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32918400" cy="21945600"/>
  <p:notesSz cx="6858000" cy="9144000"/>
  <p:defaultTextStyle>
    <a:defPPr>
      <a:defRPr lang="en-US"/>
    </a:defPPr>
    <a:lvl1pPr marL="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1pPr>
    <a:lvl2pPr marL="131673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2pPr>
    <a:lvl3pPr marL="263347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3pPr>
    <a:lvl4pPr marL="395020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4pPr>
    <a:lvl5pPr marL="5266944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5pPr>
    <a:lvl6pPr marL="658368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6pPr>
    <a:lvl7pPr marL="790041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7pPr>
    <a:lvl8pPr marL="921715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8pPr>
    <a:lvl9pPr marL="1053388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3CDB9A-D9FE-49F7-BA89-5E89CCBC8395}" v="874" dt="2020-07-17T00:17:02.059"/>
    <p1510:client id="{28C0A9EC-D076-4108-8CC3-E4DB4CBD9DDC}" v="55" dt="2021-07-14T20:19:23.486"/>
    <p1510:client id="{2FBA4FBE-7AE0-4E23-8847-58D833B4C862}" v="131" dt="2021-07-14T20:27:05.990"/>
    <p1510:client id="{4EC2338A-7A6B-4561-9F46-1F49793397F4}" v="175" dt="2021-07-14T12:59:16.568"/>
    <p1510:client id="{872559BD-C564-4D42-BA0A-46F742B74BC6}" v="8" dt="2020-07-17T11:09:00.998"/>
    <p1510:client id="{CD98C18E-EEBD-4FAE-B80A-F19AD0E5960A}" v="64" dt="2020-07-17T00:42:11.031"/>
    <p1510:client id="{E034A35A-F6F9-44EB-9B7E-BFDB57662FC3}" v="114" dt="2020-07-17T00:53:12.321"/>
    <p1510:client id="{EB22A361-3478-4E16-9F80-5204F729C657}" v="113" dt="2021-07-14T20:49:33.489"/>
    <p1510:client id="{F9C6A519-73E5-4B53-99B7-401D6FE19109}" v="2" dt="2021-07-14T01:29:51.4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rcan Comert" userId="S::gurcan.comert@benedict.edu::a3a4aed2-f3ec-4b61-b384-33fc7ae2edb5" providerId="AD" clId="Web-{2FBA4FBE-7AE0-4E23-8847-58D833B4C862}"/>
    <pc:docChg chg="modSld">
      <pc:chgData name="Gurcan Comert" userId="S::gurcan.comert@benedict.edu::a3a4aed2-f3ec-4b61-b384-33fc7ae2edb5" providerId="AD" clId="Web-{2FBA4FBE-7AE0-4E23-8847-58D833B4C862}" dt="2021-07-14T20:27:05.990" v="83" actId="1076"/>
      <pc:docMkLst>
        <pc:docMk/>
      </pc:docMkLst>
      <pc:sldChg chg="addSp delSp modSp">
        <pc:chgData name="Gurcan Comert" userId="S::gurcan.comert@benedict.edu::a3a4aed2-f3ec-4b61-b384-33fc7ae2edb5" providerId="AD" clId="Web-{2FBA4FBE-7AE0-4E23-8847-58D833B4C862}" dt="2021-07-14T20:27:05.990" v="83" actId="1076"/>
        <pc:sldMkLst>
          <pc:docMk/>
          <pc:sldMk cId="4040206380" sldId="256"/>
        </pc:sldMkLst>
        <pc:spChg chg="mod">
          <ac:chgData name="Gurcan Comert" userId="S::gurcan.comert@benedict.edu::a3a4aed2-f3ec-4b61-b384-33fc7ae2edb5" providerId="AD" clId="Web-{2FBA4FBE-7AE0-4E23-8847-58D833B4C862}" dt="2021-07-14T20:21:26.650" v="2" actId="1076"/>
          <ac:spMkLst>
            <pc:docMk/>
            <pc:sldMk cId="4040206380" sldId="256"/>
            <ac:spMk id="2" creationId="{6BCE277C-1E2A-48A6-9849-689FB6789736}"/>
          </ac:spMkLst>
        </pc:spChg>
        <pc:spChg chg="mod">
          <ac:chgData name="Gurcan Comert" userId="S::gurcan.comert@benedict.edu::a3a4aed2-f3ec-4b61-b384-33fc7ae2edb5" providerId="AD" clId="Web-{2FBA4FBE-7AE0-4E23-8847-58D833B4C862}" dt="2021-07-14T20:22:21.277" v="18" actId="1076"/>
          <ac:spMkLst>
            <pc:docMk/>
            <pc:sldMk cId="4040206380" sldId="256"/>
            <ac:spMk id="4" creationId="{00000000-0000-0000-0000-000000000000}"/>
          </ac:spMkLst>
        </pc:spChg>
        <pc:spChg chg="mod">
          <ac:chgData name="Gurcan Comert" userId="S::gurcan.comert@benedict.edu::a3a4aed2-f3ec-4b61-b384-33fc7ae2edb5" providerId="AD" clId="Web-{2FBA4FBE-7AE0-4E23-8847-58D833B4C862}" dt="2021-07-14T20:22:49.919" v="24" actId="1076"/>
          <ac:spMkLst>
            <pc:docMk/>
            <pc:sldMk cId="4040206380" sldId="256"/>
            <ac:spMk id="6" creationId="{00000000-0000-0000-0000-000000000000}"/>
          </ac:spMkLst>
        </pc:spChg>
        <pc:spChg chg="mod">
          <ac:chgData name="Gurcan Comert" userId="S::gurcan.comert@benedict.edu::a3a4aed2-f3ec-4b61-b384-33fc7ae2edb5" providerId="AD" clId="Web-{2FBA4FBE-7AE0-4E23-8847-58D833B4C862}" dt="2021-07-14T20:27:05.990" v="83" actId="1076"/>
          <ac:spMkLst>
            <pc:docMk/>
            <pc:sldMk cId="4040206380" sldId="256"/>
            <ac:spMk id="7" creationId="{00000000-0000-0000-0000-000000000000}"/>
          </ac:spMkLst>
        </pc:spChg>
        <pc:spChg chg="mod">
          <ac:chgData name="Gurcan Comert" userId="S::gurcan.comert@benedict.edu::a3a4aed2-f3ec-4b61-b384-33fc7ae2edb5" providerId="AD" clId="Web-{2FBA4FBE-7AE0-4E23-8847-58D833B4C862}" dt="2021-07-14T20:24:05.718" v="60" actId="14100"/>
          <ac:spMkLst>
            <pc:docMk/>
            <pc:sldMk cId="4040206380" sldId="256"/>
            <ac:spMk id="10" creationId="{00000000-0000-0000-0000-000000000000}"/>
          </ac:spMkLst>
        </pc:spChg>
        <pc:spChg chg="del mod">
          <ac:chgData name="Gurcan Comert" userId="S::gurcan.comert@benedict.edu::a3a4aed2-f3ec-4b61-b384-33fc7ae2edb5" providerId="AD" clId="Web-{2FBA4FBE-7AE0-4E23-8847-58D833B4C862}" dt="2021-07-14T20:22:57.153" v="26"/>
          <ac:spMkLst>
            <pc:docMk/>
            <pc:sldMk cId="4040206380" sldId="256"/>
            <ac:spMk id="12" creationId="{191BB561-2D2C-41D3-911E-6581C5A2D52C}"/>
          </ac:spMkLst>
        </pc:spChg>
        <pc:spChg chg="mod">
          <ac:chgData name="Gurcan Comert" userId="S::gurcan.comert@benedict.edu::a3a4aed2-f3ec-4b61-b384-33fc7ae2edb5" providerId="AD" clId="Web-{2FBA4FBE-7AE0-4E23-8847-58D833B4C862}" dt="2021-07-14T20:26:53.083" v="82" actId="20577"/>
          <ac:spMkLst>
            <pc:docMk/>
            <pc:sldMk cId="4040206380" sldId="256"/>
            <ac:spMk id="18" creationId="{E557E985-A561-461E-8543-A47098E1A246}"/>
          </ac:spMkLst>
        </pc:spChg>
        <pc:spChg chg="mod">
          <ac:chgData name="Gurcan Comert" userId="S::gurcan.comert@benedict.edu::a3a4aed2-f3ec-4b61-b384-33fc7ae2edb5" providerId="AD" clId="Web-{2FBA4FBE-7AE0-4E23-8847-58D833B4C862}" dt="2021-07-14T20:22:54.653" v="25" actId="1076"/>
          <ac:spMkLst>
            <pc:docMk/>
            <pc:sldMk cId="4040206380" sldId="256"/>
            <ac:spMk id="19" creationId="{89D559D5-9606-4FC3-B404-B22C9026CE3E}"/>
          </ac:spMkLst>
        </pc:spChg>
        <pc:spChg chg="mod">
          <ac:chgData name="Gurcan Comert" userId="S::gurcan.comert@benedict.edu::a3a4aed2-f3ec-4b61-b384-33fc7ae2edb5" providerId="AD" clId="Web-{2FBA4FBE-7AE0-4E23-8847-58D833B4C862}" dt="2021-07-14T20:21:21.463" v="1" actId="1076"/>
          <ac:spMkLst>
            <pc:docMk/>
            <pc:sldMk cId="4040206380" sldId="256"/>
            <ac:spMk id="21" creationId="{6B01687D-B685-4D48-9FED-D604BB009E8C}"/>
          </ac:spMkLst>
        </pc:spChg>
        <pc:picChg chg="add del mod">
          <ac:chgData name="Gurcan Comert" userId="S::gurcan.comert@benedict.edu::a3a4aed2-f3ec-4b61-b384-33fc7ae2edb5" providerId="AD" clId="Web-{2FBA4FBE-7AE0-4E23-8847-58D833B4C862}" dt="2021-07-14T20:24:25.172" v="61"/>
          <ac:picMkLst>
            <pc:docMk/>
            <pc:sldMk cId="4040206380" sldId="256"/>
            <ac:picMk id="3" creationId="{2CDF9B66-E96C-4235-A7EA-CDAE68111BA7}"/>
          </ac:picMkLst>
        </pc:picChg>
        <pc:picChg chg="mod">
          <ac:chgData name="Gurcan Comert" userId="S::gurcan.comert@benedict.edu::a3a4aed2-f3ec-4b61-b384-33fc7ae2edb5" providerId="AD" clId="Web-{2FBA4FBE-7AE0-4E23-8847-58D833B4C862}" dt="2021-07-14T20:22:32.762" v="21" actId="1076"/>
          <ac:picMkLst>
            <pc:docMk/>
            <pc:sldMk cId="4040206380" sldId="256"/>
            <ac:picMk id="9" creationId="{195360D9-DE8C-40C0-97B7-31F533940857}"/>
          </ac:picMkLst>
        </pc:picChg>
        <pc:picChg chg="add mod">
          <ac:chgData name="Gurcan Comert" userId="S::gurcan.comert@benedict.edu::a3a4aed2-f3ec-4b61-b384-33fc7ae2edb5" providerId="AD" clId="Web-{2FBA4FBE-7AE0-4E23-8847-58D833B4C862}" dt="2021-07-14T20:26:11.676" v="76" actId="1076"/>
          <ac:picMkLst>
            <pc:docMk/>
            <pc:sldMk cId="4040206380" sldId="256"/>
            <ac:picMk id="15" creationId="{AB1833A2-796A-4753-82D4-25239F03EB00}"/>
          </ac:picMkLst>
        </pc:picChg>
        <pc:picChg chg="mod">
          <ac:chgData name="Gurcan Comert" userId="S::gurcan.comert@benedict.edu::a3a4aed2-f3ec-4b61-b384-33fc7ae2edb5" providerId="AD" clId="Web-{2FBA4FBE-7AE0-4E23-8847-58D833B4C862}" dt="2021-07-14T20:23:09.998" v="28" actId="1076"/>
          <ac:picMkLst>
            <pc:docMk/>
            <pc:sldMk cId="4040206380" sldId="256"/>
            <ac:picMk id="26" creationId="{4CAC597A-FDEA-47F1-8FBD-FE22317E0994}"/>
          </ac:picMkLst>
        </pc:picChg>
      </pc:sldChg>
    </pc:docChg>
  </pc:docChgLst>
  <pc:docChgLst>
    <pc:chgData name="Bernadine Louis-Pierre" userId="S::bernadine.louis-pierre88@my.benedict.edu::72ea81a5-4347-4b07-8d11-00fdb02c343f" providerId="AD" clId="Web-{EB22A361-3478-4E16-9F80-5204F729C657}"/>
    <pc:docChg chg="modSld">
      <pc:chgData name="Bernadine Louis-Pierre" userId="S::bernadine.louis-pierre88@my.benedict.edu::72ea81a5-4347-4b07-8d11-00fdb02c343f" providerId="AD" clId="Web-{EB22A361-3478-4E16-9F80-5204F729C657}" dt="2021-07-14T20:49:30.318" v="52" actId="20577"/>
      <pc:docMkLst>
        <pc:docMk/>
      </pc:docMkLst>
      <pc:sldChg chg="modSp">
        <pc:chgData name="Bernadine Louis-Pierre" userId="S::bernadine.louis-pierre88@my.benedict.edu::72ea81a5-4347-4b07-8d11-00fdb02c343f" providerId="AD" clId="Web-{EB22A361-3478-4E16-9F80-5204F729C657}" dt="2021-07-14T20:49:30.318" v="52" actId="20577"/>
        <pc:sldMkLst>
          <pc:docMk/>
          <pc:sldMk cId="4040206380" sldId="256"/>
        </pc:sldMkLst>
        <pc:spChg chg="mod">
          <ac:chgData name="Bernadine Louis-Pierre" userId="S::bernadine.louis-pierre88@my.benedict.edu::72ea81a5-4347-4b07-8d11-00fdb02c343f" providerId="AD" clId="Web-{EB22A361-3478-4E16-9F80-5204F729C657}" dt="2021-07-14T20:43:08.868" v="20" actId="20577"/>
          <ac:spMkLst>
            <pc:docMk/>
            <pc:sldMk cId="4040206380" sldId="256"/>
            <ac:spMk id="8" creationId="{DD8B78AB-EA4B-4C05-BC89-6FC0B78A09E3}"/>
          </ac:spMkLst>
        </pc:spChg>
        <pc:spChg chg="mod">
          <ac:chgData name="Bernadine Louis-Pierre" userId="S::bernadine.louis-pierre88@my.benedict.edu::72ea81a5-4347-4b07-8d11-00fdb02c343f" providerId="AD" clId="Web-{EB22A361-3478-4E16-9F80-5204F729C657}" dt="2021-07-14T20:49:30.318" v="52" actId="20577"/>
          <ac:spMkLst>
            <pc:docMk/>
            <pc:sldMk cId="4040206380" sldId="256"/>
            <ac:spMk id="18" creationId="{E557E985-A561-461E-8543-A47098E1A246}"/>
          </ac:spMkLst>
        </pc:spChg>
        <pc:spChg chg="mod">
          <ac:chgData name="Bernadine Louis-Pierre" userId="S::bernadine.louis-pierre88@my.benedict.edu::72ea81a5-4347-4b07-8d11-00fdb02c343f" providerId="AD" clId="Web-{EB22A361-3478-4E16-9F80-5204F729C657}" dt="2021-07-14T20:49:11.332" v="36" actId="20577"/>
          <ac:spMkLst>
            <pc:docMk/>
            <pc:sldMk cId="4040206380" sldId="256"/>
            <ac:spMk id="19" creationId="{89D559D5-9606-4FC3-B404-B22C9026CE3E}"/>
          </ac:spMkLst>
        </pc:spChg>
      </pc:sldChg>
    </pc:docChg>
  </pc:docChgLst>
  <pc:docChgLst>
    <pc:chgData name="Bernadine Louis-Pierre" userId="S::bernadine.louis-pierre88@my.benedict.edu::72ea81a5-4347-4b07-8d11-00fdb02c343f" providerId="AD" clId="Web-{4EC2338A-7A6B-4561-9F46-1F49793397F4}"/>
    <pc:docChg chg="modSld">
      <pc:chgData name="Bernadine Louis-Pierre" userId="S::bernadine.louis-pierre88@my.benedict.edu::72ea81a5-4347-4b07-8d11-00fdb02c343f" providerId="AD" clId="Web-{4EC2338A-7A6B-4561-9F46-1F49793397F4}" dt="2021-07-14T12:59:16.568" v="100" actId="1076"/>
      <pc:docMkLst>
        <pc:docMk/>
      </pc:docMkLst>
      <pc:sldChg chg="addSp modSp mod modShow">
        <pc:chgData name="Bernadine Louis-Pierre" userId="S::bernadine.louis-pierre88@my.benedict.edu::72ea81a5-4347-4b07-8d11-00fdb02c343f" providerId="AD" clId="Web-{4EC2338A-7A6B-4561-9F46-1F49793397F4}" dt="2021-07-14T12:59:16.568" v="100" actId="1076"/>
        <pc:sldMkLst>
          <pc:docMk/>
          <pc:sldMk cId="4040206380" sldId="256"/>
        </pc:sldMkLst>
        <pc:spChg chg="mod">
          <ac:chgData name="Bernadine Louis-Pierre" userId="S::bernadine.louis-pierre88@my.benedict.edu::72ea81a5-4347-4b07-8d11-00fdb02c343f" providerId="AD" clId="Web-{4EC2338A-7A6B-4561-9F46-1F49793397F4}" dt="2021-07-14T05:16:35.825" v="2" actId="20577"/>
          <ac:spMkLst>
            <pc:docMk/>
            <pc:sldMk cId="4040206380" sldId="256"/>
            <ac:spMk id="2" creationId="{6BCE277C-1E2A-48A6-9849-689FB6789736}"/>
          </ac:spMkLst>
        </pc:spChg>
        <pc:spChg chg="add">
          <ac:chgData name="Bernadine Louis-Pierre" userId="S::bernadine.louis-pierre88@my.benedict.edu::72ea81a5-4347-4b07-8d11-00fdb02c343f" providerId="AD" clId="Web-{4EC2338A-7A6B-4561-9F46-1F49793397F4}" dt="2021-07-14T12:25:09.253" v="6"/>
          <ac:spMkLst>
            <pc:docMk/>
            <pc:sldMk cId="4040206380" sldId="256"/>
            <ac:spMk id="3" creationId="{BF0F7E11-E67A-4BA6-996B-3EB2FBA0F3D2}"/>
          </ac:spMkLst>
        </pc:spChg>
        <pc:spChg chg="mod">
          <ac:chgData name="Bernadine Louis-Pierre" userId="S::bernadine.louis-pierre88@my.benedict.edu::72ea81a5-4347-4b07-8d11-00fdb02c343f" providerId="AD" clId="Web-{4EC2338A-7A6B-4561-9F46-1F49793397F4}" dt="2021-07-14T12:25:46.832" v="8" actId="14100"/>
          <ac:spMkLst>
            <pc:docMk/>
            <pc:sldMk cId="4040206380" sldId="256"/>
            <ac:spMk id="5" creationId="{8BD01A71-0BD9-974C-A15C-62D3ECDFD301}"/>
          </ac:spMkLst>
        </pc:spChg>
        <pc:spChg chg="mod">
          <ac:chgData name="Bernadine Louis-Pierre" userId="S::bernadine.louis-pierre88@my.benedict.edu::72ea81a5-4347-4b07-8d11-00fdb02c343f" providerId="AD" clId="Web-{4EC2338A-7A6B-4561-9F46-1F49793397F4}" dt="2021-07-14T05:21:12.879" v="5" actId="20577"/>
          <ac:spMkLst>
            <pc:docMk/>
            <pc:sldMk cId="4040206380" sldId="256"/>
            <ac:spMk id="6" creationId="{00000000-0000-0000-0000-000000000000}"/>
          </ac:spMkLst>
        </pc:spChg>
        <pc:spChg chg="add mod">
          <ac:chgData name="Bernadine Louis-Pierre" userId="S::bernadine.louis-pierre88@my.benedict.edu::72ea81a5-4347-4b07-8d11-00fdb02c343f" providerId="AD" clId="Web-{4EC2338A-7A6B-4561-9F46-1F49793397F4}" dt="2021-07-14T12:58:40.489" v="97" actId="1076"/>
          <ac:spMkLst>
            <pc:docMk/>
            <pc:sldMk cId="4040206380" sldId="256"/>
            <ac:spMk id="8" creationId="{DD8B78AB-EA4B-4C05-BC89-6FC0B78A09E3}"/>
          </ac:spMkLst>
        </pc:spChg>
        <pc:spChg chg="mod">
          <ac:chgData name="Bernadine Louis-Pierre" userId="S::bernadine.louis-pierre88@my.benedict.edu::72ea81a5-4347-4b07-8d11-00fdb02c343f" providerId="AD" clId="Web-{4EC2338A-7A6B-4561-9F46-1F49793397F4}" dt="2021-07-14T05:16:41.278" v="3" actId="20577"/>
          <ac:spMkLst>
            <pc:docMk/>
            <pc:sldMk cId="4040206380" sldId="256"/>
            <ac:spMk id="10" creationId="{00000000-0000-0000-0000-000000000000}"/>
          </ac:spMkLst>
        </pc:spChg>
        <pc:picChg chg="add mod">
          <ac:chgData name="Bernadine Louis-Pierre" userId="S::bernadine.louis-pierre88@my.benedict.edu::72ea81a5-4347-4b07-8d11-00fdb02c343f" providerId="AD" clId="Web-{4EC2338A-7A6B-4561-9F46-1F49793397F4}" dt="2021-07-14T12:58:59.583" v="99" actId="1076"/>
          <ac:picMkLst>
            <pc:docMk/>
            <pc:sldMk cId="4040206380" sldId="256"/>
            <ac:picMk id="9" creationId="{195360D9-DE8C-40C0-97B7-31F533940857}"/>
          </ac:picMkLst>
        </pc:picChg>
        <pc:picChg chg="add mod">
          <ac:chgData name="Bernadine Louis-Pierre" userId="S::bernadine.louis-pierre88@my.benedict.edu::72ea81a5-4347-4b07-8d11-00fdb02c343f" providerId="AD" clId="Web-{4EC2338A-7A6B-4561-9F46-1F49793397F4}" dt="2021-07-14T12:59:16.568" v="100" actId="1076"/>
          <ac:picMkLst>
            <pc:docMk/>
            <pc:sldMk cId="4040206380" sldId="256"/>
            <ac:picMk id="14" creationId="{65B2DB9E-4891-40A0-A8CC-BD79E08AA6DA}"/>
          </ac:picMkLst>
        </pc:picChg>
      </pc:sldChg>
    </pc:docChg>
  </pc:docChgLst>
  <pc:docChgLst>
    <pc:chgData name="Gurcan Comert" userId="S::gurcan.comert@benedict.edu::a3a4aed2-f3ec-4b61-b384-33fc7ae2edb5" providerId="AD" clId="Web-{28C0A9EC-D076-4108-8CC3-E4DB4CBD9DDC}"/>
    <pc:docChg chg="modSld">
      <pc:chgData name="Gurcan Comert" userId="S::gurcan.comert@benedict.edu::a3a4aed2-f3ec-4b61-b384-33fc7ae2edb5" providerId="AD" clId="Web-{28C0A9EC-D076-4108-8CC3-E4DB4CBD9DDC}" dt="2021-07-14T20:19:23.486" v="28" actId="1076"/>
      <pc:docMkLst>
        <pc:docMk/>
      </pc:docMkLst>
      <pc:sldChg chg="addSp delSp modSp">
        <pc:chgData name="Gurcan Comert" userId="S::gurcan.comert@benedict.edu::a3a4aed2-f3ec-4b61-b384-33fc7ae2edb5" providerId="AD" clId="Web-{28C0A9EC-D076-4108-8CC3-E4DB4CBD9DDC}" dt="2021-07-14T20:19:23.486" v="28" actId="1076"/>
        <pc:sldMkLst>
          <pc:docMk/>
          <pc:sldMk cId="4040206380" sldId="256"/>
        </pc:sldMkLst>
        <pc:spChg chg="del">
          <ac:chgData name="Gurcan Comert" userId="S::gurcan.comert@benedict.edu::a3a4aed2-f3ec-4b61-b384-33fc7ae2edb5" providerId="AD" clId="Web-{28C0A9EC-D076-4108-8CC3-E4DB4CBD9DDC}" dt="2021-07-14T20:18:12.922" v="14"/>
          <ac:spMkLst>
            <pc:docMk/>
            <pc:sldMk cId="4040206380" sldId="256"/>
            <ac:spMk id="3" creationId="{BF0F7E11-E67A-4BA6-996B-3EB2FBA0F3D2}"/>
          </ac:spMkLst>
        </pc:spChg>
        <pc:spChg chg="mod">
          <ac:chgData name="Gurcan Comert" userId="S::gurcan.comert@benedict.edu::a3a4aed2-f3ec-4b61-b384-33fc7ae2edb5" providerId="AD" clId="Web-{28C0A9EC-D076-4108-8CC3-E4DB4CBD9DDC}" dt="2021-07-14T20:18:40.814" v="20" actId="20577"/>
          <ac:spMkLst>
            <pc:docMk/>
            <pc:sldMk cId="4040206380" sldId="256"/>
            <ac:spMk id="8" creationId="{DD8B78AB-EA4B-4C05-BC89-6FC0B78A09E3}"/>
          </ac:spMkLst>
        </pc:spChg>
        <pc:spChg chg="mod">
          <ac:chgData name="Gurcan Comert" userId="S::gurcan.comert@benedict.edu::a3a4aed2-f3ec-4b61-b384-33fc7ae2edb5" providerId="AD" clId="Web-{28C0A9EC-D076-4108-8CC3-E4DB4CBD9DDC}" dt="2021-07-14T20:19:02.580" v="23" actId="20577"/>
          <ac:spMkLst>
            <pc:docMk/>
            <pc:sldMk cId="4040206380" sldId="256"/>
            <ac:spMk id="12" creationId="{191BB561-2D2C-41D3-911E-6581C5A2D52C}"/>
          </ac:spMkLst>
        </pc:spChg>
        <pc:spChg chg="mod">
          <ac:chgData name="Gurcan Comert" userId="S::gurcan.comert@benedict.edu::a3a4aed2-f3ec-4b61-b384-33fc7ae2edb5" providerId="AD" clId="Web-{28C0A9EC-D076-4108-8CC3-E4DB4CBD9DDC}" dt="2021-07-14T20:19:07.252" v="26" actId="20577"/>
          <ac:spMkLst>
            <pc:docMk/>
            <pc:sldMk cId="4040206380" sldId="256"/>
            <ac:spMk id="18" creationId="{E557E985-A561-461E-8543-A47098E1A246}"/>
          </ac:spMkLst>
        </pc:spChg>
        <pc:spChg chg="add mod">
          <ac:chgData name="Gurcan Comert" userId="S::gurcan.comert@benedict.edu::a3a4aed2-f3ec-4b61-b384-33fc7ae2edb5" providerId="AD" clId="Web-{28C0A9EC-D076-4108-8CC3-E4DB4CBD9DDC}" dt="2021-07-14T20:19:23.486" v="28" actId="1076"/>
          <ac:spMkLst>
            <pc:docMk/>
            <pc:sldMk cId="4040206380" sldId="256"/>
            <ac:spMk id="19" creationId="{89D559D5-9606-4FC3-B404-B22C9026CE3E}"/>
          </ac:spMkLst>
        </pc:spChg>
        <pc:picChg chg="mod">
          <ac:chgData name="Gurcan Comert" userId="S::gurcan.comert@benedict.edu::a3a4aed2-f3ec-4b61-b384-33fc7ae2edb5" providerId="AD" clId="Web-{28C0A9EC-D076-4108-8CC3-E4DB4CBD9DDC}" dt="2021-07-14T20:18:18.235" v="15" actId="1076"/>
          <ac:picMkLst>
            <pc:docMk/>
            <pc:sldMk cId="4040206380" sldId="256"/>
            <ac:picMk id="9" creationId="{195360D9-DE8C-40C0-97B7-31F533940857}"/>
          </ac:picMkLst>
        </pc:picChg>
        <pc:picChg chg="mod">
          <ac:chgData name="Gurcan Comert" userId="S::gurcan.comert@benedict.edu::a3a4aed2-f3ec-4b61-b384-33fc7ae2edb5" providerId="AD" clId="Web-{28C0A9EC-D076-4108-8CC3-E4DB4CBD9DDC}" dt="2021-07-14T20:18:09.579" v="13" actId="1076"/>
          <ac:picMkLst>
            <pc:docMk/>
            <pc:sldMk cId="4040206380" sldId="256"/>
            <ac:picMk id="14" creationId="{65B2DB9E-4891-40A0-A8CC-BD79E08AA6D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591562"/>
            <a:ext cx="27980640" cy="7640320"/>
          </a:xfrm>
        </p:spPr>
        <p:txBody>
          <a:bodyPr anchor="b"/>
          <a:lstStyle>
            <a:lvl1pPr algn="ctr">
              <a:defRPr sz="19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1526522"/>
            <a:ext cx="24688800" cy="5298438"/>
          </a:xfrm>
        </p:spPr>
        <p:txBody>
          <a:bodyPr/>
          <a:lstStyle>
            <a:lvl1pPr marL="0" indent="0" algn="ctr">
              <a:buNone/>
              <a:defRPr sz="7680"/>
            </a:lvl1pPr>
            <a:lvl2pPr marL="1463040" indent="0" algn="ctr">
              <a:buNone/>
              <a:defRPr sz="6400"/>
            </a:lvl2pPr>
            <a:lvl3pPr marL="2926080" indent="0" algn="ctr">
              <a:buNone/>
              <a:defRPr sz="5760"/>
            </a:lvl3pPr>
            <a:lvl4pPr marL="4389120" indent="0" algn="ctr">
              <a:buNone/>
              <a:defRPr sz="5120"/>
            </a:lvl4pPr>
            <a:lvl5pPr marL="5852160" indent="0" algn="ctr">
              <a:buNone/>
              <a:defRPr sz="5120"/>
            </a:lvl5pPr>
            <a:lvl6pPr marL="7315200" indent="0" algn="ctr">
              <a:buNone/>
              <a:defRPr sz="5120"/>
            </a:lvl6pPr>
            <a:lvl7pPr marL="8778240" indent="0" algn="ctr">
              <a:buNone/>
              <a:defRPr sz="5120"/>
            </a:lvl7pPr>
            <a:lvl8pPr marL="10241280" indent="0" algn="ctr">
              <a:buNone/>
              <a:defRPr sz="5120"/>
            </a:lvl8pPr>
            <a:lvl9pPr marL="11704320" indent="0" algn="ctr">
              <a:buNone/>
              <a:defRPr sz="51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3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82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168400"/>
            <a:ext cx="7098030" cy="185978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168400"/>
            <a:ext cx="20882610" cy="185978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417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471167"/>
            <a:ext cx="28392120" cy="9128758"/>
          </a:xfrm>
        </p:spPr>
        <p:txBody>
          <a:bodyPr anchor="b"/>
          <a:lstStyle>
            <a:lvl1pPr>
              <a:defRPr sz="19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4686287"/>
            <a:ext cx="28392120" cy="4800598"/>
          </a:xfrm>
        </p:spPr>
        <p:txBody>
          <a:bodyPr/>
          <a:lstStyle>
            <a:lvl1pPr marL="0" indent="0">
              <a:buNone/>
              <a:defRPr sz="7680">
                <a:solidFill>
                  <a:schemeClr val="tx1"/>
                </a:solidFill>
              </a:defRPr>
            </a:lvl1pPr>
            <a:lvl2pPr marL="146304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5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8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168405"/>
            <a:ext cx="28392120" cy="42418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379722"/>
            <a:ext cx="13926024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016240"/>
            <a:ext cx="13926024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379722"/>
            <a:ext cx="13994608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016240"/>
            <a:ext cx="13994608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4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91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22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159765"/>
            <a:ext cx="16664940" cy="15595600"/>
          </a:xfrm>
        </p:spPr>
        <p:txBody>
          <a:bodyPr/>
          <a:lstStyle>
            <a:lvl1pPr>
              <a:defRPr sz="10240"/>
            </a:lvl1pPr>
            <a:lvl2pPr>
              <a:defRPr sz="8960"/>
            </a:lvl2pPr>
            <a:lvl3pPr>
              <a:defRPr sz="768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62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159765"/>
            <a:ext cx="16664940" cy="15595600"/>
          </a:xfrm>
        </p:spPr>
        <p:txBody>
          <a:bodyPr anchor="t"/>
          <a:lstStyle>
            <a:lvl1pPr marL="0" indent="0">
              <a:buNone/>
              <a:defRPr sz="10240"/>
            </a:lvl1pPr>
            <a:lvl2pPr marL="1463040" indent="0">
              <a:buNone/>
              <a:defRPr sz="8960"/>
            </a:lvl2pPr>
            <a:lvl3pPr marL="2926080" indent="0">
              <a:buNone/>
              <a:defRPr sz="768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20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168405"/>
            <a:ext cx="2839212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5842000"/>
            <a:ext cx="2839212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412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B01687D-B685-4D48-9FED-D604BB009E8C}"/>
              </a:ext>
            </a:extLst>
          </p:cNvPr>
          <p:cNvSpPr/>
          <p:nvPr/>
        </p:nvSpPr>
        <p:spPr>
          <a:xfrm>
            <a:off x="14580545" y="17738344"/>
            <a:ext cx="18236844" cy="4137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01994" y="280278"/>
            <a:ext cx="28392120" cy="2322940"/>
          </a:xfrm>
        </p:spPr>
        <p:txBody>
          <a:bodyPr>
            <a:normAutofit/>
          </a:bodyPr>
          <a:lstStyle/>
          <a:p>
            <a:pPr algn="ctr"/>
            <a:r>
              <a:rPr lang="en-US" sz="6000" b="1">
                <a:solidFill>
                  <a:srgbClr val="000000"/>
                </a:solidFill>
                <a:latin typeface="+mn-lt"/>
              </a:rPr>
              <a:t>A Review  Study  on Manufacturing  Process  for  Urban Air Mobility.</a:t>
            </a:r>
            <a:endParaRPr lang="en-US" sz="6000" b="1">
              <a:latin typeface="+mn-l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72046" y="3010376"/>
            <a:ext cx="13642932" cy="193399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3200"/>
              <a:t>The welding process can be summarized in 3 steps: melting of material, fusion/consolidation of the two materials and cooling/solidification.</a:t>
            </a:r>
          </a:p>
          <a:p>
            <a:endParaRPr lang="en-US" sz="320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220950" y="9917735"/>
            <a:ext cx="12388601" cy="5024843"/>
          </a:xfrm>
        </p:spPr>
        <p:txBody>
          <a:bodyPr>
            <a:normAutofit/>
          </a:bodyPr>
          <a:lstStyle/>
          <a:p>
            <a:pPr defTabSz="2633472"/>
            <a:r>
              <a:rPr lang="en-US" sz="3200" b="0">
                <a:cs typeface="Calibri"/>
              </a:rPr>
              <a:t>There are four commonly used welding techniques :Ultrasonic,resistance ,induction and laser welding.</a:t>
            </a:r>
            <a:endParaRPr lang="en-US"/>
          </a:p>
          <a:p>
            <a:r>
              <a:rPr lang="en-US" sz="3200" b="0"/>
              <a:t>These process follow the basic welding principle however ; each take in different parameters to achieve the final result.</a:t>
            </a:r>
          </a:p>
          <a:p>
            <a:endParaRPr lang="en-US" sz="3200"/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1032" y="1561801"/>
            <a:ext cx="28468494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400">
                <a:ea typeface="+mn-lt"/>
                <a:cs typeface="+mn-lt"/>
              </a:rPr>
              <a:t>Bernadine Louis-Pierre, </a:t>
            </a:r>
            <a:r>
              <a:rPr lang="en-US" sz="4400" err="1">
                <a:ea typeface="+mn-lt"/>
                <a:cs typeface="+mn-lt"/>
              </a:rPr>
              <a:t>Metrid</a:t>
            </a:r>
            <a:r>
              <a:rPr lang="en-US" sz="4400">
                <a:ea typeface="+mn-lt"/>
                <a:cs typeface="+mn-lt"/>
              </a:rPr>
              <a:t> Okumu,  </a:t>
            </a:r>
            <a:r>
              <a:rPr lang="en-US" sz="4400" err="1"/>
              <a:t>Gurcan</a:t>
            </a:r>
            <a:r>
              <a:rPr lang="en-US" sz="4400"/>
              <a:t> Comert, Negash </a:t>
            </a:r>
            <a:r>
              <a:rPr lang="en-US" sz="4400" err="1"/>
              <a:t>Begashaw</a:t>
            </a:r>
            <a:r>
              <a:rPr lang="en-US" sz="4400"/>
              <a:t>, Benedict College</a:t>
            </a:r>
            <a:endParaRPr lang="en-US"/>
          </a:p>
          <a:p>
            <a:pPr algn="ctr"/>
            <a:r>
              <a:rPr lang="en-US" sz="4400"/>
              <a:t>Darun </a:t>
            </a:r>
            <a:r>
              <a:rPr lang="en-US" sz="4400" err="1"/>
              <a:t>Barazanchy</a:t>
            </a:r>
            <a:r>
              <a:rPr lang="en-US" sz="4400"/>
              <a:t>, University of South Carolina</a:t>
            </a:r>
          </a:p>
          <a:p>
            <a:pPr algn="ctr"/>
            <a:endParaRPr lang="en-US" sz="4400"/>
          </a:p>
        </p:txBody>
      </p:sp>
      <p:sp>
        <p:nvSpPr>
          <p:cNvPr id="13" name="TextBox 12"/>
          <p:cNvSpPr txBox="1"/>
          <p:nvPr/>
        </p:nvSpPr>
        <p:spPr>
          <a:xfrm>
            <a:off x="14270182" y="13577455"/>
            <a:ext cx="7204363" cy="89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D01A71-0BD9-974C-A15C-62D3ECDFD301}"/>
              </a:ext>
            </a:extLst>
          </p:cNvPr>
          <p:cNvSpPr txBox="1"/>
          <p:nvPr/>
        </p:nvSpPr>
        <p:spPr>
          <a:xfrm flipH="1">
            <a:off x="17373600" y="8721969"/>
            <a:ext cx="11992708" cy="89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31C18E4E-51E1-4EE0-AFB5-E0EEA8582D86}"/>
              </a:ext>
            </a:extLst>
          </p:cNvPr>
          <p:cNvSpPr txBox="1">
            <a:spLocks/>
          </p:cNvSpPr>
          <p:nvPr/>
        </p:nvSpPr>
        <p:spPr>
          <a:xfrm>
            <a:off x="14489354" y="2354603"/>
            <a:ext cx="16383825" cy="71818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None/>
              <a:defRPr sz="768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6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7650" b="0">
              <a:cs typeface="Calibri"/>
            </a:endParaRPr>
          </a:p>
          <a:p>
            <a:endParaRPr lang="en-US" sz="3200" b="0">
              <a:cs typeface="Calibri"/>
            </a:endParaRPr>
          </a:p>
          <a:p>
            <a:endParaRPr lang="en-US" sz="3200" b="0">
              <a:cs typeface="Calibri"/>
            </a:endParaRPr>
          </a:p>
          <a:p>
            <a:endParaRPr lang="en-US" sz="3200" b="0">
              <a:cs typeface="Calibri"/>
            </a:endParaRPr>
          </a:p>
          <a:p>
            <a:endParaRPr lang="en-US" sz="3200" b="0">
              <a:cs typeface="Calibri"/>
            </a:endParaRPr>
          </a:p>
          <a:p>
            <a:endParaRPr lang="en-US" sz="3200" b="0">
              <a:cs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557E985-A561-461E-8543-A47098E1A246}"/>
              </a:ext>
            </a:extLst>
          </p:cNvPr>
          <p:cNvSpPr txBox="1"/>
          <p:nvPr/>
        </p:nvSpPr>
        <p:spPr>
          <a:xfrm>
            <a:off x="367906" y="19855895"/>
            <a:ext cx="12084147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/>
              <a:t>Table was adopted from </a:t>
            </a:r>
            <a:r>
              <a:rPr lang="en-US" sz="3200" err="1"/>
              <a:t>Yousefpor</a:t>
            </a:r>
            <a:r>
              <a:rPr lang="en-US" sz="3200"/>
              <a:t> et al 2004</a:t>
            </a:r>
            <a:endParaRPr lang="en-US" sz="3200"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CE277C-1E2A-48A6-9849-689FB6789736}"/>
              </a:ext>
            </a:extLst>
          </p:cNvPr>
          <p:cNvSpPr txBox="1"/>
          <p:nvPr/>
        </p:nvSpPr>
        <p:spPr>
          <a:xfrm>
            <a:off x="14691447" y="17844515"/>
            <a:ext cx="17642989" cy="40318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 algn="just" fontAlgn="base">
              <a:buFont typeface="Arial" panose="020B0604020202020204" pitchFamily="34" charset="0"/>
              <a:buChar char="•"/>
            </a:pPr>
            <a:r>
              <a:rPr lang="en-US" sz="3200"/>
              <a:t>U.S. Department of Education Minority Science Improvement Program (MSIEP-Benedict College Creating Achievers in STEM through Academic Support, Mentoring, and Research FY19 US Department of Education MSEIP Grant Award P120A190061)​</a:t>
            </a:r>
          </a:p>
          <a:p>
            <a:pPr marL="457200" indent="-457200" algn="just" fontAlgn="base">
              <a:buFont typeface="Arial" panose="020B0604020202020204" pitchFamily="34" charset="0"/>
              <a:buChar char="•"/>
            </a:pPr>
            <a:r>
              <a:rPr lang="en-US" sz="3200"/>
              <a:t>Center for Connected Multimodal Mobility (C2M2) (USDOT Tier 1 University Transportation Center) Grant headquartered at Clemson University, Clemson, South Carolina, USA.</a:t>
            </a:r>
          </a:p>
          <a:p>
            <a:pPr marL="457200" indent="-457200" algn="just" fontAlgn="base">
              <a:buFont typeface="Arial" panose="020B0604020202020204" pitchFamily="34" charset="0"/>
              <a:buChar char="•"/>
            </a:pPr>
            <a:r>
              <a:rPr lang="en-US" sz="3200"/>
              <a:t>U.S. National Science Foundation (NSF, Nos. 1719501, 1436222, and 1400991, 1954532) grants. </a:t>
            </a:r>
          </a:p>
          <a:p>
            <a:pPr marL="457200" indent="-457200" algn="just" fontAlgn="base">
              <a:buFont typeface="Arial" panose="020B0604020202020204" pitchFamily="34" charset="0"/>
              <a:buChar char="•"/>
            </a:pPr>
            <a:r>
              <a:rPr lang="en-US" sz="3200"/>
              <a:t>SC EPSCoR GEAR CRP, SCAMP, NASA ULI project headquartered at University of South Carolina, Columbia.</a:t>
            </a:r>
            <a:endParaRPr lang="en-US" sz="3200">
              <a:cs typeface="Calibri"/>
            </a:endParaRPr>
          </a:p>
        </p:txBody>
      </p:sp>
      <p:pic>
        <p:nvPicPr>
          <p:cNvPr id="24" name="Content Placeholder 2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30F8ADE-54B5-463F-9BDF-909F9569359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46" y="3845377"/>
            <a:ext cx="12610437" cy="5685426"/>
          </a:xfrm>
        </p:spPr>
      </p:pic>
      <p:pic>
        <p:nvPicPr>
          <p:cNvPr id="26" name="Picture 25" descr="Table&#10;&#10;Description automatically generated">
            <a:extLst>
              <a:ext uri="{FF2B5EF4-FFF2-40B4-BE49-F238E27FC236}">
                <a16:creationId xmlns:a16="http://schemas.microsoft.com/office/drawing/2014/main" id="{4CAC597A-FDEA-47F1-8FBD-FE22317E0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92" y="12714794"/>
            <a:ext cx="12895161" cy="68464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D8B78AB-EA4B-4C05-BC89-6FC0B78A09E3}"/>
              </a:ext>
            </a:extLst>
          </p:cNvPr>
          <p:cNvSpPr txBox="1"/>
          <p:nvPr/>
        </p:nvSpPr>
        <p:spPr>
          <a:xfrm>
            <a:off x="17642197" y="10313445"/>
            <a:ext cx="14695510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>
                <a:cs typeface="Calibri"/>
              </a:rPr>
              <a:t>Figure. Automated Fiber Placement process and tape machine image. (Adopted from Coventive composites) </a:t>
            </a:r>
          </a:p>
        </p:txBody>
      </p:sp>
      <p:pic>
        <p:nvPicPr>
          <p:cNvPr id="9" name="Picture 13" descr="Diagram, schematic&#10;&#10;Description automatically generated">
            <a:extLst>
              <a:ext uri="{FF2B5EF4-FFF2-40B4-BE49-F238E27FC236}">
                <a16:creationId xmlns:a16="http://schemas.microsoft.com/office/drawing/2014/main" id="{195360D9-DE8C-40C0-97B7-31F5339408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46140" y="3085006"/>
            <a:ext cx="12092835" cy="7190745"/>
          </a:xfrm>
          <a:prstGeom prst="rect">
            <a:avLst/>
          </a:prstGeom>
        </p:spPr>
      </p:pic>
      <p:pic>
        <p:nvPicPr>
          <p:cNvPr id="14" name="Picture 14" descr="Diagram, engineering drawing&#10;&#10;Description automatically generated">
            <a:extLst>
              <a:ext uri="{FF2B5EF4-FFF2-40B4-BE49-F238E27FC236}">
                <a16:creationId xmlns:a16="http://schemas.microsoft.com/office/drawing/2014/main" id="{65B2DB9E-4891-40A0-A8CC-BD79E08AA6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44579" y="11292310"/>
            <a:ext cx="14320293" cy="586204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9D559D5-9606-4FC3-B404-B22C9026CE3E}"/>
              </a:ext>
            </a:extLst>
          </p:cNvPr>
          <p:cNvSpPr txBox="1"/>
          <p:nvPr/>
        </p:nvSpPr>
        <p:spPr>
          <a:xfrm>
            <a:off x="202827" y="9320546"/>
            <a:ext cx="14695510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>
                <a:cs typeface="Calibri"/>
              </a:rPr>
              <a:t>Figure. Automated Fiber Placement process and tape machine image. (Adopted from </a:t>
            </a:r>
            <a:r>
              <a:rPr lang="en-US" sz="3200" err="1">
                <a:cs typeface="Calibri"/>
              </a:rPr>
              <a:t>yousefpour</a:t>
            </a:r>
            <a:r>
              <a:rPr lang="en-US" sz="3200">
                <a:cs typeface="Calibri"/>
              </a:rPr>
              <a:t> et al.2004) </a:t>
            </a:r>
          </a:p>
        </p:txBody>
      </p:sp>
      <p:pic>
        <p:nvPicPr>
          <p:cNvPr id="15" name="Picture 15" descr="Logo, company name&#10;&#10;Description automatically generated">
            <a:extLst>
              <a:ext uri="{FF2B5EF4-FFF2-40B4-BE49-F238E27FC236}">
                <a16:creationId xmlns:a16="http://schemas.microsoft.com/office/drawing/2014/main" id="{AB1833A2-796A-4753-82D4-25239F03EB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6794" y="-3062"/>
            <a:ext cx="17897215" cy="118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206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C5A3A69A3E8A479AE5595C59D450B6" ma:contentTypeVersion="8" ma:contentTypeDescription="Create a new document." ma:contentTypeScope="" ma:versionID="a83e377f6b3e6fe1b2c8dd3c0f88eab7">
  <xsd:schema xmlns:xsd="http://www.w3.org/2001/XMLSchema" xmlns:xs="http://www.w3.org/2001/XMLSchema" xmlns:p="http://schemas.microsoft.com/office/2006/metadata/properties" xmlns:ns2="b24f9e6d-a75b-4f8f-8d8e-0d05c8a05086" targetNamespace="http://schemas.microsoft.com/office/2006/metadata/properties" ma:root="true" ma:fieldsID="e33b5fd2347c15ed0001db823660cdec" ns2:_="">
    <xsd:import namespace="b24f9e6d-a75b-4f8f-8d8e-0d05c8a0508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4f9e6d-a75b-4f8f-8d8e-0d05c8a050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B13B0F-53BB-4C8F-A892-028277E03276}">
  <ds:schemaRefs>
    <ds:schemaRef ds:uri="1594d1f4-361d-4f0c-932e-6e7ebc660c5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521EDC6-DC1F-4095-A51F-A74860253C8A}">
  <ds:schemaRefs>
    <ds:schemaRef ds:uri="b24f9e6d-a75b-4f8f-8d8e-0d05c8a0508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0B80A7C-FB99-4DFB-BDFD-08C1602E13F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Custom</PresentationFormat>
  <Slides>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A Review  Study  on Manufacturing  Process  for  Urban Air Mobility.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Jessica Chau</dc:creator>
  <cp:revision>1</cp:revision>
  <dcterms:created xsi:type="dcterms:W3CDTF">2020-07-10T13:13:19Z</dcterms:created>
  <dcterms:modified xsi:type="dcterms:W3CDTF">2021-07-14T20:50:11Z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0x01010095C5A3A69A3E8A479AE5595C59D450B6</vt:lpwstr>
  </property>
</Properties>
</file>