
<file path=[Content_Types].xml><?xml version="1.0" encoding="utf-8"?>
<Types xmlns="http://schemas.openxmlformats.org/package/2006/content-types">
  <Default Extension="bin" ContentType="application/vnd.openxmlformats-officedocument.oleObject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69" r:id="rId5"/>
    <p:sldId id="261" r:id="rId6"/>
    <p:sldId id="262" r:id="rId7"/>
    <p:sldId id="263" r:id="rId8"/>
    <p:sldId id="264" r:id="rId9"/>
    <p:sldId id="265" r:id="rId10"/>
    <p:sldId id="270" r:id="rId11"/>
    <p:sldId id="267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E540BAC-4813-0621-ECEA-FDC64907A4F4}" v="2" dt="2021-07-15T05:47:06.748"/>
    <p1510:client id="{5004EE3A-A6A8-1326-B4CA-95B926E9DAA1}" v="14" dt="2021-06-12T16:47:57.068"/>
    <p1510:client id="{52DBE5F5-DF8B-09B5-1243-A2814D15B7D8}" v="62" dt="2021-06-18T02:25:40.287"/>
    <p1510:client id="{7E649C67-B595-B472-7F38-A1506422BB1D}" v="381" dt="2021-06-18T14:57:57.413"/>
    <p1510:client id="{B67FE69C-BDB4-47E0-9226-FC59204FA472}" v="2345" dt="2021-06-12T13:14:12.896"/>
    <p1510:client id="{D64AD0D3-66DE-BB62-8288-30ACD7E114CD}" v="8" dt="2021-06-18T01:55:07.593"/>
    <p1510:client id="{E9CFBBA5-A0F6-C98F-AED0-FB3FF622CF25}" v="4" dt="2021-06-17T21:07:36.8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4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24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aya Britton" userId="S::amaya.britton60@my.benedict.edu::d4b0fbc5-cf7e-46a7-9619-16179a645dc2" providerId="AD" clId="Web-{B67FE69C-BDB4-47E0-9226-FC59204FA472}"/>
    <pc:docChg chg="addSld delSld modSld sldOrd addMainMaster delMainMaster">
      <pc:chgData name="Amaya Britton" userId="S::amaya.britton60@my.benedict.edu::d4b0fbc5-cf7e-46a7-9619-16179a645dc2" providerId="AD" clId="Web-{B67FE69C-BDB4-47E0-9226-FC59204FA472}" dt="2021-06-12T13:14:06.740" v="1330" actId="20577"/>
      <pc:docMkLst>
        <pc:docMk/>
      </pc:docMkLst>
      <pc:sldChg chg="addSp delSp modSp mod setBg modClrScheme setClrOvrMap chgLayout">
        <pc:chgData name="Amaya Britton" userId="S::amaya.britton60@my.benedict.edu::d4b0fbc5-cf7e-46a7-9619-16179a645dc2" providerId="AD" clId="Web-{B67FE69C-BDB4-47E0-9226-FC59204FA472}" dt="2021-06-12T12:25:32.381" v="481"/>
        <pc:sldMkLst>
          <pc:docMk/>
          <pc:sldMk cId="1582022283" sldId="256"/>
        </pc:sldMkLst>
        <pc:spChg chg="mod">
          <ac:chgData name="Amaya Britton" userId="S::amaya.britton60@my.benedict.edu::d4b0fbc5-cf7e-46a7-9619-16179a645dc2" providerId="AD" clId="Web-{B67FE69C-BDB4-47E0-9226-FC59204FA472}" dt="2021-06-12T12:25:32.381" v="481"/>
          <ac:spMkLst>
            <pc:docMk/>
            <pc:sldMk cId="1582022283" sldId="256"/>
            <ac:spMk id="2" creationId="{00000000-0000-0000-0000-000000000000}"/>
          </ac:spMkLst>
        </pc:spChg>
        <pc:spChg chg="mod">
          <ac:chgData name="Amaya Britton" userId="S::amaya.britton60@my.benedict.edu::d4b0fbc5-cf7e-46a7-9619-16179a645dc2" providerId="AD" clId="Web-{B67FE69C-BDB4-47E0-9226-FC59204FA472}" dt="2021-06-12T12:25:32.381" v="481"/>
          <ac:spMkLst>
            <pc:docMk/>
            <pc:sldMk cId="1582022283" sldId="256"/>
            <ac:spMk id="3" creationId="{00000000-0000-0000-0000-000000000000}"/>
          </ac:spMkLst>
        </pc:spChg>
        <pc:spChg chg="add del mod">
          <ac:chgData name="Amaya Britton" userId="S::amaya.britton60@my.benedict.edu::d4b0fbc5-cf7e-46a7-9619-16179a645dc2" providerId="AD" clId="Web-{B67FE69C-BDB4-47E0-9226-FC59204FA472}" dt="2021-06-12T10:42:15.421" v="9"/>
          <ac:spMkLst>
            <pc:docMk/>
            <pc:sldMk cId="1582022283" sldId="256"/>
            <ac:spMk id="6" creationId="{AB35F12B-6B70-427D-9CD0-37A8BF870120}"/>
          </ac:spMkLst>
        </pc:spChg>
        <pc:spChg chg="add del">
          <ac:chgData name="Amaya Britton" userId="S::amaya.britton60@my.benedict.edu::d4b0fbc5-cf7e-46a7-9619-16179a645dc2" providerId="AD" clId="Web-{B67FE69C-BDB4-47E0-9226-FC59204FA472}" dt="2021-06-12T10:43:04.875" v="23"/>
          <ac:spMkLst>
            <pc:docMk/>
            <pc:sldMk cId="1582022283" sldId="256"/>
            <ac:spMk id="8" creationId="{C94EEB99-5093-4113-888D-46BBE3ED3A22}"/>
          </ac:spMkLst>
        </pc:spChg>
        <pc:spChg chg="add del">
          <ac:chgData name="Amaya Britton" userId="S::amaya.britton60@my.benedict.edu::d4b0fbc5-cf7e-46a7-9619-16179a645dc2" providerId="AD" clId="Web-{B67FE69C-BDB4-47E0-9226-FC59204FA472}" dt="2021-06-12T10:40:58.981" v="1"/>
          <ac:spMkLst>
            <pc:docMk/>
            <pc:sldMk cId="1582022283" sldId="256"/>
            <ac:spMk id="9" creationId="{D6F5F07B-A917-442C-82D5-5719737E9E68}"/>
          </ac:spMkLst>
        </pc:spChg>
        <pc:spChg chg="add del">
          <ac:chgData name="Amaya Britton" userId="S::amaya.britton60@my.benedict.edu::d4b0fbc5-cf7e-46a7-9619-16179a645dc2" providerId="AD" clId="Web-{B67FE69C-BDB4-47E0-9226-FC59204FA472}" dt="2021-06-12T10:43:04.875" v="23"/>
          <ac:spMkLst>
            <pc:docMk/>
            <pc:sldMk cId="1582022283" sldId="256"/>
            <ac:spMk id="10" creationId="{F8539341-65A9-4E1F-9ACF-081DB92A7134}"/>
          </ac:spMkLst>
        </pc:spChg>
        <pc:spChg chg="add del">
          <ac:chgData name="Amaya Britton" userId="S::amaya.britton60@my.benedict.edu::d4b0fbc5-cf7e-46a7-9619-16179a645dc2" providerId="AD" clId="Web-{B67FE69C-BDB4-47E0-9226-FC59204FA472}" dt="2021-06-12T10:40:58.981" v="1"/>
          <ac:spMkLst>
            <pc:docMk/>
            <pc:sldMk cId="1582022283" sldId="256"/>
            <ac:spMk id="11" creationId="{C6C3E48C-655A-4982-8E73-7FB0D9E650FE}"/>
          </ac:spMkLst>
        </pc:spChg>
        <pc:spChg chg="add del">
          <ac:chgData name="Amaya Britton" userId="S::amaya.britton60@my.benedict.edu::d4b0fbc5-cf7e-46a7-9619-16179a645dc2" providerId="AD" clId="Web-{B67FE69C-BDB4-47E0-9226-FC59204FA472}" dt="2021-06-12T10:43:04.875" v="23"/>
          <ac:spMkLst>
            <pc:docMk/>
            <pc:sldMk cId="1582022283" sldId="256"/>
            <ac:spMk id="12" creationId="{A6E88529-F2F3-4CC1-A117-4E342B7E40E4}"/>
          </ac:spMkLst>
        </pc:spChg>
        <pc:spChg chg="add del">
          <ac:chgData name="Amaya Britton" userId="S::amaya.britton60@my.benedict.edu::d4b0fbc5-cf7e-46a7-9619-16179a645dc2" providerId="AD" clId="Web-{B67FE69C-BDB4-47E0-9226-FC59204FA472}" dt="2021-06-12T10:43:04.875" v="23"/>
          <ac:spMkLst>
            <pc:docMk/>
            <pc:sldMk cId="1582022283" sldId="256"/>
            <ac:spMk id="14" creationId="{BEE55CEA-78D8-4D75-BBE9-2C55225B2235}"/>
          </ac:spMkLst>
        </pc:spChg>
        <pc:spChg chg="add del">
          <ac:chgData name="Amaya Britton" userId="S::amaya.britton60@my.benedict.edu::d4b0fbc5-cf7e-46a7-9619-16179a645dc2" providerId="AD" clId="Web-{B67FE69C-BDB4-47E0-9226-FC59204FA472}" dt="2021-06-12T10:42:32.062" v="14"/>
          <ac:spMkLst>
            <pc:docMk/>
            <pc:sldMk cId="1582022283" sldId="256"/>
            <ac:spMk id="17" creationId="{E20BB609-EF92-42DB-836C-0699A590B5CF}"/>
          </ac:spMkLst>
        </pc:spChg>
        <pc:spChg chg="add del">
          <ac:chgData name="Amaya Britton" userId="S::amaya.britton60@my.benedict.edu::d4b0fbc5-cf7e-46a7-9619-16179a645dc2" providerId="AD" clId="Web-{B67FE69C-BDB4-47E0-9226-FC59204FA472}" dt="2021-06-12T10:42:32.062" v="14"/>
          <ac:spMkLst>
            <pc:docMk/>
            <pc:sldMk cId="1582022283" sldId="256"/>
            <ac:spMk id="18" creationId="{40FA88D0-E295-4CF3-934C-6423EACEB025}"/>
          </ac:spMkLst>
        </pc:spChg>
        <pc:spChg chg="add del">
          <ac:chgData name="Amaya Britton" userId="S::amaya.britton60@my.benedict.edu::d4b0fbc5-cf7e-46a7-9619-16179a645dc2" providerId="AD" clId="Web-{B67FE69C-BDB4-47E0-9226-FC59204FA472}" dt="2021-06-12T10:42:27.062" v="12"/>
          <ac:spMkLst>
            <pc:docMk/>
            <pc:sldMk cId="1582022283" sldId="256"/>
            <ac:spMk id="19" creationId="{8C37C960-91F5-4F61-B2CD-8A037920720B}"/>
          </ac:spMkLst>
        </pc:spChg>
        <pc:spChg chg="add del">
          <ac:chgData name="Amaya Britton" userId="S::amaya.britton60@my.benedict.edu::d4b0fbc5-cf7e-46a7-9619-16179a645dc2" providerId="AD" clId="Web-{B67FE69C-BDB4-47E0-9226-FC59204FA472}" dt="2021-06-12T10:42:27.062" v="12"/>
          <ac:spMkLst>
            <pc:docMk/>
            <pc:sldMk cId="1582022283" sldId="256"/>
            <ac:spMk id="21" creationId="{A5C31099-1BBD-40CE-BC60-FCE50741940D}"/>
          </ac:spMkLst>
        </pc:spChg>
        <pc:spChg chg="add del">
          <ac:chgData name="Amaya Britton" userId="S::amaya.britton60@my.benedict.edu::d4b0fbc5-cf7e-46a7-9619-16179a645dc2" providerId="AD" clId="Web-{B67FE69C-BDB4-47E0-9226-FC59204FA472}" dt="2021-06-12T10:42:27.062" v="12"/>
          <ac:spMkLst>
            <pc:docMk/>
            <pc:sldMk cId="1582022283" sldId="256"/>
            <ac:spMk id="23" creationId="{EA2846BE-460A-477B-A2F4-52F298BF43EE}"/>
          </ac:spMkLst>
        </pc:spChg>
        <pc:spChg chg="add del">
          <ac:chgData name="Amaya Britton" userId="S::amaya.britton60@my.benedict.edu::d4b0fbc5-cf7e-46a7-9619-16179a645dc2" providerId="AD" clId="Web-{B67FE69C-BDB4-47E0-9226-FC59204FA472}" dt="2021-06-12T10:42:27.062" v="12"/>
          <ac:spMkLst>
            <pc:docMk/>
            <pc:sldMk cId="1582022283" sldId="256"/>
            <ac:spMk id="25" creationId="{C8401D34-2155-4B53-A686-7345BE15C466}"/>
          </ac:spMkLst>
        </pc:spChg>
        <pc:spChg chg="add del">
          <ac:chgData name="Amaya Britton" userId="S::amaya.britton60@my.benedict.edu::d4b0fbc5-cf7e-46a7-9619-16179a645dc2" providerId="AD" clId="Web-{B67FE69C-BDB4-47E0-9226-FC59204FA472}" dt="2021-06-12T10:42:38.453" v="16"/>
          <ac:spMkLst>
            <pc:docMk/>
            <pc:sldMk cId="1582022283" sldId="256"/>
            <ac:spMk id="26" creationId="{F2E5B6AE-5EFE-45F0-A2AE-ED771CA3D7DD}"/>
          </ac:spMkLst>
        </pc:spChg>
        <pc:spChg chg="add del">
          <ac:chgData name="Amaya Britton" userId="S::amaya.britton60@my.benedict.edu::d4b0fbc5-cf7e-46a7-9619-16179a645dc2" providerId="AD" clId="Web-{B67FE69C-BDB4-47E0-9226-FC59204FA472}" dt="2021-06-12T10:42:27.062" v="12"/>
          <ac:spMkLst>
            <pc:docMk/>
            <pc:sldMk cId="1582022283" sldId="256"/>
            <ac:spMk id="27" creationId="{E37BCD97-E1A4-4EBB-8D1C-8CC0B55A64B2}"/>
          </ac:spMkLst>
        </pc:spChg>
        <pc:spChg chg="add del">
          <ac:chgData name="Amaya Britton" userId="S::amaya.britton60@my.benedict.edu::d4b0fbc5-cf7e-46a7-9619-16179a645dc2" providerId="AD" clId="Web-{B67FE69C-BDB4-47E0-9226-FC59204FA472}" dt="2021-06-12T10:42:27.062" v="12"/>
          <ac:spMkLst>
            <pc:docMk/>
            <pc:sldMk cId="1582022283" sldId="256"/>
            <ac:spMk id="29" creationId="{5EDC1F21-AC5B-4D05-9108-5E5D2894884F}"/>
          </ac:spMkLst>
        </pc:spChg>
        <pc:spChg chg="add del">
          <ac:chgData name="Amaya Britton" userId="S::amaya.britton60@my.benedict.edu::d4b0fbc5-cf7e-46a7-9619-16179a645dc2" providerId="AD" clId="Web-{B67FE69C-BDB4-47E0-9226-FC59204FA472}" dt="2021-06-12T10:42:41.765" v="18"/>
          <ac:spMkLst>
            <pc:docMk/>
            <pc:sldMk cId="1582022283" sldId="256"/>
            <ac:spMk id="31" creationId="{6482F060-A4AF-4E0B-B364-7C6BA4AE9C03}"/>
          </ac:spMkLst>
        </pc:spChg>
        <pc:spChg chg="add del">
          <ac:chgData name="Amaya Britton" userId="S::amaya.britton60@my.benedict.edu::d4b0fbc5-cf7e-46a7-9619-16179a645dc2" providerId="AD" clId="Web-{B67FE69C-BDB4-47E0-9226-FC59204FA472}" dt="2021-06-12T10:43:03.641" v="22"/>
          <ac:spMkLst>
            <pc:docMk/>
            <pc:sldMk cId="1582022283" sldId="256"/>
            <ac:spMk id="34" creationId="{B1C3281D-A46F-4842-9340-4CBC29E1B260}"/>
          </ac:spMkLst>
        </pc:spChg>
        <pc:picChg chg="add del">
          <ac:chgData name="Amaya Britton" userId="S::amaya.britton60@my.benedict.edu::d4b0fbc5-cf7e-46a7-9619-16179a645dc2" providerId="AD" clId="Web-{B67FE69C-BDB4-47E0-9226-FC59204FA472}" dt="2021-06-12T10:40:58.981" v="1"/>
          <ac:picMkLst>
            <pc:docMk/>
            <pc:sldMk cId="1582022283" sldId="256"/>
            <ac:picMk id="4" creationId="{774353CD-A501-4823-9F24-218B424AE947}"/>
          </ac:picMkLst>
        </pc:picChg>
        <pc:picChg chg="add del mod">
          <ac:chgData name="Amaya Britton" userId="S::amaya.britton60@my.benedict.edu::d4b0fbc5-cf7e-46a7-9619-16179a645dc2" providerId="AD" clId="Web-{B67FE69C-BDB4-47E0-9226-FC59204FA472}" dt="2021-06-12T10:42:15.421" v="10"/>
          <ac:picMkLst>
            <pc:docMk/>
            <pc:sldMk cId="1582022283" sldId="256"/>
            <ac:picMk id="5" creationId="{6523F490-7721-4E6D-A12A-583C244876C1}"/>
          </ac:picMkLst>
        </pc:picChg>
        <pc:picChg chg="add del">
          <ac:chgData name="Amaya Britton" userId="S::amaya.britton60@my.benedict.edu::d4b0fbc5-cf7e-46a7-9619-16179a645dc2" providerId="AD" clId="Web-{B67FE69C-BDB4-47E0-9226-FC59204FA472}" dt="2021-06-12T10:42:27.062" v="12"/>
          <ac:picMkLst>
            <pc:docMk/>
            <pc:sldMk cId="1582022283" sldId="256"/>
            <ac:picMk id="16" creationId="{124934DC-5CB3-44E5-9BA3-201780037699}"/>
          </ac:picMkLst>
        </pc:picChg>
        <pc:picChg chg="add del">
          <ac:chgData name="Amaya Britton" userId="S::amaya.britton60@my.benedict.edu::d4b0fbc5-cf7e-46a7-9619-16179a645dc2" providerId="AD" clId="Web-{B67FE69C-BDB4-47E0-9226-FC59204FA472}" dt="2021-06-12T10:42:32.062" v="14"/>
          <ac:picMkLst>
            <pc:docMk/>
            <pc:sldMk cId="1582022283" sldId="256"/>
            <ac:picMk id="20" creationId="{C8BDF302-09B5-46A7-AEBD-DDF1A36CE538}"/>
          </ac:picMkLst>
        </pc:picChg>
        <pc:picChg chg="add del">
          <ac:chgData name="Amaya Britton" userId="S::amaya.britton60@my.benedict.edu::d4b0fbc5-cf7e-46a7-9619-16179a645dc2" providerId="AD" clId="Web-{B67FE69C-BDB4-47E0-9226-FC59204FA472}" dt="2021-06-12T10:42:38.453" v="16"/>
          <ac:picMkLst>
            <pc:docMk/>
            <pc:sldMk cId="1582022283" sldId="256"/>
            <ac:picMk id="30" creationId="{9E5CC85B-7828-49D1-B5B1-86CAE0995F57}"/>
          </ac:picMkLst>
        </pc:picChg>
        <pc:picChg chg="add del">
          <ac:chgData name="Amaya Britton" userId="S::amaya.britton60@my.benedict.edu::d4b0fbc5-cf7e-46a7-9619-16179a645dc2" providerId="AD" clId="Web-{B67FE69C-BDB4-47E0-9226-FC59204FA472}" dt="2021-06-12T10:42:41.765" v="18"/>
          <ac:picMkLst>
            <pc:docMk/>
            <pc:sldMk cId="1582022283" sldId="256"/>
            <ac:picMk id="33" creationId="{40C8478C-3D6B-4C6F-A0D9-4E716DD899AD}"/>
          </ac:picMkLst>
        </pc:picChg>
        <pc:picChg chg="add del">
          <ac:chgData name="Amaya Britton" userId="S::amaya.britton60@my.benedict.edu::d4b0fbc5-cf7e-46a7-9619-16179a645dc2" providerId="AD" clId="Web-{B67FE69C-BDB4-47E0-9226-FC59204FA472}" dt="2021-06-12T10:43:03.641" v="22"/>
          <ac:picMkLst>
            <pc:docMk/>
            <pc:sldMk cId="1582022283" sldId="256"/>
            <ac:picMk id="35" creationId="{73F41CB0-00E9-4910-AA82-64D618E03A85}"/>
          </ac:picMkLst>
        </pc:picChg>
        <pc:cxnChg chg="add del">
          <ac:chgData name="Amaya Britton" userId="S::amaya.britton60@my.benedict.edu::d4b0fbc5-cf7e-46a7-9619-16179a645dc2" providerId="AD" clId="Web-{B67FE69C-BDB4-47E0-9226-FC59204FA472}" dt="2021-06-12T10:42:32.062" v="14"/>
          <ac:cxnSpMkLst>
            <pc:docMk/>
            <pc:sldMk cId="1582022283" sldId="256"/>
            <ac:cxnSpMk id="22" creationId="{8F4E56A8-93D5-4BE3-AE61-84677331AD07}"/>
          </ac:cxnSpMkLst>
        </pc:cxnChg>
        <pc:cxnChg chg="add del">
          <ac:chgData name="Amaya Britton" userId="S::amaya.britton60@my.benedict.edu::d4b0fbc5-cf7e-46a7-9619-16179a645dc2" providerId="AD" clId="Web-{B67FE69C-BDB4-47E0-9226-FC59204FA472}" dt="2021-06-12T10:42:32.062" v="14"/>
          <ac:cxnSpMkLst>
            <pc:docMk/>
            <pc:sldMk cId="1582022283" sldId="256"/>
            <ac:cxnSpMk id="24" creationId="{BD492A0C-1773-477B-83B5-C707CB057709}"/>
          </ac:cxnSpMkLst>
        </pc:cxnChg>
        <pc:cxnChg chg="add del">
          <ac:chgData name="Amaya Britton" userId="S::amaya.britton60@my.benedict.edu::d4b0fbc5-cf7e-46a7-9619-16179a645dc2" providerId="AD" clId="Web-{B67FE69C-BDB4-47E0-9226-FC59204FA472}" dt="2021-06-12T10:42:38.453" v="16"/>
          <ac:cxnSpMkLst>
            <pc:docMk/>
            <pc:sldMk cId="1582022283" sldId="256"/>
            <ac:cxnSpMk id="28" creationId="{D255B435-D9F3-4A31-B89E-36741390DB4B}"/>
          </ac:cxnSpMkLst>
        </pc:cxnChg>
        <pc:cxnChg chg="add del">
          <ac:chgData name="Amaya Britton" userId="S::amaya.britton60@my.benedict.edu::d4b0fbc5-cf7e-46a7-9619-16179a645dc2" providerId="AD" clId="Web-{B67FE69C-BDB4-47E0-9226-FC59204FA472}" dt="2021-06-12T10:42:41.765" v="18"/>
          <ac:cxnSpMkLst>
            <pc:docMk/>
            <pc:sldMk cId="1582022283" sldId="256"/>
            <ac:cxnSpMk id="32" creationId="{B9EB6DAA-2F0C-43D5-A577-15D5D2C4E3F5}"/>
          </ac:cxnSpMkLst>
        </pc:cxnChg>
        <pc:cxnChg chg="add del">
          <ac:chgData name="Amaya Britton" userId="S::amaya.britton60@my.benedict.edu::d4b0fbc5-cf7e-46a7-9619-16179a645dc2" providerId="AD" clId="Web-{B67FE69C-BDB4-47E0-9226-FC59204FA472}" dt="2021-06-12T10:43:03.641" v="22"/>
          <ac:cxnSpMkLst>
            <pc:docMk/>
            <pc:sldMk cId="1582022283" sldId="256"/>
            <ac:cxnSpMk id="36" creationId="{313FECB8-44EE-4A45-9F7B-66ECF1C3C888}"/>
          </ac:cxnSpMkLst>
        </pc:cxnChg>
      </pc:sldChg>
      <pc:sldChg chg="addSp delSp modSp new mod modClrScheme chgLayout">
        <pc:chgData name="Amaya Britton" userId="S::amaya.britton60@my.benedict.edu::d4b0fbc5-cf7e-46a7-9619-16179a645dc2" providerId="AD" clId="Web-{B67FE69C-BDB4-47E0-9226-FC59204FA472}" dt="2021-06-12T12:20:09.200" v="479" actId="20577"/>
        <pc:sldMkLst>
          <pc:docMk/>
          <pc:sldMk cId="1794067000" sldId="257"/>
        </pc:sldMkLst>
        <pc:spChg chg="mod ord">
          <ac:chgData name="Amaya Britton" userId="S::amaya.britton60@my.benedict.edu::d4b0fbc5-cf7e-46a7-9619-16179a645dc2" providerId="AD" clId="Web-{B67FE69C-BDB4-47E0-9226-FC59204FA472}" dt="2021-06-12T11:16:43.632" v="130"/>
          <ac:spMkLst>
            <pc:docMk/>
            <pc:sldMk cId="1794067000" sldId="257"/>
            <ac:spMk id="2" creationId="{F5D0A6EB-2129-4F3E-995B-A70F7C8596FA}"/>
          </ac:spMkLst>
        </pc:spChg>
        <pc:spChg chg="del mod">
          <ac:chgData name="Amaya Britton" userId="S::amaya.britton60@my.benedict.edu::d4b0fbc5-cf7e-46a7-9619-16179a645dc2" providerId="AD" clId="Web-{B67FE69C-BDB4-47E0-9226-FC59204FA472}" dt="2021-06-12T11:16:29.773" v="125"/>
          <ac:spMkLst>
            <pc:docMk/>
            <pc:sldMk cId="1794067000" sldId="257"/>
            <ac:spMk id="3" creationId="{278C097D-C5C7-448C-AF7A-2A9B452543EA}"/>
          </ac:spMkLst>
        </pc:spChg>
        <pc:spChg chg="add del mod">
          <ac:chgData name="Amaya Britton" userId="S::amaya.britton60@my.benedict.edu::d4b0fbc5-cf7e-46a7-9619-16179a645dc2" providerId="AD" clId="Web-{B67FE69C-BDB4-47E0-9226-FC59204FA472}" dt="2021-06-12T11:15:21.396" v="122"/>
          <ac:spMkLst>
            <pc:docMk/>
            <pc:sldMk cId="1794067000" sldId="257"/>
            <ac:spMk id="4" creationId="{01D864AD-E33F-49B5-B1C9-C63FD0BCE446}"/>
          </ac:spMkLst>
        </pc:spChg>
        <pc:spChg chg="add del mod">
          <ac:chgData name="Amaya Britton" userId="S::amaya.britton60@my.benedict.edu::d4b0fbc5-cf7e-46a7-9619-16179a645dc2" providerId="AD" clId="Web-{B67FE69C-BDB4-47E0-9226-FC59204FA472}" dt="2021-06-12T11:16:43.632" v="129"/>
          <ac:spMkLst>
            <pc:docMk/>
            <pc:sldMk cId="1794067000" sldId="257"/>
            <ac:spMk id="7" creationId="{83C5EC8C-7818-4D2B-AD7A-C6E926AA9817}"/>
          </ac:spMkLst>
        </pc:spChg>
        <pc:spChg chg="add del mod">
          <ac:chgData name="Amaya Britton" userId="S::amaya.britton60@my.benedict.edu::d4b0fbc5-cf7e-46a7-9619-16179a645dc2" providerId="AD" clId="Web-{B67FE69C-BDB4-47E0-9226-FC59204FA472}" dt="2021-06-12T11:16:43.632" v="129"/>
          <ac:spMkLst>
            <pc:docMk/>
            <pc:sldMk cId="1794067000" sldId="257"/>
            <ac:spMk id="8" creationId="{CAFBD6FA-B463-43C3-BDA4-EA925056CD1D}"/>
          </ac:spMkLst>
        </pc:spChg>
        <pc:spChg chg="add del mod">
          <ac:chgData name="Amaya Britton" userId="S::amaya.britton60@my.benedict.edu::d4b0fbc5-cf7e-46a7-9619-16179a645dc2" providerId="AD" clId="Web-{B67FE69C-BDB4-47E0-9226-FC59204FA472}" dt="2021-06-12T11:16:43.632" v="129"/>
          <ac:spMkLst>
            <pc:docMk/>
            <pc:sldMk cId="1794067000" sldId="257"/>
            <ac:spMk id="9" creationId="{C6CEC7EA-C08F-4659-A8AD-0AE88EF9AC48}"/>
          </ac:spMkLst>
        </pc:spChg>
        <pc:spChg chg="add del mod">
          <ac:chgData name="Amaya Britton" userId="S::amaya.britton60@my.benedict.edu::d4b0fbc5-cf7e-46a7-9619-16179a645dc2" providerId="AD" clId="Web-{B67FE69C-BDB4-47E0-9226-FC59204FA472}" dt="2021-06-12T11:16:41.226" v="127"/>
          <ac:spMkLst>
            <pc:docMk/>
            <pc:sldMk cId="1794067000" sldId="257"/>
            <ac:spMk id="10" creationId="{6927FFBA-398F-4E78-B393-E107BCDF9D0D}"/>
          </ac:spMkLst>
        </pc:spChg>
        <pc:spChg chg="add mod">
          <ac:chgData name="Amaya Britton" userId="S::amaya.britton60@my.benedict.edu::d4b0fbc5-cf7e-46a7-9619-16179a645dc2" providerId="AD" clId="Web-{B67FE69C-BDB4-47E0-9226-FC59204FA472}" dt="2021-06-12T12:20:09.200" v="479" actId="20577"/>
          <ac:spMkLst>
            <pc:docMk/>
            <pc:sldMk cId="1794067000" sldId="257"/>
            <ac:spMk id="11" creationId="{3D15D3A7-B4ED-42E8-B35D-EAD65EEE3B3F}"/>
          </ac:spMkLst>
        </pc:spChg>
        <pc:spChg chg="add del mod">
          <ac:chgData name="Amaya Britton" userId="S::amaya.britton60@my.benedict.edu::d4b0fbc5-cf7e-46a7-9619-16179a645dc2" providerId="AD" clId="Web-{B67FE69C-BDB4-47E0-9226-FC59204FA472}" dt="2021-06-12T11:16:41.226" v="127"/>
          <ac:spMkLst>
            <pc:docMk/>
            <pc:sldMk cId="1794067000" sldId="257"/>
            <ac:spMk id="12" creationId="{F81E2BC6-0C08-4212-AD80-42EA574BD999}"/>
          </ac:spMkLst>
        </pc:spChg>
        <pc:spChg chg="add del mod">
          <ac:chgData name="Amaya Britton" userId="S::amaya.britton60@my.benedict.edu::d4b0fbc5-cf7e-46a7-9619-16179a645dc2" providerId="AD" clId="Web-{B67FE69C-BDB4-47E0-9226-FC59204FA472}" dt="2021-06-12T11:16:41.226" v="127"/>
          <ac:spMkLst>
            <pc:docMk/>
            <pc:sldMk cId="1794067000" sldId="257"/>
            <ac:spMk id="14" creationId="{64BABD94-1729-4B06-BB47-AC2F3CBC0C3C}"/>
          </ac:spMkLst>
        </pc:spChg>
        <pc:picChg chg="add mod ord">
          <ac:chgData name="Amaya Britton" userId="S::amaya.britton60@my.benedict.edu::d4b0fbc5-cf7e-46a7-9619-16179a645dc2" providerId="AD" clId="Web-{B67FE69C-BDB4-47E0-9226-FC59204FA472}" dt="2021-06-12T11:16:43.632" v="130"/>
          <ac:picMkLst>
            <pc:docMk/>
            <pc:sldMk cId="1794067000" sldId="257"/>
            <ac:picMk id="5" creationId="{EEF0D7B7-911C-4477-9A96-68D0D700D995}"/>
          </ac:picMkLst>
        </pc:picChg>
      </pc:sldChg>
      <pc:sldChg chg="new del">
        <pc:chgData name="Amaya Britton" userId="S::amaya.britton60@my.benedict.edu::d4b0fbc5-cf7e-46a7-9619-16179a645dc2" providerId="AD" clId="Web-{B67FE69C-BDB4-47E0-9226-FC59204FA472}" dt="2021-06-12T10:43:03.203" v="21"/>
        <pc:sldMkLst>
          <pc:docMk/>
          <pc:sldMk cId="3096751757" sldId="257"/>
        </pc:sldMkLst>
      </pc:sldChg>
      <pc:sldChg chg="addSp delSp modSp new mod ord modClrScheme chgLayout">
        <pc:chgData name="Amaya Britton" userId="S::amaya.britton60@my.benedict.edu::d4b0fbc5-cf7e-46a7-9619-16179a645dc2" providerId="AD" clId="Web-{B67FE69C-BDB4-47E0-9226-FC59204FA472}" dt="2021-06-12T12:36:04.841" v="719" actId="20577"/>
        <pc:sldMkLst>
          <pc:docMk/>
          <pc:sldMk cId="1314458180" sldId="258"/>
        </pc:sldMkLst>
        <pc:spChg chg="mod">
          <ac:chgData name="Amaya Britton" userId="S::amaya.britton60@my.benedict.edu::d4b0fbc5-cf7e-46a7-9619-16179a645dc2" providerId="AD" clId="Web-{B67FE69C-BDB4-47E0-9226-FC59204FA472}" dt="2021-06-12T12:04:31.593" v="368" actId="20577"/>
          <ac:spMkLst>
            <pc:docMk/>
            <pc:sldMk cId="1314458180" sldId="258"/>
            <ac:spMk id="2" creationId="{11C5F512-E972-4610-BD62-F848418B3054}"/>
          </ac:spMkLst>
        </pc:spChg>
        <pc:spChg chg="add del mod">
          <ac:chgData name="Amaya Britton" userId="S::amaya.britton60@my.benedict.edu::d4b0fbc5-cf7e-46a7-9619-16179a645dc2" providerId="AD" clId="Web-{B67FE69C-BDB4-47E0-9226-FC59204FA472}" dt="2021-06-12T12:36:04.841" v="719" actId="20577"/>
          <ac:spMkLst>
            <pc:docMk/>
            <pc:sldMk cId="1314458180" sldId="258"/>
            <ac:spMk id="3" creationId="{E346D0C2-6D57-4ABF-B0D8-E49A5D6A3DF9}"/>
          </ac:spMkLst>
        </pc:spChg>
      </pc:sldChg>
      <pc:sldChg chg="modSp new del">
        <pc:chgData name="Amaya Britton" userId="S::amaya.britton60@my.benedict.edu::d4b0fbc5-cf7e-46a7-9619-16179a645dc2" providerId="AD" clId="Web-{B67FE69C-BDB4-47E0-9226-FC59204FA472}" dt="2021-06-12T11:26:13.530" v="240"/>
        <pc:sldMkLst>
          <pc:docMk/>
          <pc:sldMk cId="1873150841" sldId="259"/>
        </pc:sldMkLst>
        <pc:spChg chg="mod">
          <ac:chgData name="Amaya Britton" userId="S::amaya.britton60@my.benedict.edu::d4b0fbc5-cf7e-46a7-9619-16179a645dc2" providerId="AD" clId="Web-{B67FE69C-BDB4-47E0-9226-FC59204FA472}" dt="2021-06-12T11:24:46.996" v="202" actId="20577"/>
          <ac:spMkLst>
            <pc:docMk/>
            <pc:sldMk cId="1873150841" sldId="259"/>
            <ac:spMk id="2" creationId="{432DBF9B-D162-4922-BC38-2432D6197777}"/>
          </ac:spMkLst>
        </pc:spChg>
      </pc:sldChg>
      <pc:sldChg chg="addSp delSp modSp new del">
        <pc:chgData name="Amaya Britton" userId="S::amaya.britton60@my.benedict.edu::d4b0fbc5-cf7e-46a7-9619-16179a645dc2" providerId="AD" clId="Web-{B67FE69C-BDB4-47E0-9226-FC59204FA472}" dt="2021-06-12T12:57:13.471" v="935"/>
        <pc:sldMkLst>
          <pc:docMk/>
          <pc:sldMk cId="4292738655" sldId="260"/>
        </pc:sldMkLst>
        <pc:spChg chg="mod">
          <ac:chgData name="Amaya Britton" userId="S::amaya.britton60@my.benedict.edu::d4b0fbc5-cf7e-46a7-9619-16179a645dc2" providerId="AD" clId="Web-{B67FE69C-BDB4-47E0-9226-FC59204FA472}" dt="2021-06-12T11:25:51.795" v="223" actId="20577"/>
          <ac:spMkLst>
            <pc:docMk/>
            <pc:sldMk cId="4292738655" sldId="260"/>
            <ac:spMk id="2" creationId="{89776044-794B-4688-97CD-C3A69EE56F92}"/>
          </ac:spMkLst>
        </pc:spChg>
        <pc:spChg chg="add del">
          <ac:chgData name="Amaya Britton" userId="S::amaya.britton60@my.benedict.edu::d4b0fbc5-cf7e-46a7-9619-16179a645dc2" providerId="AD" clId="Web-{B67FE69C-BDB4-47E0-9226-FC59204FA472}" dt="2021-06-12T11:27:59.095" v="249"/>
          <ac:spMkLst>
            <pc:docMk/>
            <pc:sldMk cId="4292738655" sldId="260"/>
            <ac:spMk id="3" creationId="{163E78F6-C515-4C20-8ABD-B6325991DAAB}"/>
          </ac:spMkLst>
        </pc:spChg>
        <pc:spChg chg="mod">
          <ac:chgData name="Amaya Britton" userId="S::amaya.britton60@my.benedict.edu::d4b0fbc5-cf7e-46a7-9619-16179a645dc2" providerId="AD" clId="Web-{B67FE69C-BDB4-47E0-9226-FC59204FA472}" dt="2021-06-12T11:25:58.889" v="239" actId="20577"/>
          <ac:spMkLst>
            <pc:docMk/>
            <pc:sldMk cId="4292738655" sldId="260"/>
            <ac:spMk id="4" creationId="{35CB7E3D-7B61-4243-B7DF-D240C771438E}"/>
          </ac:spMkLst>
        </pc:spChg>
        <pc:spChg chg="del">
          <ac:chgData name="Amaya Britton" userId="S::amaya.britton60@my.benedict.edu::d4b0fbc5-cf7e-46a7-9619-16179a645dc2" providerId="AD" clId="Web-{B67FE69C-BDB4-47E0-9226-FC59204FA472}" dt="2021-06-12T11:28:10.533" v="250"/>
          <ac:spMkLst>
            <pc:docMk/>
            <pc:sldMk cId="4292738655" sldId="260"/>
            <ac:spMk id="5" creationId="{E2857110-30A8-4FE4-8E91-2064B9E40453}"/>
          </ac:spMkLst>
        </pc:spChg>
        <pc:spChg chg="mod">
          <ac:chgData name="Amaya Britton" userId="S::amaya.britton60@my.benedict.edu::d4b0fbc5-cf7e-46a7-9619-16179a645dc2" providerId="AD" clId="Web-{B67FE69C-BDB4-47E0-9226-FC59204FA472}" dt="2021-06-12T11:36:28.157" v="298" actId="20577"/>
          <ac:spMkLst>
            <pc:docMk/>
            <pc:sldMk cId="4292738655" sldId="260"/>
            <ac:spMk id="6" creationId="{478F77A9-4648-4FB1-A525-6BFFC4BECF09}"/>
          </ac:spMkLst>
        </pc:spChg>
        <pc:spChg chg="add del mod">
          <ac:chgData name="Amaya Britton" userId="S::amaya.britton60@my.benedict.edu::d4b0fbc5-cf7e-46a7-9619-16179a645dc2" providerId="AD" clId="Web-{B67FE69C-BDB4-47E0-9226-FC59204FA472}" dt="2021-06-12T12:50:54.538" v="757" actId="20577"/>
          <ac:spMkLst>
            <pc:docMk/>
            <pc:sldMk cId="4292738655" sldId="260"/>
            <ac:spMk id="12" creationId="{BA56A7F8-50DC-4729-8E47-9E7427D71DBA}"/>
          </ac:spMkLst>
        </pc:spChg>
        <pc:spChg chg="add mod">
          <ac:chgData name="Amaya Britton" userId="S::amaya.britton60@my.benedict.edu::d4b0fbc5-cf7e-46a7-9619-16179a645dc2" providerId="AD" clId="Web-{B67FE69C-BDB4-47E0-9226-FC59204FA472}" dt="2021-06-12T12:52:15.010" v="787" actId="20577"/>
          <ac:spMkLst>
            <pc:docMk/>
            <pc:sldMk cId="4292738655" sldId="260"/>
            <ac:spMk id="13" creationId="{AB0C860A-8949-4CC3-88B6-5B253692534E}"/>
          </ac:spMkLst>
        </pc:spChg>
        <pc:spChg chg="add del mod">
          <ac:chgData name="Amaya Britton" userId="S::amaya.britton60@my.benedict.edu::d4b0fbc5-cf7e-46a7-9619-16179a645dc2" providerId="AD" clId="Web-{B67FE69C-BDB4-47E0-9226-FC59204FA472}" dt="2021-06-12T12:50:11.209" v="737"/>
          <ac:spMkLst>
            <pc:docMk/>
            <pc:sldMk cId="4292738655" sldId="260"/>
            <ac:spMk id="14" creationId="{FE4CE776-6E8B-4785-88D8-E5FF9512CED8}"/>
          </ac:spMkLst>
        </pc:spChg>
        <pc:picChg chg="add del mod ord">
          <ac:chgData name="Amaya Britton" userId="S::amaya.britton60@my.benedict.edu::d4b0fbc5-cf7e-46a7-9619-16179a645dc2" providerId="AD" clId="Web-{B67FE69C-BDB4-47E0-9226-FC59204FA472}" dt="2021-06-12T11:27:20.938" v="242"/>
          <ac:picMkLst>
            <pc:docMk/>
            <pc:sldMk cId="4292738655" sldId="260"/>
            <ac:picMk id="7" creationId="{CEE6433C-ECD5-4EFF-BEBC-A07C69831F5C}"/>
          </ac:picMkLst>
        </pc:picChg>
        <pc:picChg chg="add del mod ord">
          <ac:chgData name="Amaya Britton" userId="S::amaya.britton60@my.benedict.edu::d4b0fbc5-cf7e-46a7-9619-16179a645dc2" providerId="AD" clId="Web-{B67FE69C-BDB4-47E0-9226-FC59204FA472}" dt="2021-06-12T11:27:47.251" v="246"/>
          <ac:picMkLst>
            <pc:docMk/>
            <pc:sldMk cId="4292738655" sldId="260"/>
            <ac:picMk id="8" creationId="{ECB83180-264D-45F1-B472-D5252DD123E6}"/>
          </ac:picMkLst>
        </pc:picChg>
        <pc:picChg chg="add del mod ord">
          <ac:chgData name="Amaya Britton" userId="S::amaya.britton60@my.benedict.edu::d4b0fbc5-cf7e-46a7-9619-16179a645dc2" providerId="AD" clId="Web-{B67FE69C-BDB4-47E0-9226-FC59204FA472}" dt="2021-06-12T11:27:54.533" v="248"/>
          <ac:picMkLst>
            <pc:docMk/>
            <pc:sldMk cId="4292738655" sldId="260"/>
            <ac:picMk id="9" creationId="{0C490531-F77A-4391-9B92-49761D4436C4}"/>
          </ac:picMkLst>
        </pc:picChg>
        <pc:picChg chg="add mod ord">
          <ac:chgData name="Amaya Britton" userId="S::amaya.britton60@my.benedict.edu::d4b0fbc5-cf7e-46a7-9619-16179a645dc2" providerId="AD" clId="Web-{B67FE69C-BDB4-47E0-9226-FC59204FA472}" dt="2021-06-12T11:29:33.270" v="260" actId="1076"/>
          <ac:picMkLst>
            <pc:docMk/>
            <pc:sldMk cId="4292738655" sldId="260"/>
            <ac:picMk id="10" creationId="{6B57AB39-DC70-4D49-B12C-22F3A3360FF5}"/>
          </ac:picMkLst>
        </pc:picChg>
        <pc:picChg chg="add mod ord">
          <ac:chgData name="Amaya Britton" userId="S::amaya.britton60@my.benedict.edu::d4b0fbc5-cf7e-46a7-9619-16179a645dc2" providerId="AD" clId="Web-{B67FE69C-BDB4-47E0-9226-FC59204FA472}" dt="2021-06-12T11:29:36.926" v="261" actId="1076"/>
          <ac:picMkLst>
            <pc:docMk/>
            <pc:sldMk cId="4292738655" sldId="260"/>
            <ac:picMk id="11" creationId="{D8048BEB-D60F-4BD7-9408-D0B9FBFAEB94}"/>
          </ac:picMkLst>
        </pc:picChg>
      </pc:sldChg>
      <pc:sldChg chg="modSp new">
        <pc:chgData name="Amaya Britton" userId="S::amaya.britton60@my.benedict.edu::d4b0fbc5-cf7e-46a7-9619-16179a645dc2" providerId="AD" clId="Web-{B67FE69C-BDB4-47E0-9226-FC59204FA472}" dt="2021-06-12T13:12:25.112" v="1289" actId="20577"/>
        <pc:sldMkLst>
          <pc:docMk/>
          <pc:sldMk cId="103918482" sldId="261"/>
        </pc:sldMkLst>
        <pc:spChg chg="mod">
          <ac:chgData name="Amaya Britton" userId="S::amaya.britton60@my.benedict.edu::d4b0fbc5-cf7e-46a7-9619-16179a645dc2" providerId="AD" clId="Web-{B67FE69C-BDB4-47E0-9226-FC59204FA472}" dt="2021-06-12T13:11:15.469" v="1214" actId="20577"/>
          <ac:spMkLst>
            <pc:docMk/>
            <pc:sldMk cId="103918482" sldId="261"/>
            <ac:spMk id="2" creationId="{B4A831D9-0166-458B-BBB8-005E50BFDBB0}"/>
          </ac:spMkLst>
        </pc:spChg>
        <pc:spChg chg="mod">
          <ac:chgData name="Amaya Britton" userId="S::amaya.britton60@my.benedict.edu::d4b0fbc5-cf7e-46a7-9619-16179a645dc2" providerId="AD" clId="Web-{B67FE69C-BDB4-47E0-9226-FC59204FA472}" dt="2021-06-12T13:12:25.112" v="1289" actId="20577"/>
          <ac:spMkLst>
            <pc:docMk/>
            <pc:sldMk cId="103918482" sldId="261"/>
            <ac:spMk id="3" creationId="{27116EAB-85ED-48D5-8B4E-4777AB0F1A77}"/>
          </ac:spMkLst>
        </pc:spChg>
      </pc:sldChg>
      <pc:sldChg chg="modSp new">
        <pc:chgData name="Amaya Britton" userId="S::amaya.britton60@my.benedict.edu::d4b0fbc5-cf7e-46a7-9619-16179a645dc2" providerId="AD" clId="Web-{B67FE69C-BDB4-47E0-9226-FC59204FA472}" dt="2021-06-12T13:14:06.740" v="1330" actId="20577"/>
        <pc:sldMkLst>
          <pc:docMk/>
          <pc:sldMk cId="3707865434" sldId="262"/>
        </pc:sldMkLst>
        <pc:spChg chg="mod">
          <ac:chgData name="Amaya Britton" userId="S::amaya.britton60@my.benedict.edu::d4b0fbc5-cf7e-46a7-9619-16179a645dc2" providerId="AD" clId="Web-{B67FE69C-BDB4-47E0-9226-FC59204FA472}" dt="2021-06-12T11:37:36.502" v="302" actId="20577"/>
          <ac:spMkLst>
            <pc:docMk/>
            <pc:sldMk cId="3707865434" sldId="262"/>
            <ac:spMk id="2" creationId="{9828A2F0-EB4C-4271-B3D6-613ACD67CCD8}"/>
          </ac:spMkLst>
        </pc:spChg>
        <pc:spChg chg="mod">
          <ac:chgData name="Amaya Britton" userId="S::amaya.britton60@my.benedict.edu::d4b0fbc5-cf7e-46a7-9619-16179a645dc2" providerId="AD" clId="Web-{B67FE69C-BDB4-47E0-9226-FC59204FA472}" dt="2021-06-12T13:14:06.740" v="1330" actId="20577"/>
          <ac:spMkLst>
            <pc:docMk/>
            <pc:sldMk cId="3707865434" sldId="262"/>
            <ac:spMk id="3" creationId="{981A4D7B-E112-4571-A2AC-D927334A3F5F}"/>
          </ac:spMkLst>
        </pc:spChg>
      </pc:sldChg>
      <pc:sldChg chg="modSp new">
        <pc:chgData name="Amaya Britton" userId="S::amaya.britton60@my.benedict.edu::d4b0fbc5-cf7e-46a7-9619-16179a645dc2" providerId="AD" clId="Web-{B67FE69C-BDB4-47E0-9226-FC59204FA472}" dt="2021-06-12T11:37:50.784" v="306" actId="20577"/>
        <pc:sldMkLst>
          <pc:docMk/>
          <pc:sldMk cId="1479516303" sldId="263"/>
        </pc:sldMkLst>
        <pc:spChg chg="mod">
          <ac:chgData name="Amaya Britton" userId="S::amaya.britton60@my.benedict.edu::d4b0fbc5-cf7e-46a7-9619-16179a645dc2" providerId="AD" clId="Web-{B67FE69C-BDB4-47E0-9226-FC59204FA472}" dt="2021-06-12T11:37:50.784" v="306" actId="20577"/>
          <ac:spMkLst>
            <pc:docMk/>
            <pc:sldMk cId="1479516303" sldId="263"/>
            <ac:spMk id="2" creationId="{73F0C695-9DEE-4867-AAF8-8217969531F6}"/>
          </ac:spMkLst>
        </pc:spChg>
      </pc:sldChg>
      <pc:sldChg chg="modSp new">
        <pc:chgData name="Amaya Britton" userId="S::amaya.britton60@my.benedict.edu::d4b0fbc5-cf7e-46a7-9619-16179a645dc2" providerId="AD" clId="Web-{B67FE69C-BDB4-47E0-9226-FC59204FA472}" dt="2021-06-12T11:38:04.409" v="314" actId="20577"/>
        <pc:sldMkLst>
          <pc:docMk/>
          <pc:sldMk cId="2015666522" sldId="264"/>
        </pc:sldMkLst>
        <pc:spChg chg="mod">
          <ac:chgData name="Amaya Britton" userId="S::amaya.britton60@my.benedict.edu::d4b0fbc5-cf7e-46a7-9619-16179a645dc2" providerId="AD" clId="Web-{B67FE69C-BDB4-47E0-9226-FC59204FA472}" dt="2021-06-12T11:38:04.409" v="314" actId="20577"/>
          <ac:spMkLst>
            <pc:docMk/>
            <pc:sldMk cId="2015666522" sldId="264"/>
            <ac:spMk id="2" creationId="{D989DD9C-C1F2-4542-A6E5-70C1C173C3A0}"/>
          </ac:spMkLst>
        </pc:spChg>
      </pc:sldChg>
      <pc:sldChg chg="modSp new">
        <pc:chgData name="Amaya Britton" userId="S::amaya.britton60@my.benedict.edu::d4b0fbc5-cf7e-46a7-9619-16179a645dc2" providerId="AD" clId="Web-{B67FE69C-BDB4-47E0-9226-FC59204FA472}" dt="2021-06-12T11:38:25.707" v="317" actId="20577"/>
        <pc:sldMkLst>
          <pc:docMk/>
          <pc:sldMk cId="2310363345" sldId="265"/>
        </pc:sldMkLst>
        <pc:spChg chg="mod">
          <ac:chgData name="Amaya Britton" userId="S::amaya.britton60@my.benedict.edu::d4b0fbc5-cf7e-46a7-9619-16179a645dc2" providerId="AD" clId="Web-{B67FE69C-BDB4-47E0-9226-FC59204FA472}" dt="2021-06-12T11:38:25.707" v="317" actId="20577"/>
          <ac:spMkLst>
            <pc:docMk/>
            <pc:sldMk cId="2310363345" sldId="265"/>
            <ac:spMk id="2" creationId="{12AB91A0-BCF5-406E-BBE8-6E3B529BFCF0}"/>
          </ac:spMkLst>
        </pc:spChg>
      </pc:sldChg>
      <pc:sldChg chg="modSp new">
        <pc:chgData name="Amaya Britton" userId="S::amaya.britton60@my.benedict.edu::d4b0fbc5-cf7e-46a7-9619-16179a645dc2" providerId="AD" clId="Web-{B67FE69C-BDB4-47E0-9226-FC59204FA472}" dt="2021-06-12T11:38:46.989" v="332" actId="20577"/>
        <pc:sldMkLst>
          <pc:docMk/>
          <pc:sldMk cId="3531332665" sldId="266"/>
        </pc:sldMkLst>
        <pc:spChg chg="mod">
          <ac:chgData name="Amaya Britton" userId="S::amaya.britton60@my.benedict.edu::d4b0fbc5-cf7e-46a7-9619-16179a645dc2" providerId="AD" clId="Web-{B67FE69C-BDB4-47E0-9226-FC59204FA472}" dt="2021-06-12T11:38:46.989" v="332" actId="20577"/>
          <ac:spMkLst>
            <pc:docMk/>
            <pc:sldMk cId="3531332665" sldId="266"/>
            <ac:spMk id="2" creationId="{E763D9CA-140D-4D7E-AE46-DDEDE4AF0A78}"/>
          </ac:spMkLst>
        </pc:spChg>
      </pc:sldChg>
      <pc:sldChg chg="modSp new">
        <pc:chgData name="Amaya Britton" userId="S::amaya.britton60@my.benedict.edu::d4b0fbc5-cf7e-46a7-9619-16179a645dc2" providerId="AD" clId="Web-{B67FE69C-BDB4-47E0-9226-FC59204FA472}" dt="2021-06-12T11:39:50.678" v="346" actId="20577"/>
        <pc:sldMkLst>
          <pc:docMk/>
          <pc:sldMk cId="2385301488" sldId="267"/>
        </pc:sldMkLst>
        <pc:spChg chg="mod">
          <ac:chgData name="Amaya Britton" userId="S::amaya.britton60@my.benedict.edu::d4b0fbc5-cf7e-46a7-9619-16179a645dc2" providerId="AD" clId="Web-{B67FE69C-BDB4-47E0-9226-FC59204FA472}" dt="2021-06-12T11:39:50.678" v="346" actId="20577"/>
          <ac:spMkLst>
            <pc:docMk/>
            <pc:sldMk cId="2385301488" sldId="267"/>
            <ac:spMk id="2" creationId="{7ADCD80F-8FDA-4F50-8157-23E3E1C1AFEC}"/>
          </ac:spMkLst>
        </pc:spChg>
      </pc:sldChg>
      <pc:sldChg chg="modSp new">
        <pc:chgData name="Amaya Britton" userId="S::amaya.britton60@my.benedict.edu::d4b0fbc5-cf7e-46a7-9619-16179a645dc2" providerId="AD" clId="Web-{B67FE69C-BDB4-47E0-9226-FC59204FA472}" dt="2021-06-12T11:53:15.996" v="355" actId="20577"/>
        <pc:sldMkLst>
          <pc:docMk/>
          <pc:sldMk cId="333020128" sldId="268"/>
        </pc:sldMkLst>
        <pc:spChg chg="mod">
          <ac:chgData name="Amaya Britton" userId="S::amaya.britton60@my.benedict.edu::d4b0fbc5-cf7e-46a7-9619-16179a645dc2" providerId="AD" clId="Web-{B67FE69C-BDB4-47E0-9226-FC59204FA472}" dt="2021-06-12T11:39:58.006" v="351" actId="20577"/>
          <ac:spMkLst>
            <pc:docMk/>
            <pc:sldMk cId="333020128" sldId="268"/>
            <ac:spMk id="2" creationId="{413FB9DC-111B-4365-9C75-50FE02C8588E}"/>
          </ac:spMkLst>
        </pc:spChg>
        <pc:spChg chg="mod">
          <ac:chgData name="Amaya Britton" userId="S::amaya.britton60@my.benedict.edu::d4b0fbc5-cf7e-46a7-9619-16179a645dc2" providerId="AD" clId="Web-{B67FE69C-BDB4-47E0-9226-FC59204FA472}" dt="2021-06-12T11:53:15.996" v="355" actId="20577"/>
          <ac:spMkLst>
            <pc:docMk/>
            <pc:sldMk cId="333020128" sldId="268"/>
            <ac:spMk id="3" creationId="{992AED42-688F-4B6B-9BD0-893D35234CEE}"/>
          </ac:spMkLst>
        </pc:spChg>
      </pc:sldChg>
      <pc:sldChg chg="addSp modSp new">
        <pc:chgData name="Amaya Britton" userId="S::amaya.britton60@my.benedict.edu::d4b0fbc5-cf7e-46a7-9619-16179a645dc2" providerId="AD" clId="Web-{B67FE69C-BDB4-47E0-9226-FC59204FA472}" dt="2021-06-12T12:57:10.659" v="934" actId="20577"/>
        <pc:sldMkLst>
          <pc:docMk/>
          <pc:sldMk cId="1235793699" sldId="269"/>
        </pc:sldMkLst>
        <pc:spChg chg="mod">
          <ac:chgData name="Amaya Britton" userId="S::amaya.britton60@my.benedict.edu::d4b0fbc5-cf7e-46a7-9619-16179a645dc2" providerId="AD" clId="Web-{B67FE69C-BDB4-47E0-9226-FC59204FA472}" dt="2021-06-12T12:54:38.201" v="845" actId="20577"/>
          <ac:spMkLst>
            <pc:docMk/>
            <pc:sldMk cId="1235793699" sldId="269"/>
            <ac:spMk id="2" creationId="{CC174504-CEAB-475A-89C6-536CD520E9A9}"/>
          </ac:spMkLst>
        </pc:spChg>
        <pc:spChg chg="mod">
          <ac:chgData name="Amaya Britton" userId="S::amaya.britton60@my.benedict.edu::d4b0fbc5-cf7e-46a7-9619-16179a645dc2" providerId="AD" clId="Web-{B67FE69C-BDB4-47E0-9226-FC59204FA472}" dt="2021-06-12T12:52:52.214" v="801" actId="20577"/>
          <ac:spMkLst>
            <pc:docMk/>
            <pc:sldMk cId="1235793699" sldId="269"/>
            <ac:spMk id="3" creationId="{7FAD7D85-8295-4A3B-A66A-40518D1A6B50}"/>
          </ac:spMkLst>
        </pc:spChg>
        <pc:spChg chg="mod">
          <ac:chgData name="Amaya Britton" userId="S::amaya.britton60@my.benedict.edu::d4b0fbc5-cf7e-46a7-9619-16179a645dc2" providerId="AD" clId="Web-{B67FE69C-BDB4-47E0-9226-FC59204FA472}" dt="2021-06-12T12:54:53.780" v="853" actId="20577"/>
          <ac:spMkLst>
            <pc:docMk/>
            <pc:sldMk cId="1235793699" sldId="269"/>
            <ac:spMk id="4" creationId="{B667FE5A-D8F6-4331-9D99-E1FAF429B6C7}"/>
          </ac:spMkLst>
        </pc:spChg>
        <pc:spChg chg="mod">
          <ac:chgData name="Amaya Britton" userId="S::amaya.britton60@my.benedict.edu::d4b0fbc5-cf7e-46a7-9619-16179a645dc2" providerId="AD" clId="Web-{B67FE69C-BDB4-47E0-9226-FC59204FA472}" dt="2021-06-12T12:56:47.330" v="920" actId="20577"/>
          <ac:spMkLst>
            <pc:docMk/>
            <pc:sldMk cId="1235793699" sldId="269"/>
            <ac:spMk id="5" creationId="{64BBB67B-35BA-4B4E-A4FB-5BC6EC5783ED}"/>
          </ac:spMkLst>
        </pc:spChg>
        <pc:spChg chg="mod">
          <ac:chgData name="Amaya Britton" userId="S::amaya.britton60@my.benedict.edu::d4b0fbc5-cf7e-46a7-9619-16179a645dc2" providerId="AD" clId="Web-{B67FE69C-BDB4-47E0-9226-FC59204FA472}" dt="2021-06-12T12:57:10.659" v="934" actId="20577"/>
          <ac:spMkLst>
            <pc:docMk/>
            <pc:sldMk cId="1235793699" sldId="269"/>
            <ac:spMk id="6" creationId="{9101CE58-894F-419F-9408-06C170E35FBA}"/>
          </ac:spMkLst>
        </pc:spChg>
        <pc:picChg chg="add mod">
          <ac:chgData name="Amaya Britton" userId="S::amaya.britton60@my.benedict.edu::d4b0fbc5-cf7e-46a7-9619-16179a645dc2" providerId="AD" clId="Web-{B67FE69C-BDB4-47E0-9226-FC59204FA472}" dt="2021-06-12T12:54:27.170" v="837" actId="1076"/>
          <ac:picMkLst>
            <pc:docMk/>
            <pc:sldMk cId="1235793699" sldId="269"/>
            <ac:picMk id="8" creationId="{DF1492AA-97C8-48CA-93D4-095CC0C940EB}"/>
          </ac:picMkLst>
        </pc:picChg>
        <pc:picChg chg="add mod">
          <ac:chgData name="Amaya Britton" userId="S::amaya.britton60@my.benedict.edu::d4b0fbc5-cf7e-46a7-9619-16179a645dc2" providerId="AD" clId="Web-{B67FE69C-BDB4-47E0-9226-FC59204FA472}" dt="2021-06-12T12:56:55.158" v="921" actId="1076"/>
          <ac:picMkLst>
            <pc:docMk/>
            <pc:sldMk cId="1235793699" sldId="269"/>
            <ac:picMk id="10" creationId="{24566B2B-7C13-4866-8773-6F6FABDA8378}"/>
          </ac:picMkLst>
        </pc:picChg>
      </pc:sldChg>
      <pc:sldMasterChg chg="add del addSldLayout delSldLayout">
        <pc:chgData name="Amaya Britton" userId="S::amaya.britton60@my.benedict.edu::d4b0fbc5-cf7e-46a7-9619-16179a645dc2" providerId="AD" clId="Web-{B67FE69C-BDB4-47E0-9226-FC59204FA472}" dt="2021-06-12T10:43:04.875" v="23"/>
        <pc:sldMasterMkLst>
          <pc:docMk/>
          <pc:sldMasterMk cId="0" sldId="2147483660"/>
        </pc:sldMasterMkLst>
        <pc:sldLayoutChg chg="add del">
          <pc:chgData name="Amaya Britton" userId="S::amaya.britton60@my.benedict.edu::d4b0fbc5-cf7e-46a7-9619-16179a645dc2" providerId="AD" clId="Web-{B67FE69C-BDB4-47E0-9226-FC59204FA472}" dt="2021-06-12T10:43:04.875" v="23"/>
          <pc:sldLayoutMkLst>
            <pc:docMk/>
            <pc:sldMasterMk cId="0" sldId="2147483660"/>
            <pc:sldLayoutMk cId="0" sldId="2147483661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3:04.875" v="23"/>
          <pc:sldLayoutMkLst>
            <pc:docMk/>
            <pc:sldMasterMk cId="0" sldId="2147483660"/>
            <pc:sldLayoutMk cId="0" sldId="2147483662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3:04.875" v="23"/>
          <pc:sldLayoutMkLst>
            <pc:docMk/>
            <pc:sldMasterMk cId="0" sldId="2147483660"/>
            <pc:sldLayoutMk cId="0" sldId="2147483663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3:04.875" v="23"/>
          <pc:sldLayoutMkLst>
            <pc:docMk/>
            <pc:sldMasterMk cId="0" sldId="2147483660"/>
            <pc:sldLayoutMk cId="0" sldId="2147483664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3:04.875" v="23"/>
          <pc:sldLayoutMkLst>
            <pc:docMk/>
            <pc:sldMasterMk cId="0" sldId="2147483660"/>
            <pc:sldLayoutMk cId="0" sldId="2147483665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3:04.875" v="23"/>
          <pc:sldLayoutMkLst>
            <pc:docMk/>
            <pc:sldMasterMk cId="0" sldId="2147483660"/>
            <pc:sldLayoutMk cId="0" sldId="2147483666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3:04.875" v="23"/>
          <pc:sldLayoutMkLst>
            <pc:docMk/>
            <pc:sldMasterMk cId="0" sldId="2147483660"/>
            <pc:sldLayoutMk cId="0" sldId="2147483667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3:04.875" v="23"/>
          <pc:sldLayoutMkLst>
            <pc:docMk/>
            <pc:sldMasterMk cId="0" sldId="2147483660"/>
            <pc:sldLayoutMk cId="0" sldId="2147483668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3:04.875" v="23"/>
          <pc:sldLayoutMkLst>
            <pc:docMk/>
            <pc:sldMasterMk cId="0" sldId="2147483660"/>
            <pc:sldLayoutMk cId="0" sldId="2147483669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3:04.875" v="23"/>
          <pc:sldLayoutMkLst>
            <pc:docMk/>
            <pc:sldMasterMk cId="0" sldId="2147483660"/>
            <pc:sldLayoutMk cId="0" sldId="2147483670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3:04.875" v="23"/>
          <pc:sldLayoutMkLst>
            <pc:docMk/>
            <pc:sldMasterMk cId="0" sldId="2147483660"/>
            <pc:sldLayoutMk cId="0" sldId="2147483671"/>
          </pc:sldLayoutMkLst>
        </pc:sldLayoutChg>
      </pc:sldMasterChg>
      <pc:sldMasterChg chg="add del addSldLayout delSldLayout">
        <pc:chgData name="Amaya Britton" userId="S::amaya.britton60@my.benedict.edu::d4b0fbc5-cf7e-46a7-9619-16179a645dc2" providerId="AD" clId="Web-{B67FE69C-BDB4-47E0-9226-FC59204FA472}" dt="2021-06-12T10:40:58.981" v="1"/>
        <pc:sldMasterMkLst>
          <pc:docMk/>
          <pc:sldMasterMk cId="225490260" sldId="2147483698"/>
        </pc:sldMasterMkLst>
        <pc:sldLayoutChg chg="add del">
          <pc:chgData name="Amaya Britton" userId="S::amaya.britton60@my.benedict.edu::d4b0fbc5-cf7e-46a7-9619-16179a645dc2" providerId="AD" clId="Web-{B67FE69C-BDB4-47E0-9226-FC59204FA472}" dt="2021-06-12T10:40:58.981" v="1"/>
          <pc:sldLayoutMkLst>
            <pc:docMk/>
            <pc:sldMasterMk cId="225490260" sldId="2147483698"/>
            <pc:sldLayoutMk cId="3852689258" sldId="2147483687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0:58.981" v="1"/>
          <pc:sldLayoutMkLst>
            <pc:docMk/>
            <pc:sldMasterMk cId="225490260" sldId="2147483698"/>
            <pc:sldLayoutMk cId="3184858676" sldId="2147483688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0:58.981" v="1"/>
          <pc:sldLayoutMkLst>
            <pc:docMk/>
            <pc:sldMasterMk cId="225490260" sldId="2147483698"/>
            <pc:sldLayoutMk cId="4135539482" sldId="2147483689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0:58.981" v="1"/>
          <pc:sldLayoutMkLst>
            <pc:docMk/>
            <pc:sldMasterMk cId="225490260" sldId="2147483698"/>
            <pc:sldLayoutMk cId="4198638133" sldId="2147483690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0:58.981" v="1"/>
          <pc:sldLayoutMkLst>
            <pc:docMk/>
            <pc:sldMasterMk cId="225490260" sldId="2147483698"/>
            <pc:sldLayoutMk cId="2227465962" sldId="2147483691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0:58.981" v="1"/>
          <pc:sldLayoutMkLst>
            <pc:docMk/>
            <pc:sldMasterMk cId="225490260" sldId="2147483698"/>
            <pc:sldLayoutMk cId="2915760558" sldId="2147483692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0:58.981" v="1"/>
          <pc:sldLayoutMkLst>
            <pc:docMk/>
            <pc:sldMasterMk cId="225490260" sldId="2147483698"/>
            <pc:sldLayoutMk cId="2692648213" sldId="2147483693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0:58.981" v="1"/>
          <pc:sldLayoutMkLst>
            <pc:docMk/>
            <pc:sldMasterMk cId="225490260" sldId="2147483698"/>
            <pc:sldLayoutMk cId="3852125102" sldId="2147483694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0:58.981" v="1"/>
          <pc:sldLayoutMkLst>
            <pc:docMk/>
            <pc:sldMasterMk cId="225490260" sldId="2147483698"/>
            <pc:sldLayoutMk cId="3906172639" sldId="2147483695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0:58.981" v="1"/>
          <pc:sldLayoutMkLst>
            <pc:docMk/>
            <pc:sldMasterMk cId="225490260" sldId="2147483698"/>
            <pc:sldLayoutMk cId="234860274" sldId="2147483696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0:58.981" v="1"/>
          <pc:sldLayoutMkLst>
            <pc:docMk/>
            <pc:sldMasterMk cId="225490260" sldId="2147483698"/>
            <pc:sldLayoutMk cId="1724210848" sldId="2147483697"/>
          </pc:sldLayoutMkLst>
        </pc:sldLayoutChg>
      </pc:sldMasterChg>
      <pc:sldMasterChg chg="add del addSldLayout delSldLayout">
        <pc:chgData name="Amaya Britton" userId="S::amaya.britton60@my.benedict.edu::d4b0fbc5-cf7e-46a7-9619-16179a645dc2" providerId="AD" clId="Web-{B67FE69C-BDB4-47E0-9226-FC59204FA472}" dt="2021-06-12T10:43:04.875" v="23"/>
        <pc:sldMasterMkLst>
          <pc:docMk/>
          <pc:sldMasterMk cId="388345123" sldId="2147483711"/>
        </pc:sldMasterMkLst>
        <pc:sldLayoutChg chg="add del">
          <pc:chgData name="Amaya Britton" userId="S::amaya.britton60@my.benedict.edu::d4b0fbc5-cf7e-46a7-9619-16179a645dc2" providerId="AD" clId="Web-{B67FE69C-BDB4-47E0-9226-FC59204FA472}" dt="2021-06-12T10:43:04.875" v="23"/>
          <pc:sldLayoutMkLst>
            <pc:docMk/>
            <pc:sldMasterMk cId="388345123" sldId="2147483711"/>
            <pc:sldLayoutMk cId="408296563" sldId="2147483700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3:04.875" v="23"/>
          <pc:sldLayoutMkLst>
            <pc:docMk/>
            <pc:sldMasterMk cId="388345123" sldId="2147483711"/>
            <pc:sldLayoutMk cId="2124010905" sldId="2147483701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3:04.875" v="23"/>
          <pc:sldLayoutMkLst>
            <pc:docMk/>
            <pc:sldMasterMk cId="388345123" sldId="2147483711"/>
            <pc:sldLayoutMk cId="4223767933" sldId="2147483702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3:04.875" v="23"/>
          <pc:sldLayoutMkLst>
            <pc:docMk/>
            <pc:sldMasterMk cId="388345123" sldId="2147483711"/>
            <pc:sldLayoutMk cId="3426487861" sldId="2147483703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3:04.875" v="23"/>
          <pc:sldLayoutMkLst>
            <pc:docMk/>
            <pc:sldMasterMk cId="388345123" sldId="2147483711"/>
            <pc:sldLayoutMk cId="1328724994" sldId="2147483704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3:04.875" v="23"/>
          <pc:sldLayoutMkLst>
            <pc:docMk/>
            <pc:sldMasterMk cId="388345123" sldId="2147483711"/>
            <pc:sldLayoutMk cId="3562142879" sldId="2147483705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3:04.875" v="23"/>
          <pc:sldLayoutMkLst>
            <pc:docMk/>
            <pc:sldMasterMk cId="388345123" sldId="2147483711"/>
            <pc:sldLayoutMk cId="318398414" sldId="2147483706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3:04.875" v="23"/>
          <pc:sldLayoutMkLst>
            <pc:docMk/>
            <pc:sldMasterMk cId="388345123" sldId="2147483711"/>
            <pc:sldLayoutMk cId="673102809" sldId="2147483707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3:04.875" v="23"/>
          <pc:sldLayoutMkLst>
            <pc:docMk/>
            <pc:sldMasterMk cId="388345123" sldId="2147483711"/>
            <pc:sldLayoutMk cId="3363364248" sldId="2147483708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3:04.875" v="23"/>
          <pc:sldLayoutMkLst>
            <pc:docMk/>
            <pc:sldMasterMk cId="388345123" sldId="2147483711"/>
            <pc:sldLayoutMk cId="2008212428" sldId="2147483709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3:04.875" v="23"/>
          <pc:sldLayoutMkLst>
            <pc:docMk/>
            <pc:sldMasterMk cId="388345123" sldId="2147483711"/>
            <pc:sldLayoutMk cId="1312701196" sldId="2147483710"/>
          </pc:sldLayoutMkLst>
        </pc:sldLayoutChg>
      </pc:sldMasterChg>
      <pc:sldMasterChg chg="add del addSldLayout delSldLayout">
        <pc:chgData name="Amaya Britton" userId="S::amaya.britton60@my.benedict.edu::d4b0fbc5-cf7e-46a7-9619-16179a645dc2" providerId="AD" clId="Web-{B67FE69C-BDB4-47E0-9226-FC59204FA472}" dt="2021-06-12T10:42:27.062" v="12"/>
        <pc:sldMasterMkLst>
          <pc:docMk/>
          <pc:sldMasterMk cId="2514458343" sldId="2147483735"/>
        </pc:sldMasterMkLst>
        <pc:sldLayoutChg chg="add del">
          <pc:chgData name="Amaya Britton" userId="S::amaya.britton60@my.benedict.edu::d4b0fbc5-cf7e-46a7-9619-16179a645dc2" providerId="AD" clId="Web-{B67FE69C-BDB4-47E0-9226-FC59204FA472}" dt="2021-06-12T10:42:27.062" v="12"/>
          <pc:sldLayoutMkLst>
            <pc:docMk/>
            <pc:sldMasterMk cId="2514458343" sldId="2147483735"/>
            <pc:sldLayoutMk cId="1654937810" sldId="2147483724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2:27.062" v="12"/>
          <pc:sldLayoutMkLst>
            <pc:docMk/>
            <pc:sldMasterMk cId="2514458343" sldId="2147483735"/>
            <pc:sldLayoutMk cId="1366170570" sldId="2147483725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2:27.062" v="12"/>
          <pc:sldLayoutMkLst>
            <pc:docMk/>
            <pc:sldMasterMk cId="2514458343" sldId="2147483735"/>
            <pc:sldLayoutMk cId="1120265250" sldId="2147483726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2:27.062" v="12"/>
          <pc:sldLayoutMkLst>
            <pc:docMk/>
            <pc:sldMasterMk cId="2514458343" sldId="2147483735"/>
            <pc:sldLayoutMk cId="2824122999" sldId="2147483727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2:27.062" v="12"/>
          <pc:sldLayoutMkLst>
            <pc:docMk/>
            <pc:sldMasterMk cId="2514458343" sldId="2147483735"/>
            <pc:sldLayoutMk cId="3495778929" sldId="2147483728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2:27.062" v="12"/>
          <pc:sldLayoutMkLst>
            <pc:docMk/>
            <pc:sldMasterMk cId="2514458343" sldId="2147483735"/>
            <pc:sldLayoutMk cId="4287296432" sldId="2147483729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2:27.062" v="12"/>
          <pc:sldLayoutMkLst>
            <pc:docMk/>
            <pc:sldMasterMk cId="2514458343" sldId="2147483735"/>
            <pc:sldLayoutMk cId="4232245610" sldId="2147483730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2:27.062" v="12"/>
          <pc:sldLayoutMkLst>
            <pc:docMk/>
            <pc:sldMasterMk cId="2514458343" sldId="2147483735"/>
            <pc:sldLayoutMk cId="66334750" sldId="2147483731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2:27.062" v="12"/>
          <pc:sldLayoutMkLst>
            <pc:docMk/>
            <pc:sldMasterMk cId="2514458343" sldId="2147483735"/>
            <pc:sldLayoutMk cId="4018126705" sldId="2147483732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2:27.062" v="12"/>
          <pc:sldLayoutMkLst>
            <pc:docMk/>
            <pc:sldMasterMk cId="2514458343" sldId="2147483735"/>
            <pc:sldLayoutMk cId="533138962" sldId="2147483733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2:27.062" v="12"/>
          <pc:sldLayoutMkLst>
            <pc:docMk/>
            <pc:sldMasterMk cId="2514458343" sldId="2147483735"/>
            <pc:sldLayoutMk cId="2923285286" sldId="2147483734"/>
          </pc:sldLayoutMkLst>
        </pc:sldLayoutChg>
      </pc:sldMasterChg>
      <pc:sldMasterChg chg="add del addSldLayout delSldLayout">
        <pc:chgData name="Amaya Britton" userId="S::amaya.britton60@my.benedict.edu::d4b0fbc5-cf7e-46a7-9619-16179a645dc2" providerId="AD" clId="Web-{B67FE69C-BDB4-47E0-9226-FC59204FA472}" dt="2021-06-12T10:42:32.062" v="14"/>
        <pc:sldMasterMkLst>
          <pc:docMk/>
          <pc:sldMasterMk cId="3222316780" sldId="2147483748"/>
        </pc:sldMasterMkLst>
        <pc:sldLayoutChg chg="add del">
          <pc:chgData name="Amaya Britton" userId="S::amaya.britton60@my.benedict.edu::d4b0fbc5-cf7e-46a7-9619-16179a645dc2" providerId="AD" clId="Web-{B67FE69C-BDB4-47E0-9226-FC59204FA472}" dt="2021-06-12T10:42:32.062" v="14"/>
          <pc:sldLayoutMkLst>
            <pc:docMk/>
            <pc:sldMasterMk cId="3222316780" sldId="2147483748"/>
            <pc:sldLayoutMk cId="2634419427" sldId="2147483737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2:32.062" v="14"/>
          <pc:sldLayoutMkLst>
            <pc:docMk/>
            <pc:sldMasterMk cId="3222316780" sldId="2147483748"/>
            <pc:sldLayoutMk cId="4269809784" sldId="2147483738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2:32.062" v="14"/>
          <pc:sldLayoutMkLst>
            <pc:docMk/>
            <pc:sldMasterMk cId="3222316780" sldId="2147483748"/>
            <pc:sldLayoutMk cId="1730505482" sldId="2147483739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2:32.062" v="14"/>
          <pc:sldLayoutMkLst>
            <pc:docMk/>
            <pc:sldMasterMk cId="3222316780" sldId="2147483748"/>
            <pc:sldLayoutMk cId="1165075070" sldId="2147483740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2:32.062" v="14"/>
          <pc:sldLayoutMkLst>
            <pc:docMk/>
            <pc:sldMasterMk cId="3222316780" sldId="2147483748"/>
            <pc:sldLayoutMk cId="920019810" sldId="2147483741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2:32.062" v="14"/>
          <pc:sldLayoutMkLst>
            <pc:docMk/>
            <pc:sldMasterMk cId="3222316780" sldId="2147483748"/>
            <pc:sldLayoutMk cId="4134714558" sldId="2147483742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2:32.062" v="14"/>
          <pc:sldLayoutMkLst>
            <pc:docMk/>
            <pc:sldMasterMk cId="3222316780" sldId="2147483748"/>
            <pc:sldLayoutMk cId="1956765225" sldId="2147483743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2:32.062" v="14"/>
          <pc:sldLayoutMkLst>
            <pc:docMk/>
            <pc:sldMasterMk cId="3222316780" sldId="2147483748"/>
            <pc:sldLayoutMk cId="1185579393" sldId="2147483744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2:32.062" v="14"/>
          <pc:sldLayoutMkLst>
            <pc:docMk/>
            <pc:sldMasterMk cId="3222316780" sldId="2147483748"/>
            <pc:sldLayoutMk cId="687228749" sldId="2147483745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2:32.062" v="14"/>
          <pc:sldLayoutMkLst>
            <pc:docMk/>
            <pc:sldMasterMk cId="3222316780" sldId="2147483748"/>
            <pc:sldLayoutMk cId="994576660" sldId="2147483746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2:32.062" v="14"/>
          <pc:sldLayoutMkLst>
            <pc:docMk/>
            <pc:sldMasterMk cId="3222316780" sldId="2147483748"/>
            <pc:sldLayoutMk cId="92585556" sldId="2147483747"/>
          </pc:sldLayoutMkLst>
        </pc:sldLayoutChg>
      </pc:sldMasterChg>
      <pc:sldMasterChg chg="add del addSldLayout delSldLayout">
        <pc:chgData name="Amaya Britton" userId="S::amaya.britton60@my.benedict.edu::d4b0fbc5-cf7e-46a7-9619-16179a645dc2" providerId="AD" clId="Web-{B67FE69C-BDB4-47E0-9226-FC59204FA472}" dt="2021-06-12T10:42:38.453" v="16"/>
        <pc:sldMasterMkLst>
          <pc:docMk/>
          <pc:sldMasterMk cId="1826195820" sldId="2147483761"/>
        </pc:sldMasterMkLst>
        <pc:sldLayoutChg chg="add del">
          <pc:chgData name="Amaya Britton" userId="S::amaya.britton60@my.benedict.edu::d4b0fbc5-cf7e-46a7-9619-16179a645dc2" providerId="AD" clId="Web-{B67FE69C-BDB4-47E0-9226-FC59204FA472}" dt="2021-06-12T10:42:38.453" v="16"/>
          <pc:sldLayoutMkLst>
            <pc:docMk/>
            <pc:sldMasterMk cId="1826195820" sldId="2147483761"/>
            <pc:sldLayoutMk cId="3970528608" sldId="2147483750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2:38.453" v="16"/>
          <pc:sldLayoutMkLst>
            <pc:docMk/>
            <pc:sldMasterMk cId="1826195820" sldId="2147483761"/>
            <pc:sldLayoutMk cId="3093991647" sldId="2147483751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2:38.453" v="16"/>
          <pc:sldLayoutMkLst>
            <pc:docMk/>
            <pc:sldMasterMk cId="1826195820" sldId="2147483761"/>
            <pc:sldLayoutMk cId="3030182089" sldId="2147483752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2:38.453" v="16"/>
          <pc:sldLayoutMkLst>
            <pc:docMk/>
            <pc:sldMasterMk cId="1826195820" sldId="2147483761"/>
            <pc:sldLayoutMk cId="3914966524" sldId="2147483753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2:38.453" v="16"/>
          <pc:sldLayoutMkLst>
            <pc:docMk/>
            <pc:sldMasterMk cId="1826195820" sldId="2147483761"/>
            <pc:sldLayoutMk cId="553868853" sldId="2147483754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2:38.453" v="16"/>
          <pc:sldLayoutMkLst>
            <pc:docMk/>
            <pc:sldMasterMk cId="1826195820" sldId="2147483761"/>
            <pc:sldLayoutMk cId="1308264602" sldId="2147483755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2:38.453" v="16"/>
          <pc:sldLayoutMkLst>
            <pc:docMk/>
            <pc:sldMasterMk cId="1826195820" sldId="2147483761"/>
            <pc:sldLayoutMk cId="884302099" sldId="2147483756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2:38.453" v="16"/>
          <pc:sldLayoutMkLst>
            <pc:docMk/>
            <pc:sldMasterMk cId="1826195820" sldId="2147483761"/>
            <pc:sldLayoutMk cId="2618287471" sldId="2147483757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2:38.453" v="16"/>
          <pc:sldLayoutMkLst>
            <pc:docMk/>
            <pc:sldMasterMk cId="1826195820" sldId="2147483761"/>
            <pc:sldLayoutMk cId="3566797600" sldId="2147483758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2:38.453" v="16"/>
          <pc:sldLayoutMkLst>
            <pc:docMk/>
            <pc:sldMasterMk cId="1826195820" sldId="2147483761"/>
            <pc:sldLayoutMk cId="3512385628" sldId="2147483759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2:38.453" v="16"/>
          <pc:sldLayoutMkLst>
            <pc:docMk/>
            <pc:sldMasterMk cId="1826195820" sldId="2147483761"/>
            <pc:sldLayoutMk cId="1059302585" sldId="2147483760"/>
          </pc:sldLayoutMkLst>
        </pc:sldLayoutChg>
      </pc:sldMasterChg>
      <pc:sldMasterChg chg="add del addSldLayout delSldLayout">
        <pc:chgData name="Amaya Britton" userId="S::amaya.britton60@my.benedict.edu::d4b0fbc5-cf7e-46a7-9619-16179a645dc2" providerId="AD" clId="Web-{B67FE69C-BDB4-47E0-9226-FC59204FA472}" dt="2021-06-12T10:43:03.641" v="22"/>
        <pc:sldMasterMkLst>
          <pc:docMk/>
          <pc:sldMasterMk cId="550280695" sldId="2147483787"/>
        </pc:sldMasterMkLst>
        <pc:sldLayoutChg chg="add del">
          <pc:chgData name="Amaya Britton" userId="S::amaya.britton60@my.benedict.edu::d4b0fbc5-cf7e-46a7-9619-16179a645dc2" providerId="AD" clId="Web-{B67FE69C-BDB4-47E0-9226-FC59204FA472}" dt="2021-06-12T10:43:03.641" v="22"/>
          <pc:sldLayoutMkLst>
            <pc:docMk/>
            <pc:sldMasterMk cId="550280695" sldId="2147483787"/>
            <pc:sldLayoutMk cId="1604842795" sldId="2147483776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3:03.641" v="22"/>
          <pc:sldLayoutMkLst>
            <pc:docMk/>
            <pc:sldMasterMk cId="550280695" sldId="2147483787"/>
            <pc:sldLayoutMk cId="2143468011" sldId="2147483777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3:03.641" v="22"/>
          <pc:sldLayoutMkLst>
            <pc:docMk/>
            <pc:sldMasterMk cId="550280695" sldId="2147483787"/>
            <pc:sldLayoutMk cId="3307996891" sldId="2147483778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3:03.641" v="22"/>
          <pc:sldLayoutMkLst>
            <pc:docMk/>
            <pc:sldMasterMk cId="550280695" sldId="2147483787"/>
            <pc:sldLayoutMk cId="822732227" sldId="2147483779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3:03.641" v="22"/>
          <pc:sldLayoutMkLst>
            <pc:docMk/>
            <pc:sldMasterMk cId="550280695" sldId="2147483787"/>
            <pc:sldLayoutMk cId="2673022504" sldId="2147483780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3:03.641" v="22"/>
          <pc:sldLayoutMkLst>
            <pc:docMk/>
            <pc:sldMasterMk cId="550280695" sldId="2147483787"/>
            <pc:sldLayoutMk cId="1687653868" sldId="2147483781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3:03.641" v="22"/>
          <pc:sldLayoutMkLst>
            <pc:docMk/>
            <pc:sldMasterMk cId="550280695" sldId="2147483787"/>
            <pc:sldLayoutMk cId="1523727827" sldId="2147483782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3:03.641" v="22"/>
          <pc:sldLayoutMkLst>
            <pc:docMk/>
            <pc:sldMasterMk cId="550280695" sldId="2147483787"/>
            <pc:sldLayoutMk cId="2854071332" sldId="2147483783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3:03.641" v="22"/>
          <pc:sldLayoutMkLst>
            <pc:docMk/>
            <pc:sldMasterMk cId="550280695" sldId="2147483787"/>
            <pc:sldLayoutMk cId="19842321" sldId="2147483784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3:03.641" v="22"/>
          <pc:sldLayoutMkLst>
            <pc:docMk/>
            <pc:sldMasterMk cId="550280695" sldId="2147483787"/>
            <pc:sldLayoutMk cId="289453127" sldId="2147483785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3:03.641" v="22"/>
          <pc:sldLayoutMkLst>
            <pc:docMk/>
            <pc:sldMasterMk cId="550280695" sldId="2147483787"/>
            <pc:sldLayoutMk cId="3783686517" sldId="2147483786"/>
          </pc:sldLayoutMkLst>
        </pc:sldLayoutChg>
      </pc:sldMasterChg>
      <pc:sldMasterChg chg="add del addSldLayout delSldLayout">
        <pc:chgData name="Amaya Britton" userId="S::amaya.britton60@my.benedict.edu::d4b0fbc5-cf7e-46a7-9619-16179a645dc2" providerId="AD" clId="Web-{B67FE69C-BDB4-47E0-9226-FC59204FA472}" dt="2021-06-12T10:42:41.765" v="18"/>
        <pc:sldMasterMkLst>
          <pc:docMk/>
          <pc:sldMasterMk cId="841071112" sldId="2147483800"/>
        </pc:sldMasterMkLst>
        <pc:sldLayoutChg chg="add del">
          <pc:chgData name="Amaya Britton" userId="S::amaya.britton60@my.benedict.edu::d4b0fbc5-cf7e-46a7-9619-16179a645dc2" providerId="AD" clId="Web-{B67FE69C-BDB4-47E0-9226-FC59204FA472}" dt="2021-06-12T10:42:41.765" v="18"/>
          <pc:sldLayoutMkLst>
            <pc:docMk/>
            <pc:sldMasterMk cId="841071112" sldId="2147483800"/>
            <pc:sldLayoutMk cId="1742032395" sldId="2147483789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2:41.765" v="18"/>
          <pc:sldLayoutMkLst>
            <pc:docMk/>
            <pc:sldMasterMk cId="841071112" sldId="2147483800"/>
            <pc:sldLayoutMk cId="1444461805" sldId="2147483790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2:41.765" v="18"/>
          <pc:sldLayoutMkLst>
            <pc:docMk/>
            <pc:sldMasterMk cId="841071112" sldId="2147483800"/>
            <pc:sldLayoutMk cId="4152396699" sldId="2147483791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2:41.765" v="18"/>
          <pc:sldLayoutMkLst>
            <pc:docMk/>
            <pc:sldMasterMk cId="841071112" sldId="2147483800"/>
            <pc:sldLayoutMk cId="2683959733" sldId="2147483792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2:41.765" v="18"/>
          <pc:sldLayoutMkLst>
            <pc:docMk/>
            <pc:sldMasterMk cId="841071112" sldId="2147483800"/>
            <pc:sldLayoutMk cId="2003216019" sldId="2147483793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2:41.765" v="18"/>
          <pc:sldLayoutMkLst>
            <pc:docMk/>
            <pc:sldMasterMk cId="841071112" sldId="2147483800"/>
            <pc:sldLayoutMk cId="36581623" sldId="2147483794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2:41.765" v="18"/>
          <pc:sldLayoutMkLst>
            <pc:docMk/>
            <pc:sldMasterMk cId="841071112" sldId="2147483800"/>
            <pc:sldLayoutMk cId="362080677" sldId="2147483795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2:41.765" v="18"/>
          <pc:sldLayoutMkLst>
            <pc:docMk/>
            <pc:sldMasterMk cId="841071112" sldId="2147483800"/>
            <pc:sldLayoutMk cId="1563928058" sldId="2147483796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2:41.765" v="18"/>
          <pc:sldLayoutMkLst>
            <pc:docMk/>
            <pc:sldMasterMk cId="841071112" sldId="2147483800"/>
            <pc:sldLayoutMk cId="350875464" sldId="2147483797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2:41.765" v="18"/>
          <pc:sldLayoutMkLst>
            <pc:docMk/>
            <pc:sldMasterMk cId="841071112" sldId="2147483800"/>
            <pc:sldLayoutMk cId="4263350901" sldId="2147483798"/>
          </pc:sldLayoutMkLst>
        </pc:sldLayoutChg>
        <pc:sldLayoutChg chg="add del">
          <pc:chgData name="Amaya Britton" userId="S::amaya.britton60@my.benedict.edu::d4b0fbc5-cf7e-46a7-9619-16179a645dc2" providerId="AD" clId="Web-{B67FE69C-BDB4-47E0-9226-FC59204FA472}" dt="2021-06-12T10:42:41.765" v="18"/>
          <pc:sldLayoutMkLst>
            <pc:docMk/>
            <pc:sldMasterMk cId="841071112" sldId="2147483800"/>
            <pc:sldLayoutMk cId="879945054" sldId="2147483799"/>
          </pc:sldLayoutMkLst>
        </pc:sldLayoutChg>
      </pc:sldMasterChg>
    </pc:docChg>
  </pc:docChgLst>
  <pc:docChgLst>
    <pc:chgData name="Amaya Britton" userId="S::amaya.britton60@my.benedict.edu::d4b0fbc5-cf7e-46a7-9619-16179a645dc2" providerId="AD" clId="Web-{D64AD0D3-66DE-BB62-8288-30ACD7E114CD}"/>
    <pc:docChg chg="modSld">
      <pc:chgData name="Amaya Britton" userId="S::amaya.britton60@my.benedict.edu::d4b0fbc5-cf7e-46a7-9619-16179a645dc2" providerId="AD" clId="Web-{D64AD0D3-66DE-BB62-8288-30ACD7E114CD}" dt="2021-06-18T01:55:07.593" v="3"/>
      <pc:docMkLst>
        <pc:docMk/>
      </pc:docMkLst>
      <pc:sldChg chg="addSp">
        <pc:chgData name="Amaya Britton" userId="S::amaya.britton60@my.benedict.edu::d4b0fbc5-cf7e-46a7-9619-16179a645dc2" providerId="AD" clId="Web-{D64AD0D3-66DE-BB62-8288-30ACD7E114CD}" dt="2021-06-18T01:55:07.593" v="3"/>
        <pc:sldMkLst>
          <pc:docMk/>
          <pc:sldMk cId="1582022283" sldId="256"/>
        </pc:sldMkLst>
        <pc:spChg chg="add">
          <ac:chgData name="Amaya Britton" userId="S::amaya.britton60@my.benedict.edu::d4b0fbc5-cf7e-46a7-9619-16179a645dc2" providerId="AD" clId="Web-{D64AD0D3-66DE-BB62-8288-30ACD7E114CD}" dt="2021-06-18T01:55:07.593" v="3"/>
          <ac:spMkLst>
            <pc:docMk/>
            <pc:sldMk cId="1582022283" sldId="256"/>
            <ac:spMk id="4" creationId="{17ECC151-FBAB-464A-B690-3FF1FEF0212C}"/>
          </ac:spMkLst>
        </pc:spChg>
      </pc:sldChg>
      <pc:sldChg chg="modSp">
        <pc:chgData name="Amaya Britton" userId="S::amaya.britton60@my.benedict.edu::d4b0fbc5-cf7e-46a7-9619-16179a645dc2" providerId="AD" clId="Web-{D64AD0D3-66DE-BB62-8288-30ACD7E114CD}" dt="2021-06-18T01:51:35.165" v="2" actId="20577"/>
        <pc:sldMkLst>
          <pc:docMk/>
          <pc:sldMk cId="103918482" sldId="261"/>
        </pc:sldMkLst>
        <pc:spChg chg="mod">
          <ac:chgData name="Amaya Britton" userId="S::amaya.britton60@my.benedict.edu::d4b0fbc5-cf7e-46a7-9619-16179a645dc2" providerId="AD" clId="Web-{D64AD0D3-66DE-BB62-8288-30ACD7E114CD}" dt="2021-06-18T01:51:35.165" v="2" actId="20577"/>
          <ac:spMkLst>
            <pc:docMk/>
            <pc:sldMk cId="103918482" sldId="261"/>
            <ac:spMk id="3" creationId="{27116EAB-85ED-48D5-8B4E-4777AB0F1A77}"/>
          </ac:spMkLst>
        </pc:spChg>
      </pc:sldChg>
    </pc:docChg>
  </pc:docChgLst>
  <pc:docChgLst>
    <pc:chgData name="Amaya Britton" userId="S::amaya.britton60@my.benedict.edu::d4b0fbc5-cf7e-46a7-9619-16179a645dc2" providerId="AD" clId="Web-{3E540BAC-4813-0621-ECEA-FDC64907A4F4}"/>
    <pc:docChg chg="modSld">
      <pc:chgData name="Amaya Britton" userId="S::amaya.britton60@my.benedict.edu::d4b0fbc5-cf7e-46a7-9619-16179a645dc2" providerId="AD" clId="Web-{3E540BAC-4813-0621-ECEA-FDC64907A4F4}" dt="2021-07-15T05:47:06.748" v="1"/>
      <pc:docMkLst>
        <pc:docMk/>
      </pc:docMkLst>
      <pc:sldChg chg="addSp delSp">
        <pc:chgData name="Amaya Britton" userId="S::amaya.britton60@my.benedict.edu::d4b0fbc5-cf7e-46a7-9619-16179a645dc2" providerId="AD" clId="Web-{3E540BAC-4813-0621-ECEA-FDC64907A4F4}" dt="2021-07-15T05:47:06.748" v="1"/>
        <pc:sldMkLst>
          <pc:docMk/>
          <pc:sldMk cId="2310363345" sldId="265"/>
        </pc:sldMkLst>
        <pc:graphicFrameChg chg="add del">
          <ac:chgData name="Amaya Britton" userId="S::amaya.britton60@my.benedict.edu::d4b0fbc5-cf7e-46a7-9619-16179a645dc2" providerId="AD" clId="Web-{3E540BAC-4813-0621-ECEA-FDC64907A4F4}" dt="2021-07-15T05:47:06.748" v="1"/>
          <ac:graphicFrameMkLst>
            <pc:docMk/>
            <pc:sldMk cId="2310363345" sldId="265"/>
            <ac:graphicFrameMk id="7" creationId="{34E7C6A1-DF3E-4287-994E-7BE99CCE4A3F}"/>
          </ac:graphicFrameMkLst>
        </pc:graphicFrameChg>
      </pc:sldChg>
    </pc:docChg>
  </pc:docChgLst>
  <pc:docChgLst>
    <pc:chgData name="Amaya Britton" userId="S::amaya.britton60@my.benedict.edu::d4b0fbc5-cf7e-46a7-9619-16179a645dc2" providerId="AD" clId="Web-{52DBE5F5-DF8B-09B5-1243-A2814D15B7D8}"/>
    <pc:docChg chg="modSld">
      <pc:chgData name="Amaya Britton" userId="S::amaya.britton60@my.benedict.edu::d4b0fbc5-cf7e-46a7-9619-16179a645dc2" providerId="AD" clId="Web-{52DBE5F5-DF8B-09B5-1243-A2814D15B7D8}" dt="2021-06-18T02:25:38.928" v="36" actId="20577"/>
      <pc:docMkLst>
        <pc:docMk/>
      </pc:docMkLst>
      <pc:sldChg chg="delSp">
        <pc:chgData name="Amaya Britton" userId="S::amaya.britton60@my.benedict.edu::d4b0fbc5-cf7e-46a7-9619-16179a645dc2" providerId="AD" clId="Web-{52DBE5F5-DF8B-09B5-1243-A2814D15B7D8}" dt="2021-06-18T02:06:28.391" v="0"/>
        <pc:sldMkLst>
          <pc:docMk/>
          <pc:sldMk cId="1582022283" sldId="256"/>
        </pc:sldMkLst>
        <pc:spChg chg="del">
          <ac:chgData name="Amaya Britton" userId="S::amaya.britton60@my.benedict.edu::d4b0fbc5-cf7e-46a7-9619-16179a645dc2" providerId="AD" clId="Web-{52DBE5F5-DF8B-09B5-1243-A2814D15B7D8}" dt="2021-06-18T02:06:28.391" v="0"/>
          <ac:spMkLst>
            <pc:docMk/>
            <pc:sldMk cId="1582022283" sldId="256"/>
            <ac:spMk id="4" creationId="{17ECC151-FBAB-464A-B690-3FF1FEF0212C}"/>
          </ac:spMkLst>
        </pc:spChg>
      </pc:sldChg>
      <pc:sldChg chg="modSp">
        <pc:chgData name="Amaya Britton" userId="S::amaya.britton60@my.benedict.edu::d4b0fbc5-cf7e-46a7-9619-16179a645dc2" providerId="AD" clId="Web-{52DBE5F5-DF8B-09B5-1243-A2814D15B7D8}" dt="2021-06-18T02:25:38.928" v="36" actId="20577"/>
        <pc:sldMkLst>
          <pc:docMk/>
          <pc:sldMk cId="3531332665" sldId="266"/>
        </pc:sldMkLst>
        <pc:spChg chg="mod">
          <ac:chgData name="Amaya Britton" userId="S::amaya.britton60@my.benedict.edu::d4b0fbc5-cf7e-46a7-9619-16179a645dc2" providerId="AD" clId="Web-{52DBE5F5-DF8B-09B5-1243-A2814D15B7D8}" dt="2021-06-18T02:25:38.928" v="36" actId="20577"/>
          <ac:spMkLst>
            <pc:docMk/>
            <pc:sldMk cId="3531332665" sldId="266"/>
            <ac:spMk id="3" creationId="{23B35E4E-7DDD-4FB1-B17D-DBB67D438F9E}"/>
          </ac:spMkLst>
        </pc:spChg>
      </pc:sldChg>
    </pc:docChg>
  </pc:docChgLst>
  <pc:docChgLst>
    <pc:chgData name="Amaya Britton" userId="S::amaya.britton60@my.benedict.edu::d4b0fbc5-cf7e-46a7-9619-16179a645dc2" providerId="AD" clId="Web-{5004EE3A-A6A8-1326-B4CA-95B926E9DAA1}"/>
    <pc:docChg chg="modSld">
      <pc:chgData name="Amaya Britton" userId="S::amaya.britton60@my.benedict.edu::d4b0fbc5-cf7e-46a7-9619-16179a645dc2" providerId="AD" clId="Web-{5004EE3A-A6A8-1326-B4CA-95B926E9DAA1}" dt="2021-06-12T16:47:57.068" v="14" actId="20577"/>
      <pc:docMkLst>
        <pc:docMk/>
      </pc:docMkLst>
      <pc:sldChg chg="modSp">
        <pc:chgData name="Amaya Britton" userId="S::amaya.britton60@my.benedict.edu::d4b0fbc5-cf7e-46a7-9619-16179a645dc2" providerId="AD" clId="Web-{5004EE3A-A6A8-1326-B4CA-95B926E9DAA1}" dt="2021-06-12T16:47:57.068" v="14" actId="20577"/>
        <pc:sldMkLst>
          <pc:docMk/>
          <pc:sldMk cId="1794067000" sldId="257"/>
        </pc:sldMkLst>
        <pc:spChg chg="mod">
          <ac:chgData name="Amaya Britton" userId="S::amaya.britton60@my.benedict.edu::d4b0fbc5-cf7e-46a7-9619-16179a645dc2" providerId="AD" clId="Web-{5004EE3A-A6A8-1326-B4CA-95B926E9DAA1}" dt="2021-06-12T16:47:57.068" v="14" actId="20577"/>
          <ac:spMkLst>
            <pc:docMk/>
            <pc:sldMk cId="1794067000" sldId="257"/>
            <ac:spMk id="11" creationId="{3D15D3A7-B4ED-42E8-B35D-EAD65EEE3B3F}"/>
          </ac:spMkLst>
        </pc:spChg>
      </pc:sldChg>
      <pc:sldChg chg="delSp modSp">
        <pc:chgData name="Amaya Britton" userId="S::amaya.britton60@my.benedict.edu::d4b0fbc5-cf7e-46a7-9619-16179a645dc2" providerId="AD" clId="Web-{5004EE3A-A6A8-1326-B4CA-95B926E9DAA1}" dt="2021-06-12T16:42:52.902" v="8" actId="14100"/>
        <pc:sldMkLst>
          <pc:docMk/>
          <pc:sldMk cId="2310363345" sldId="265"/>
        </pc:sldMkLst>
        <pc:spChg chg="mod">
          <ac:chgData name="Amaya Britton" userId="S::amaya.britton60@my.benedict.edu::d4b0fbc5-cf7e-46a7-9619-16179a645dc2" providerId="AD" clId="Web-{5004EE3A-A6A8-1326-B4CA-95B926E9DAA1}" dt="2021-06-12T16:42:30.214" v="2" actId="20577"/>
          <ac:spMkLst>
            <pc:docMk/>
            <pc:sldMk cId="2310363345" sldId="265"/>
            <ac:spMk id="2" creationId="{12AB91A0-BCF5-406E-BBE8-6E3B529BFCF0}"/>
          </ac:spMkLst>
        </pc:spChg>
        <pc:spChg chg="del">
          <ac:chgData name="Amaya Britton" userId="S::amaya.britton60@my.benedict.edu::d4b0fbc5-cf7e-46a7-9619-16179a645dc2" providerId="AD" clId="Web-{5004EE3A-A6A8-1326-B4CA-95B926E9DAA1}" dt="2021-06-12T16:42:34.433" v="3"/>
          <ac:spMkLst>
            <pc:docMk/>
            <pc:sldMk cId="2310363345" sldId="265"/>
            <ac:spMk id="3" creationId="{17F86101-CEC1-4EA2-A8EE-9F8BBBA6DE70}"/>
          </ac:spMkLst>
        </pc:spChg>
        <pc:graphicFrameChg chg="mod">
          <ac:chgData name="Amaya Britton" userId="S::amaya.britton60@my.benedict.edu::d4b0fbc5-cf7e-46a7-9619-16179a645dc2" providerId="AD" clId="Web-{5004EE3A-A6A8-1326-B4CA-95B926E9DAA1}" dt="2021-06-12T16:42:52.902" v="8" actId="14100"/>
          <ac:graphicFrameMkLst>
            <pc:docMk/>
            <pc:sldMk cId="2310363345" sldId="265"/>
            <ac:graphicFrameMk id="4" creationId="{00000000-0000-0000-0000-000000000000}"/>
          </ac:graphicFrameMkLst>
        </pc:graphicFrameChg>
        <pc:graphicFrameChg chg="mod">
          <ac:chgData name="Amaya Britton" userId="S::amaya.britton60@my.benedict.edu::d4b0fbc5-cf7e-46a7-9619-16179a645dc2" providerId="AD" clId="Web-{5004EE3A-A6A8-1326-B4CA-95B926E9DAA1}" dt="2021-06-12T16:42:42.293" v="5" actId="14100"/>
          <ac:graphicFrameMkLst>
            <pc:docMk/>
            <pc:sldMk cId="2310363345" sldId="265"/>
            <ac:graphicFrameMk id="5" creationId="{00000000-0000-0000-0000-000000000000}"/>
          </ac:graphicFrameMkLst>
        </pc:graphicFrameChg>
      </pc:sldChg>
    </pc:docChg>
  </pc:docChgLst>
  <pc:docChgLst>
    <pc:chgData name="Amaya Britton" userId="S::amaya.britton60@my.benedict.edu::d4b0fbc5-cf7e-46a7-9619-16179a645dc2" providerId="AD" clId="Web-{7E649C67-B595-B472-7F38-A1506422BB1D}"/>
    <pc:docChg chg="addSld delSld modSld">
      <pc:chgData name="Amaya Britton" userId="S::amaya.britton60@my.benedict.edu::d4b0fbc5-cf7e-46a7-9619-16179a645dc2" providerId="AD" clId="Web-{7E649C67-B595-B472-7F38-A1506422BB1D}" dt="2021-06-18T14:57:57.413" v="203" actId="20577"/>
      <pc:docMkLst>
        <pc:docMk/>
      </pc:docMkLst>
      <pc:sldChg chg="modSp">
        <pc:chgData name="Amaya Britton" userId="S::amaya.britton60@my.benedict.edu::d4b0fbc5-cf7e-46a7-9619-16179a645dc2" providerId="AD" clId="Web-{7E649C67-B595-B472-7F38-A1506422BB1D}" dt="2021-06-18T14:57:57.413" v="203" actId="20577"/>
        <pc:sldMkLst>
          <pc:docMk/>
          <pc:sldMk cId="1582022283" sldId="256"/>
        </pc:sldMkLst>
        <pc:spChg chg="mod">
          <ac:chgData name="Amaya Britton" userId="S::amaya.britton60@my.benedict.edu::d4b0fbc5-cf7e-46a7-9619-16179a645dc2" providerId="AD" clId="Web-{7E649C67-B595-B472-7F38-A1506422BB1D}" dt="2021-06-18T14:57:57.413" v="203" actId="20577"/>
          <ac:spMkLst>
            <pc:docMk/>
            <pc:sldMk cId="1582022283" sldId="256"/>
            <ac:spMk id="2" creationId="{00000000-0000-0000-0000-000000000000}"/>
          </ac:spMkLst>
        </pc:spChg>
      </pc:sldChg>
      <pc:sldChg chg="modSp">
        <pc:chgData name="Amaya Britton" userId="S::amaya.britton60@my.benedict.edu::d4b0fbc5-cf7e-46a7-9619-16179a645dc2" providerId="AD" clId="Web-{7E649C67-B595-B472-7F38-A1506422BB1D}" dt="2021-06-18T14:17:39.564" v="186" actId="20577"/>
        <pc:sldMkLst>
          <pc:docMk/>
          <pc:sldMk cId="3707865434" sldId="262"/>
        </pc:sldMkLst>
        <pc:spChg chg="mod">
          <ac:chgData name="Amaya Britton" userId="S::amaya.britton60@my.benedict.edu::d4b0fbc5-cf7e-46a7-9619-16179a645dc2" providerId="AD" clId="Web-{7E649C67-B595-B472-7F38-A1506422BB1D}" dt="2021-06-18T14:17:39.564" v="186" actId="20577"/>
          <ac:spMkLst>
            <pc:docMk/>
            <pc:sldMk cId="3707865434" sldId="262"/>
            <ac:spMk id="3" creationId="{981A4D7B-E112-4571-A2AC-D927334A3F5F}"/>
          </ac:spMkLst>
        </pc:spChg>
      </pc:sldChg>
      <pc:sldChg chg="modSp">
        <pc:chgData name="Amaya Britton" userId="S::amaya.britton60@my.benedict.edu::d4b0fbc5-cf7e-46a7-9619-16179a645dc2" providerId="AD" clId="Web-{7E649C67-B595-B472-7F38-A1506422BB1D}" dt="2021-06-18T13:37:07.117" v="142" actId="20577"/>
        <pc:sldMkLst>
          <pc:docMk/>
          <pc:sldMk cId="1479516303" sldId="263"/>
        </pc:sldMkLst>
        <pc:spChg chg="mod">
          <ac:chgData name="Amaya Britton" userId="S::amaya.britton60@my.benedict.edu::d4b0fbc5-cf7e-46a7-9619-16179a645dc2" providerId="AD" clId="Web-{7E649C67-B595-B472-7F38-A1506422BB1D}" dt="2021-06-18T13:37:07.117" v="142" actId="20577"/>
          <ac:spMkLst>
            <pc:docMk/>
            <pc:sldMk cId="1479516303" sldId="263"/>
            <ac:spMk id="3" creationId="{A05C171E-2F58-4AB8-B37B-FA313DC38E17}"/>
          </ac:spMkLst>
        </pc:spChg>
      </pc:sldChg>
      <pc:sldChg chg="addSp delSp modSp">
        <pc:chgData name="Amaya Britton" userId="S::amaya.britton60@my.benedict.edu::d4b0fbc5-cf7e-46a7-9619-16179a645dc2" providerId="AD" clId="Web-{7E649C67-B595-B472-7F38-A1506422BB1D}" dt="2021-06-18T14:18:37.347" v="202" actId="1076"/>
        <pc:sldMkLst>
          <pc:docMk/>
          <pc:sldMk cId="2310363345" sldId="265"/>
        </pc:sldMkLst>
        <pc:spChg chg="add del">
          <ac:chgData name="Amaya Britton" userId="S::amaya.britton60@my.benedict.edu::d4b0fbc5-cf7e-46a7-9619-16179a645dc2" providerId="AD" clId="Web-{7E649C67-B595-B472-7F38-A1506422BB1D}" dt="2021-06-18T14:17:48.455" v="188"/>
          <ac:spMkLst>
            <pc:docMk/>
            <pc:sldMk cId="2310363345" sldId="265"/>
            <ac:spMk id="3" creationId="{401E8B26-C515-436B-8DF6-B4A32A6FA992}"/>
          </ac:spMkLst>
        </pc:spChg>
        <pc:spChg chg="del mod">
          <ac:chgData name="Amaya Britton" userId="S::amaya.britton60@my.benedict.edu::d4b0fbc5-cf7e-46a7-9619-16179a645dc2" providerId="AD" clId="Web-{7E649C67-B595-B472-7F38-A1506422BB1D}" dt="2021-06-18T14:17:53.674" v="190"/>
          <ac:spMkLst>
            <pc:docMk/>
            <pc:sldMk cId="2310363345" sldId="265"/>
            <ac:spMk id="7" creationId="{00000000-0000-0000-0000-000000000000}"/>
          </ac:spMkLst>
        </pc:spChg>
        <pc:spChg chg="add mod">
          <ac:chgData name="Amaya Britton" userId="S::amaya.britton60@my.benedict.edu::d4b0fbc5-cf7e-46a7-9619-16179a645dc2" providerId="AD" clId="Web-{7E649C67-B595-B472-7F38-A1506422BB1D}" dt="2021-06-18T14:18:37.347" v="202" actId="1076"/>
          <ac:spMkLst>
            <pc:docMk/>
            <pc:sldMk cId="2310363345" sldId="265"/>
            <ac:spMk id="8" creationId="{A1089118-4FF0-4BB2-BADF-58081DBA93D0}"/>
          </ac:spMkLst>
        </pc:spChg>
      </pc:sldChg>
      <pc:sldChg chg="modSp del">
        <pc:chgData name="Amaya Britton" userId="S::amaya.britton60@my.benedict.edu::d4b0fbc5-cf7e-46a7-9619-16179a645dc2" providerId="AD" clId="Web-{7E649C67-B595-B472-7F38-A1506422BB1D}" dt="2021-06-18T12:58:06.922" v="109"/>
        <pc:sldMkLst>
          <pc:docMk/>
          <pc:sldMk cId="3531332665" sldId="266"/>
        </pc:sldMkLst>
        <pc:spChg chg="mod">
          <ac:chgData name="Amaya Britton" userId="S::amaya.britton60@my.benedict.edu::d4b0fbc5-cf7e-46a7-9619-16179a645dc2" providerId="AD" clId="Web-{7E649C67-B595-B472-7F38-A1506422BB1D}" dt="2021-06-18T12:56:30.920" v="14" actId="20577"/>
          <ac:spMkLst>
            <pc:docMk/>
            <pc:sldMk cId="3531332665" sldId="266"/>
            <ac:spMk id="3" creationId="{23B35E4E-7DDD-4FB1-B17D-DBB67D438F9E}"/>
          </ac:spMkLst>
        </pc:spChg>
      </pc:sldChg>
      <pc:sldChg chg="modSp new">
        <pc:chgData name="Amaya Britton" userId="S::amaya.britton60@my.benedict.edu::d4b0fbc5-cf7e-46a7-9619-16179a645dc2" providerId="AD" clId="Web-{7E649C67-B595-B472-7F38-A1506422BB1D}" dt="2021-06-18T12:58:18.875" v="110" actId="20577"/>
        <pc:sldMkLst>
          <pc:docMk/>
          <pc:sldMk cId="2130844349" sldId="270"/>
        </pc:sldMkLst>
        <pc:spChg chg="mod">
          <ac:chgData name="Amaya Britton" userId="S::amaya.britton60@my.benedict.edu::d4b0fbc5-cf7e-46a7-9619-16179a645dc2" providerId="AD" clId="Web-{7E649C67-B595-B472-7F38-A1506422BB1D}" dt="2021-06-18T12:56:54.374" v="21" actId="20577"/>
          <ac:spMkLst>
            <pc:docMk/>
            <pc:sldMk cId="2130844349" sldId="270"/>
            <ac:spMk id="2" creationId="{4DCA0AF3-7A05-43CB-8D16-6B25EF8EAE83}"/>
          </ac:spMkLst>
        </pc:spChg>
        <pc:spChg chg="mod">
          <ac:chgData name="Amaya Britton" userId="S::amaya.britton60@my.benedict.edu::d4b0fbc5-cf7e-46a7-9619-16179a645dc2" providerId="AD" clId="Web-{7E649C67-B595-B472-7F38-A1506422BB1D}" dt="2021-06-18T12:58:18.875" v="110" actId="20577"/>
          <ac:spMkLst>
            <pc:docMk/>
            <pc:sldMk cId="2130844349" sldId="270"/>
            <ac:spMk id="3" creationId="{7CBC482C-150D-4787-94FB-6C89D219DDFA}"/>
          </ac:spMkLst>
        </pc:spChg>
      </pc:sldChg>
    </pc:docChg>
  </pc:docChgLst>
  <pc:docChgLst>
    <pc:chgData name="Amaya Britton" userId="S::amaya.britton60@my.benedict.edu::d4b0fbc5-cf7e-46a7-9619-16179a645dc2" providerId="AD" clId="Web-{E9CFBBA5-A0F6-C98F-AED0-FB3FF622CF25}"/>
    <pc:docChg chg="modSld">
      <pc:chgData name="Amaya Britton" userId="S::amaya.britton60@my.benedict.edu::d4b0fbc5-cf7e-46a7-9619-16179a645dc2" providerId="AD" clId="Web-{E9CFBBA5-A0F6-C98F-AED0-FB3FF622CF25}" dt="2021-06-17T21:07:36.822" v="1" actId="20577"/>
      <pc:docMkLst>
        <pc:docMk/>
      </pc:docMkLst>
      <pc:sldChg chg="modSp">
        <pc:chgData name="Amaya Britton" userId="S::amaya.britton60@my.benedict.edu::d4b0fbc5-cf7e-46a7-9619-16179a645dc2" providerId="AD" clId="Web-{E9CFBBA5-A0F6-C98F-AED0-FB3FF622CF25}" dt="2021-06-17T21:07:36.822" v="1" actId="20577"/>
        <pc:sldMkLst>
          <pc:docMk/>
          <pc:sldMk cId="1794067000" sldId="257"/>
        </pc:sldMkLst>
        <pc:spChg chg="mod">
          <ac:chgData name="Amaya Britton" userId="S::amaya.britton60@my.benedict.edu::d4b0fbc5-cf7e-46a7-9619-16179a645dc2" providerId="AD" clId="Web-{E9CFBBA5-A0F6-C98F-AED0-FB3FF622CF25}" dt="2021-06-17T21:07:36.822" v="1" actId="20577"/>
          <ac:spMkLst>
            <pc:docMk/>
            <pc:sldMk cId="1794067000" sldId="257"/>
            <ac:spMk id="11" creationId="{3D15D3A7-B4ED-42E8-B35D-EAD65EEE3B3F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81200"/>
            <a:ext cx="7772400" cy="1876428"/>
          </a:xfrm>
        </p:spPr>
        <p:txBody>
          <a:bodyPr anchor="b">
            <a:sp3d contourW="8890">
              <a:contourClr>
                <a:schemeClr val="accent3">
                  <a:shade val="55000"/>
                </a:schemeClr>
              </a:contourClr>
            </a:sp3d>
          </a:bodyPr>
          <a:lstStyle>
            <a:lvl1pPr algn="ctr">
              <a:defRPr sz="44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57628"/>
            <a:ext cx="6400800" cy="175320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0D0EC791-D078-4631-9937-E8318C63790B}" type="datetimeFigureOut">
              <a:rPr lang="en-US" smtClean="0"/>
              <a:pPr eaLnBrk="1" latinLnBrk="0" hangingPunct="1"/>
              <a:t>7/14/2021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ADD11-4055-44D3-AD09-D611CD509B89}" type="slidenum">
              <a:rPr kumimoji="0" lang="en-US" smtClean="0"/>
              <a:pPr eaLnBrk="1" latinLnBrk="0" hangingPunct="1"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0D0EC791-D078-4631-9937-E8318C63790B}" type="datetimeFigureOut">
              <a:rPr lang="en-US" smtClean="0"/>
              <a:pPr eaLnBrk="1" latinLnBrk="0" hangingPunct="1"/>
              <a:t>7/14/2021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ADD11-4055-44D3-AD09-D611CD509B89}" type="slidenum">
              <a:rPr kumimoji="0" lang="en-US" smtClean="0"/>
              <a:pPr eaLnBrk="1" latinLnBrk="0" hangingPunct="1"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86644" y="274640"/>
            <a:ext cx="1400156" cy="5851525"/>
          </a:xfrm>
        </p:spPr>
        <p:txBody>
          <a:bodyPr vert="eaVert"/>
          <a:lstStyle>
            <a:lvl1pPr>
              <a:defRPr lang="zh-CN" altLang="en-US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829444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0D0EC791-D078-4631-9937-E8318C63790B}" type="datetimeFigureOut">
              <a:rPr lang="en-US" smtClean="0"/>
              <a:pPr eaLnBrk="1" latinLnBrk="0" hangingPunct="1"/>
              <a:t>7/14/2021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ADD11-4055-44D3-AD09-D611CD509B89}" type="slidenum">
              <a:rPr kumimoji="0" lang="en-US" smtClean="0"/>
              <a:pPr eaLnBrk="1" latinLnBrk="0" hangingPunct="1"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0D0EC791-D078-4631-9937-E8318C63790B}" type="datetimeFigureOut">
              <a:rPr lang="en-US" smtClean="0"/>
              <a:pPr eaLnBrk="1" latinLnBrk="0" hangingPunct="1"/>
              <a:t>7/14/2021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ADD11-4055-44D3-AD09-D611CD509B89}" type="slidenum">
              <a:rPr kumimoji="0" lang="en-US" smtClean="0"/>
              <a:pPr eaLnBrk="1" latinLnBrk="0" hangingPunct="1"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854150"/>
            <a:ext cx="7772400" cy="1860850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356428"/>
            <a:ext cx="7772400" cy="1501200"/>
          </a:xfrm>
        </p:spPr>
        <p:txBody>
          <a:bodyPr anchor="b"/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l">
              <a:buNone/>
              <a:defRPr sz="1800">
                <a:solidFill>
                  <a:schemeClr val="tx2"/>
                </a:solidFill>
              </a:defRPr>
            </a:lvl2pPr>
            <a:lvl3pPr marL="914400" indent="0" algn="l">
              <a:buNone/>
              <a:defRPr sz="1600">
                <a:solidFill>
                  <a:schemeClr val="tx2"/>
                </a:solidFill>
              </a:defRPr>
            </a:lvl3pPr>
            <a:lvl4pPr marL="1371600" indent="0" algn="l">
              <a:buNone/>
              <a:defRPr sz="1400">
                <a:solidFill>
                  <a:schemeClr val="tx2"/>
                </a:solidFill>
              </a:defRPr>
            </a:lvl4pPr>
            <a:lvl5pPr marL="1828800" indent="0" algn="l">
              <a:buNone/>
              <a:defRPr sz="1400">
                <a:solidFill>
                  <a:schemeClr val="tx2"/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0D0EC791-D078-4631-9937-E8318C63790B}" type="datetimeFigureOut">
              <a:rPr lang="en-US" smtClean="0"/>
              <a:pPr eaLnBrk="1" latinLnBrk="0" hangingPunct="1"/>
              <a:t>7/14/2021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ADD11-4055-44D3-AD09-D611CD509B89}" type="slidenum">
              <a:rPr kumimoji="0" lang="en-US" smtClean="0"/>
              <a:pPr eaLnBrk="1" latinLnBrk="0" hangingPunct="1"/>
              <a:t>‹#›</a:t>
            </a:fld>
            <a:endParaRPr kumimoji="0"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0D0EC791-D078-4631-9937-E8318C63790B}" type="datetimeFigureOut">
              <a:rPr lang="en-US" smtClean="0"/>
              <a:pPr eaLnBrk="1" latinLnBrk="0" hangingPunct="1"/>
              <a:t>7/14/2021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ADD11-4055-44D3-AD09-D611CD509B89}" type="slidenum">
              <a:rPr kumimoji="0" lang="en-US" smtClean="0"/>
              <a:pPr eaLnBrk="1" latinLnBrk="0" hangingPunct="1"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0D0EC791-D078-4631-9937-E8318C63790B}" type="datetimeFigureOut">
              <a:rPr lang="en-US" smtClean="0"/>
              <a:pPr eaLnBrk="1" latinLnBrk="0" hangingPunct="1"/>
              <a:t>7/14/2021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ADD11-4055-44D3-AD09-D611CD509B89}" type="slidenum">
              <a:rPr kumimoji="0" lang="en-US" smtClean="0"/>
              <a:pPr eaLnBrk="1" latinLnBrk="0" hangingPunct="1"/>
              <a:t>‹#›</a:t>
            </a:fld>
            <a:endParaRPr kumimoji="0"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0D0EC791-D078-4631-9937-E8318C63790B}" type="datetimeFigureOut">
              <a:rPr lang="en-US" smtClean="0"/>
              <a:pPr eaLnBrk="1" latinLnBrk="0" hangingPunct="1"/>
              <a:t>7/14/2021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ADD11-4055-44D3-AD09-D611CD509B89}" type="slidenum">
              <a:rPr kumimoji="0" lang="en-US" smtClean="0"/>
              <a:pPr eaLnBrk="1" latinLnBrk="0" hangingPunct="1"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0D0EC791-D078-4631-9937-E8318C63790B}" type="datetimeFigureOut">
              <a:rPr lang="en-US" smtClean="0"/>
              <a:pPr eaLnBrk="1" latinLnBrk="0" hangingPunct="1"/>
              <a:t>7/14/2021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ADD11-4055-44D3-AD09-D611CD509B89}" type="slidenum">
              <a:rPr kumimoji="0" lang="en-US" smtClean="0"/>
              <a:pPr eaLnBrk="1" latinLnBrk="0" hangingPunct="1"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6258" y="381000"/>
            <a:ext cx="2667000" cy="1833554"/>
          </a:xfrm>
        </p:spPr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>
            <a:lvl1pPr algn="l">
              <a:defRPr sz="3200" b="1" kern="1200" cap="all" spc="50">
                <a:ln w="15875"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2800" y="380999"/>
            <a:ext cx="5410200" cy="57451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26258" y="2214554"/>
            <a:ext cx="2667000" cy="391218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0D0EC791-D078-4631-9937-E8318C63790B}" type="datetimeFigureOut">
              <a:rPr lang="en-US" smtClean="0"/>
              <a:pPr eaLnBrk="1" latinLnBrk="0" hangingPunct="1"/>
              <a:t>7/14/2021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ADD11-4055-44D3-AD09-D611CD509B89}" type="slidenum">
              <a:rPr kumimoji="0" lang="en-US" smtClean="0"/>
              <a:pPr eaLnBrk="1" latinLnBrk="0" hangingPunct="1"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580474" y="553734"/>
            <a:ext cx="7349244" cy="4741531"/>
            <a:chOff x="428596" y="553734"/>
            <a:chExt cx="7349244" cy="4741531"/>
          </a:xfrm>
        </p:grpSpPr>
        <p:sp>
          <p:nvSpPr>
            <p:cNvPr id="16" name="Rectangle 15"/>
            <p:cNvSpPr/>
            <p:nvPr/>
          </p:nvSpPr>
          <p:spPr>
            <a:xfrm rot="21480000">
              <a:off x="428596" y="580356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  <p:sp>
          <p:nvSpPr>
            <p:cNvPr id="17" name="Rectangle 16"/>
            <p:cNvSpPr/>
            <p:nvPr/>
          </p:nvSpPr>
          <p:spPr>
            <a:xfrm rot="21540000">
              <a:off x="437473" y="571479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37481" y="553734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651912" y="612776"/>
            <a:ext cx="7215238" cy="4602175"/>
          </a:xfrm>
          <a:solidFill>
            <a:schemeClr val="bg2">
              <a:tint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en-US"/>
              <a:t>Click icon to add picture</a:t>
            </a:r>
          </a:p>
        </p:txBody>
      </p:sp>
      <p:sp useBgFill="1"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95295"/>
            <a:ext cx="1357290" cy="5691227"/>
          </a:xfrm>
          <a:noFill/>
        </p:spPr>
        <p:txBody>
          <a:bodyPr vert="eaVert" anchor="ctr">
            <a:noAutofit/>
          </a:bodyPr>
          <a:lstStyle>
            <a:lvl1pPr algn="l">
              <a:defRPr lang="zh-CN" altLang="en-US" sz="32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  <a:latin typeface="+mj-lt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14480" y="5481658"/>
            <a:ext cx="7215238" cy="804862"/>
          </a:xfrm>
        </p:spPr>
        <p:txBody>
          <a:bodyPr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0D0EC791-D078-4631-9937-E8318C63790B}" type="datetimeFigureOut">
              <a:rPr lang="en-US" smtClean="0"/>
              <a:pPr eaLnBrk="1" latinLnBrk="0" hangingPunct="1"/>
              <a:t>7/14/2021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ADD11-4055-44D3-AD09-D611CD509B89}" type="slidenum">
              <a:rPr kumimoji="0" lang="en-US" smtClean="0"/>
              <a:pPr eaLnBrk="1" latinLnBrk="0" hangingPunct="1"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244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78" y="6483997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0D0EC791-D078-4631-9937-E8318C63790B}" type="datetimeFigureOut">
              <a:rPr lang="en-US" smtClean="0"/>
              <a:pPr eaLnBrk="1" latinLnBrk="0" hangingPunct="1"/>
              <a:t>7/14/2021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83997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0"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2644" y="6483997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fld id="{170ADD11-4055-44D3-AD09-D611CD509B89}" type="slidenum">
              <a:rPr kumimoji="0" lang="en-US" smtClean="0"/>
              <a:pPr algn="r" eaLnBrk="1" latinLnBrk="0" hangingPunct="1"/>
              <a:t>‹#›</a:t>
            </a:fld>
            <a:endParaRPr kumimoji="0"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000" b="1" kern="1200" cap="all" spc="50" dirty="0">
          <a:ln w="1587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31750" dir="3600000" algn="tl" rotWithShape="0">
              <a:srgbClr val="000000">
                <a:alpha val="6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90000"/>
        <a:buFont typeface="Cambria"/>
        <a:buChar char="+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100000"/>
        <a:buFont typeface="Cambria"/>
        <a:buChar char="–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Ï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90000"/>
        <a:buFont typeface="Calibri"/>
        <a:buChar char="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100000"/>
        <a:buFont typeface="Cambria"/>
        <a:buChar char="=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doi-org.pallas2.tcl.sc.edu/10.1111/jcmm.12256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11748"/>
            <a:ext cx="7772400" cy="2145880"/>
          </a:xfrm>
        </p:spPr>
        <p:txBody>
          <a:bodyPr vert="horz" lIns="91440" tIns="45720" rIns="91440" bIns="45720" rtlCol="0" anchor="b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r>
              <a:rPr lang="en-US" dirty="0"/>
              <a:t>Cross-linking retinoic acid/polyamines to inhibit </a:t>
            </a:r>
            <a:r>
              <a:rPr lang="en-US"/>
              <a:t>mammary</a:t>
            </a:r>
            <a:r>
              <a:rPr lang="en-US" dirty="0"/>
              <a:t> cancer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US">
                <a:cs typeface="Calibri"/>
              </a:rPr>
              <a:t>Amaya Britton</a:t>
            </a:r>
          </a:p>
          <a:p>
            <a:r>
              <a:rPr lang="en-US">
                <a:cs typeface="Calibri"/>
              </a:rPr>
              <a:t>Benedict College</a:t>
            </a:r>
          </a:p>
          <a:p>
            <a:r>
              <a:rPr lang="en-US">
                <a:cs typeface="Calibri"/>
              </a:rPr>
              <a:t>Virtual Summer Undergraduate Research Institute</a:t>
            </a:r>
            <a:endParaRPr lang="en-US" dirty="0">
              <a:cs typeface="Calibri"/>
            </a:endParaRPr>
          </a:p>
          <a:p>
            <a:r>
              <a:rPr lang="en-US">
                <a:cs typeface="Calibri"/>
              </a:rPr>
              <a:t>June 18, 2021</a:t>
            </a:r>
            <a:endParaRPr lang="en-US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820222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CA0AF3-7A05-43CB-8D16-6B25EF8EA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r>
              <a:rPr lang="en-US"/>
              <a:t>Discussion and 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BC482C-150D-4787-94FB-6C89D219DD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 dirty="0">
                <a:cs typeface="Calibri"/>
              </a:rPr>
              <a:t>Separation and identification of </a:t>
            </a:r>
            <a:r>
              <a:rPr lang="en-US" sz="3600" dirty="0" err="1">
                <a:cs typeface="Calibri"/>
              </a:rPr>
              <a:t>transamidated</a:t>
            </a:r>
            <a:r>
              <a:rPr lang="en-US" sz="3600" dirty="0">
                <a:cs typeface="Calibri"/>
              </a:rPr>
              <a:t> proteins in dying cells are expected to lead to the understanding of one or more of the cell death pathways.</a:t>
            </a:r>
            <a:endParaRPr lang="en-US" sz="360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308443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DCD80F-8FDA-4F50-8157-23E3E1C1AF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r>
              <a:rPr lang="en-US"/>
              <a:t>Research team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349A1C-E06D-4A9C-97BE-44BD14992E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Amaya Britton</a:t>
            </a:r>
          </a:p>
          <a:p>
            <a:r>
              <a:rPr lang="en-US" dirty="0"/>
              <a:t>Vanessa Tucker</a:t>
            </a:r>
          </a:p>
          <a:p>
            <a:r>
              <a:rPr lang="en-US" dirty="0"/>
              <a:t>Dr. Bassam Fraij</a:t>
            </a:r>
          </a:p>
        </p:txBody>
      </p:sp>
    </p:spTree>
    <p:extLst>
      <p:ext uri="{BB962C8B-B14F-4D97-AF65-F5344CB8AC3E}">
        <p14:creationId xmlns:p14="http://schemas.microsoft.com/office/powerpoint/2010/main" val="23853014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3FB9DC-111B-4365-9C75-50FE02C858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r>
              <a:rPr lang="en-US"/>
              <a:t>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2AED42-688F-4B6B-9BD0-893D35234C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sz="1400" dirty="0"/>
              <a:t>MOLECULAR CARCINOGENESIS 54:720–729 (2015) The 55 </a:t>
            </a:r>
            <a:r>
              <a:rPr lang="en-US" sz="1400" dirty="0" err="1"/>
              <a:t>kDa</a:t>
            </a:r>
            <a:r>
              <a:rPr lang="en-US" sz="1400" dirty="0"/>
              <a:t> Tissue Transglutaminase Cross-Linking Active Isoform TG Induces Cell Death Bassam M. Fraij* Department of Biology and Chemistry, Benedict College, Columbia, South Carolina</a:t>
            </a:r>
            <a:endParaRPr lang="en-US" sz="1400" dirty="0">
              <a:ea typeface="+mn-lt"/>
              <a:cs typeface="+mn-lt"/>
            </a:endParaRPr>
          </a:p>
          <a:p>
            <a:r>
              <a:rPr lang="en-US" sz="1400" dirty="0" err="1">
                <a:ea typeface="+mn-lt"/>
                <a:cs typeface="+mn-lt"/>
              </a:rPr>
              <a:t>Flamini</a:t>
            </a:r>
            <a:r>
              <a:rPr lang="en-US" sz="1400" dirty="0">
                <a:ea typeface="+mn-lt"/>
                <a:cs typeface="+mn-lt"/>
              </a:rPr>
              <a:t>, M. I., </a:t>
            </a:r>
            <a:r>
              <a:rPr lang="en-US" sz="1400" dirty="0" err="1">
                <a:ea typeface="+mn-lt"/>
                <a:cs typeface="+mn-lt"/>
              </a:rPr>
              <a:t>Gauna</a:t>
            </a:r>
            <a:r>
              <a:rPr lang="en-US" sz="1400" dirty="0">
                <a:ea typeface="+mn-lt"/>
                <a:cs typeface="+mn-lt"/>
              </a:rPr>
              <a:t>, G. V., </a:t>
            </a:r>
            <a:r>
              <a:rPr lang="en-US" sz="1400" dirty="0" err="1">
                <a:ea typeface="+mn-lt"/>
                <a:cs typeface="+mn-lt"/>
              </a:rPr>
              <a:t>Sottile</a:t>
            </a:r>
            <a:r>
              <a:rPr lang="en-US" sz="1400" dirty="0">
                <a:ea typeface="+mn-lt"/>
                <a:cs typeface="+mn-lt"/>
              </a:rPr>
              <a:t>, M. L., </a:t>
            </a:r>
            <a:r>
              <a:rPr lang="en-US" sz="1400" dirty="0" err="1">
                <a:ea typeface="+mn-lt"/>
                <a:cs typeface="+mn-lt"/>
              </a:rPr>
              <a:t>Nadin</a:t>
            </a:r>
            <a:r>
              <a:rPr lang="en-US" sz="1400" dirty="0">
                <a:ea typeface="+mn-lt"/>
                <a:cs typeface="+mn-lt"/>
              </a:rPr>
              <a:t>, B. S., Sanchez, A. M., &amp; Vargas-</a:t>
            </a:r>
            <a:r>
              <a:rPr lang="en-US" sz="1400" dirty="0" err="1">
                <a:ea typeface="+mn-lt"/>
                <a:cs typeface="+mn-lt"/>
              </a:rPr>
              <a:t>Roig</a:t>
            </a:r>
            <a:r>
              <a:rPr lang="en-US" sz="1400" dirty="0">
                <a:ea typeface="+mn-lt"/>
                <a:cs typeface="+mn-lt"/>
              </a:rPr>
              <a:t>, L. M. (2014). Retinoic acid reduces migration of human breast cancer cells: role of retinoic acid receptor beta. </a:t>
            </a:r>
            <a:r>
              <a:rPr lang="en-US" sz="1400" i="1" dirty="0">
                <a:ea typeface="+mn-lt"/>
                <a:cs typeface="+mn-lt"/>
              </a:rPr>
              <a:t>Journal of Cellular and Molecular Medicine</a:t>
            </a:r>
            <a:r>
              <a:rPr lang="en-US" sz="1400" dirty="0">
                <a:ea typeface="+mn-lt"/>
                <a:cs typeface="+mn-lt"/>
              </a:rPr>
              <a:t>, </a:t>
            </a:r>
            <a:r>
              <a:rPr lang="en-US" sz="1400" i="1" dirty="0">
                <a:ea typeface="+mn-lt"/>
                <a:cs typeface="+mn-lt"/>
              </a:rPr>
              <a:t>18</a:t>
            </a:r>
            <a:r>
              <a:rPr lang="en-US" sz="1400" dirty="0">
                <a:ea typeface="+mn-lt"/>
                <a:cs typeface="+mn-lt"/>
              </a:rPr>
              <a:t>(6), 1113–1123. </a:t>
            </a:r>
            <a:r>
              <a:rPr lang="en-US" sz="1400" dirty="0">
                <a:ea typeface="+mn-lt"/>
                <a:cs typeface="+mn-lt"/>
                <a:hlinkClick r:id="rId2"/>
              </a:rPr>
              <a:t>https://doi-org.pallas2.tcl.sc.edu/10.1111/jcmm.12256</a:t>
            </a:r>
            <a:endParaRPr lang="en-US" sz="1400" dirty="0">
              <a:ea typeface="+mn-lt"/>
              <a:cs typeface="+mn-lt"/>
            </a:endParaRPr>
          </a:p>
          <a:p>
            <a:endParaRPr lang="en-US" sz="14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30201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C5F512-E972-4610-BD62-F848418B30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r>
              <a:rPr lang="en-US" sz="3200"/>
              <a:t>Background: Cross-link inhibition of malignent cell growth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46D0C2-6D57-4ABF-B0D8-E49A5D6A3D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65348"/>
            <a:ext cx="8229600" cy="4559252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r>
              <a:rPr lang="en-US">
                <a:cs typeface="Calibri"/>
              </a:rPr>
              <a:t>Crosslinks are based on their formation pathways and consist of two major groups</a:t>
            </a:r>
          </a:p>
          <a:p>
            <a:r>
              <a:rPr lang="en-US">
                <a:cs typeface="Calibri"/>
              </a:rPr>
              <a:t>Enzymatic crosslinks are made up of protein-protein crosslinks, the non-enzymatic unselective glycation of lysine residues via the Maillard reaction.</a:t>
            </a:r>
          </a:p>
          <a:p>
            <a:r>
              <a:rPr lang="en-US">
                <a:cs typeface="Calibri"/>
              </a:rPr>
              <a:t>Both covalent crosslinks appear to correlate with various diseases such as dermatosis, cancer metastasis, diabetes, Alzheimer's and cardiovascular diseases.</a:t>
            </a:r>
            <a:endParaRPr lang="en-US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144581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D0A6EB-2129-4F3E-995B-A70F7C8596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pPr>
              <a:lnSpc>
                <a:spcPct val="90000"/>
              </a:lnSpc>
            </a:pPr>
            <a:r>
              <a:rPr lang="en-US" sz="3700"/>
              <a:t>Background: Retinoic acid/Polyamines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D15D3A7-B4ED-42E8-B35D-EAD65EEE3B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400" dirty="0"/>
              <a:t>Retinoids are a family of signaling molecules chemically related to vitamin A (retinol).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RA is an active metabolite of vitamin A, and plays essential roles in development, differentiation, cell growth and cellular homeostasis</a:t>
            </a:r>
            <a:endParaRPr lang="en-US" sz="2400" dirty="0">
              <a:cs typeface="Calibri"/>
            </a:endParaRPr>
          </a:p>
          <a:p>
            <a:pPr>
              <a:lnSpc>
                <a:spcPct val="90000"/>
              </a:lnSpc>
            </a:pPr>
            <a:r>
              <a:rPr lang="en-US" sz="2400" dirty="0"/>
              <a:t>Polyamines are the reactive primary amines</a:t>
            </a:r>
            <a:endParaRPr lang="en-US" sz="2400" dirty="0">
              <a:cs typeface="Calibri"/>
            </a:endParaRPr>
          </a:p>
        </p:txBody>
      </p:sp>
      <p:pic>
        <p:nvPicPr>
          <p:cNvPr id="5" name="Picture 5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EEF0D7B7-911C-4477-9A96-68D0D700D99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648200" y="2551207"/>
            <a:ext cx="4038600" cy="2623949"/>
          </a:xfrm>
          <a:noFill/>
        </p:spPr>
      </p:pic>
    </p:spTree>
    <p:extLst>
      <p:ext uri="{BB962C8B-B14F-4D97-AF65-F5344CB8AC3E}">
        <p14:creationId xmlns:p14="http://schemas.microsoft.com/office/powerpoint/2010/main" val="17940670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C174504-CEAB-475A-89C6-536CD520E9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vert="horz" lIns="91440" tIns="45720" rIns="91440" bIns="45720" rtlCol="0" anchor="b">
            <a:normAutofit/>
          </a:bodyPr>
          <a:lstStyle/>
          <a:p>
            <a:r>
              <a:rPr lang="en-US">
                <a:cs typeface="Calibri"/>
              </a:rPr>
              <a:t>Natural Primary Amines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AD7D85-8295-4A3B-A66A-40518D1A6B5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cs typeface="Calibri"/>
              </a:rPr>
              <a:t>Found in cells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67FE5A-D8F6-4331-9D99-E1FAF429B6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 vert="horz" lIns="91440" tIns="45720" rIns="91440" bIns="45720" rtlCol="0" anchor="b">
            <a:normAutofit/>
          </a:bodyPr>
          <a:lstStyle/>
          <a:p>
            <a:r>
              <a:rPr lang="en-US">
                <a:cs typeface="Calibri"/>
              </a:rPr>
              <a:t>Synthetic Primary Amines</a:t>
            </a:r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4BBB67B-35BA-4B4E-A4FB-5BC6EC5783ED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cs typeface="Calibri"/>
              </a:rPr>
              <a:t>Branched with long carbon four primary amines and are active groups for cross-linking with various geometries</a:t>
            </a:r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101CE58-894F-419F-9408-06C170E35F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r>
              <a:rPr lang="en-US"/>
              <a:t>Background: Primary Amines</a:t>
            </a:r>
          </a:p>
        </p:txBody>
      </p:sp>
      <p:pic>
        <p:nvPicPr>
          <p:cNvPr id="8" name="Picture 10" descr="A picture containing diagram&#10;&#10;Description automatically generated">
            <a:extLst>
              <a:ext uri="{FF2B5EF4-FFF2-40B4-BE49-F238E27FC236}">
                <a16:creationId xmlns:a16="http://schemas.microsoft.com/office/drawing/2014/main" id="{DF1492AA-97C8-48CA-93D4-095CC0C940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455" y="2940990"/>
            <a:ext cx="4040188" cy="2406047"/>
          </a:xfrm>
          <a:prstGeom prst="rect">
            <a:avLst/>
          </a:prstGeom>
        </p:spPr>
      </p:pic>
      <p:pic>
        <p:nvPicPr>
          <p:cNvPr id="10" name="Picture 11" descr="Chart, line chart&#10;&#10;Description automatically generated">
            <a:extLst>
              <a:ext uri="{FF2B5EF4-FFF2-40B4-BE49-F238E27FC236}">
                <a16:creationId xmlns:a16="http://schemas.microsoft.com/office/drawing/2014/main" id="{24566B2B-7C13-4866-8773-6F6FABDA83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0649" y="4140683"/>
            <a:ext cx="4037262" cy="1780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7936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A831D9-0166-458B-BBB8-005E50BFDB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r>
              <a:rPr lang="en-US" sz="3600"/>
              <a:t>Background: Transglutaminase and oxidative mechanisms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116EAB-85ED-48D5-8B4E-4777AB0F1A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85000" lnSpcReduction="20000"/>
          </a:bodyPr>
          <a:lstStyle/>
          <a:p>
            <a:r>
              <a:rPr lang="en-US" dirty="0" err="1">
                <a:cs typeface="Calibri"/>
              </a:rPr>
              <a:t>Transamidations</a:t>
            </a:r>
            <a:r>
              <a:rPr lang="en-US" dirty="0">
                <a:cs typeface="Calibri"/>
              </a:rPr>
              <a:t> are calcium-dependent reactions catalyzed by transglutaminase enzymes.</a:t>
            </a:r>
          </a:p>
          <a:p>
            <a:r>
              <a:rPr lang="en-US" dirty="0">
                <a:cs typeface="Calibri"/>
              </a:rPr>
              <a:t>Tissue transglutaminase (TG2 or TGC) is a multifunctional protein with a controversial role in apoptosis.</a:t>
            </a:r>
          </a:p>
          <a:p>
            <a:r>
              <a:rPr lang="en-US" dirty="0">
                <a:cs typeface="Calibri"/>
              </a:rPr>
              <a:t>The cross-linking function of transglutaminase enzymes has been shown to play a role in cell death.</a:t>
            </a:r>
          </a:p>
          <a:p>
            <a:r>
              <a:rPr lang="en-US" dirty="0">
                <a:cs typeface="Calibri"/>
              </a:rPr>
              <a:t>Small primary amines are frequently used to inhibit protein to protein cross-linking events by blocking the transglutaminase-reactive glutamine residues.</a:t>
            </a:r>
          </a:p>
          <a:p>
            <a:r>
              <a:rPr lang="en-US" dirty="0" err="1">
                <a:cs typeface="Calibri"/>
              </a:rPr>
              <a:t>Cystamine</a:t>
            </a:r>
            <a:r>
              <a:rPr lang="en-US" dirty="0">
                <a:cs typeface="Calibri"/>
              </a:rPr>
              <a:t> was first reported to be an inhibitor of transglutaminase 2 by Lorand and </a:t>
            </a:r>
            <a:r>
              <a:rPr lang="en-US" dirty="0" err="1">
                <a:cs typeface="Calibri"/>
              </a:rPr>
              <a:t>Conrand</a:t>
            </a:r>
            <a:r>
              <a:rPr lang="en-US" dirty="0">
                <a:cs typeface="Calibri"/>
              </a:rPr>
              <a:t> in 1984</a:t>
            </a:r>
          </a:p>
          <a:p>
            <a:endParaRPr lang="en-US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39184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28A2F0-EB4C-4271-B3D6-613ACD67C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r>
              <a:rPr lang="en-US"/>
              <a:t>Research Goals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1A4D7B-E112-4571-A2AC-D927334A3F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cs typeface="Calibri"/>
              </a:rPr>
              <a:t>Research will be conducted over the duration of the VSURI summer 2021 program and continue in the fall and spring semesters</a:t>
            </a:r>
          </a:p>
          <a:p>
            <a:endParaRPr lang="en-US" dirty="0">
              <a:latin typeface="Times New Roman"/>
              <a:ea typeface="+mn-lt"/>
              <a:cs typeface="Times New Roman"/>
            </a:endParaRPr>
          </a:p>
          <a:p>
            <a:endParaRPr lang="en-US" dirty="0">
              <a:cs typeface="Calibri"/>
            </a:endParaRPr>
          </a:p>
          <a:p>
            <a:pPr lvl="1"/>
            <a:endParaRPr lang="en-US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078654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F0C695-9DEE-4867-AAF8-8217969531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r>
              <a:rPr lang="en-US"/>
              <a:t>Research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5C171E-2F58-4AB8-B37B-FA313DC38E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85000" lnSpcReduction="10000"/>
          </a:bodyPr>
          <a:lstStyle/>
          <a:p>
            <a:r>
              <a:rPr lang="en-US" dirty="0" err="1"/>
              <a:t>Transamidation</a:t>
            </a:r>
            <a:r>
              <a:rPr lang="en-US" dirty="0"/>
              <a:t> (cross-linking) of proteins with synthetic polyamines inhibit cell growth and induce the early stages of cell death. A panel of breast cancer cell lines with high invasive potential and express high/medium levels of TGC (ER-</a:t>
            </a:r>
            <a:r>
              <a:rPr lang="en-US" dirty="0" err="1"/>
              <a:t>ve</a:t>
            </a:r>
            <a:r>
              <a:rPr lang="en-US" dirty="0"/>
              <a:t>: MDA-MB231, BT20, and SKBR3) will be cultured in DMEM, 10% FBS. The other breast cancer cells with low invasive potential,  that are RA sensitive, and express very low TGC levels (</a:t>
            </a:r>
            <a:r>
              <a:rPr lang="en-US" dirty="0" err="1"/>
              <a:t>ER+ve</a:t>
            </a:r>
            <a:r>
              <a:rPr lang="en-US" dirty="0"/>
              <a:t>: BT474, T47D, MCF7) will be cultured in phenol red-free DMEM with 10% DCC-FBS to remove steroids. RA induction of apoptosis correlates with induction of transglutaminase activity in sensitive cells.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95163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89DD9C-C1F2-4542-A6E5-70C1C173C3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r>
              <a:rPr lang="en-US"/>
              <a:t>Materials and Methods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877B47-8DEC-4D95-A5B2-DC0AF5864D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Cells will be grown in twelve well plates and grown in serum free medium. Cells will be induced with RA (1 </a:t>
            </a:r>
            <a:r>
              <a:rPr lang="en-US" dirty="0" err="1"/>
              <a:t>mM</a:t>
            </a:r>
            <a:r>
              <a:rPr lang="en-US" dirty="0"/>
              <a:t>) or 4HRP (10 </a:t>
            </a:r>
            <a:r>
              <a:rPr lang="en-US" dirty="0" err="1"/>
              <a:t>mM</a:t>
            </a:r>
            <a:r>
              <a:rPr lang="en-US" dirty="0"/>
              <a:t>) for 2-3 days and then treated with synthetic polyamines with carbons (n) = 5, 6 ,7, 8, 9; C</a:t>
            </a:r>
            <a:r>
              <a:rPr lang="en-US" baseline="-25000" dirty="0"/>
              <a:t>n</a:t>
            </a:r>
            <a:r>
              <a:rPr lang="en-US" dirty="0"/>
              <a:t>N</a:t>
            </a:r>
            <a:r>
              <a:rPr lang="en-US" baseline="-25000" dirty="0"/>
              <a:t>6</a:t>
            </a:r>
            <a:r>
              <a:rPr lang="en-US" dirty="0"/>
              <a:t>BPA (0.5-2.5 </a:t>
            </a:r>
            <a:r>
              <a:rPr lang="en-US" dirty="0" err="1"/>
              <a:t>mM</a:t>
            </a:r>
            <a:r>
              <a:rPr lang="en-US" dirty="0"/>
              <a:t>) and another set of cells will be treated with vehicle. </a:t>
            </a:r>
          </a:p>
        </p:txBody>
      </p:sp>
    </p:spTree>
    <p:extLst>
      <p:ext uri="{BB962C8B-B14F-4D97-AF65-F5344CB8AC3E}">
        <p14:creationId xmlns:p14="http://schemas.microsoft.com/office/powerpoint/2010/main" val="20156665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AB91A0-BCF5-406E-BBE8-6E3B529BFC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r>
              <a:rPr lang="en-US"/>
              <a:t>Preliminary results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3653154"/>
              </p:ext>
            </p:extLst>
          </p:nvPr>
        </p:nvGraphicFramePr>
        <p:xfrm>
          <a:off x="651901" y="1613239"/>
          <a:ext cx="3344723" cy="381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0" r:id="rId3" imgW="7016496" imgH="8223504" progId="Prism.Document">
                  <p:embed/>
                </p:oleObj>
              </mc:Choice>
              <mc:Fallback>
                <p:oleObj r:id="rId3" imgW="7016496" imgH="8223504" progId="Prism.Document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1901" y="1613239"/>
                        <a:ext cx="3344723" cy="3815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8056091"/>
              </p:ext>
            </p:extLst>
          </p:nvPr>
        </p:nvGraphicFramePr>
        <p:xfrm>
          <a:off x="4189552" y="1613058"/>
          <a:ext cx="3870518" cy="38660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1" r:id="rId5" imgW="5372100" imgH="5785104" progId="Prism.Document">
                  <p:embed/>
                </p:oleObj>
              </mc:Choice>
              <mc:Fallback>
                <p:oleObj r:id="rId5" imgW="5372100" imgH="5785104" progId="Prism.Document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89552" y="1613058"/>
                        <a:ext cx="3870518" cy="386609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089118-4FF0-4BB2-BADF-58081DBA93D0}"/>
              </a:ext>
            </a:extLst>
          </p:cNvPr>
          <p:cNvSpPr txBox="1"/>
          <p:nvPr/>
        </p:nvSpPr>
        <p:spPr>
          <a:xfrm>
            <a:off x="1118119" y="5577122"/>
            <a:ext cx="6698065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000" dirty="0">
                <a:latin typeface="Times New Roman"/>
                <a:cs typeface="Times New Roman"/>
              </a:rPr>
              <a:t>Cells showed an increase in apoptosis after indicated treatment by dot plot: the number of cells to the right of the vertical line in the graph that stain positive for Annexin V- FITC (green color, apoptosis), and by histograms contains the early and late apoptotic cells which are positive for FITC-labeling. Viable and necrotic cells are negative for FITC-labeling. The percent of cells that stain positive for FITC-labeled anti -TG (green color) are shown in quadrant 4 in the graph.  Statistical analysis was performed using the two-tailed Student</a:t>
            </a:r>
            <a:r>
              <a:rPr lang="en-US" sz="1000" dirty="0">
                <a:ea typeface="+mn-lt"/>
                <a:cs typeface="+mn-lt"/>
              </a:rPr>
              <a:t>’</a:t>
            </a:r>
            <a:r>
              <a:rPr lang="en-US" sz="1000" dirty="0">
                <a:latin typeface="Times New Roman"/>
                <a:cs typeface="Times New Roman"/>
              </a:rPr>
              <a:t>s test.  Statistically significant differences between controls and the corresponding groups treated with RA or transfected with TG and TGC genes are indicated (p&lt; 0.01).</a:t>
            </a:r>
            <a:endParaRPr lang="en-US" sz="10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1036334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lligraphy">
  <a:themeElements>
    <a:clrScheme name="Calligraphy">
      <a:dk1>
        <a:sysClr val="windowText" lastClr="000000"/>
      </a:dk1>
      <a:lt1>
        <a:sysClr val="window" lastClr="FFFFFF"/>
      </a:lt1>
      <a:dk2>
        <a:srgbClr val="411401"/>
      </a:dk2>
      <a:lt2>
        <a:srgbClr val="FFE6E6"/>
      </a:lt2>
      <a:accent1>
        <a:srgbClr val="A24A48"/>
      </a:accent1>
      <a:accent2>
        <a:srgbClr val="B2935C"/>
      </a:accent2>
      <a:accent3>
        <a:srgbClr val="6A9A9A"/>
      </a:accent3>
      <a:accent4>
        <a:srgbClr val="B2B787"/>
      </a:accent4>
      <a:accent5>
        <a:srgbClr val="91644B"/>
      </a:accent5>
      <a:accent6>
        <a:srgbClr val="654A76"/>
      </a:accent6>
      <a:hlink>
        <a:srgbClr val="00A800"/>
      </a:hlink>
      <a:folHlink>
        <a:srgbClr val="FF00FF"/>
      </a:folHlink>
    </a:clrScheme>
    <a:fontScheme name="Calligraphy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华文行楷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明朝"/>
        <a:font script="Hang" typeface="HY견명조"/>
        <a:font script="Hans" typeface="华文行楷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alligraphy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30000"/>
              </a:schemeClr>
            </a:gs>
            <a:gs pos="50000">
              <a:schemeClr val="phClr">
                <a:tint val="45000"/>
                <a:satMod val="220000"/>
              </a:schemeClr>
            </a:gs>
            <a:gs pos="100000">
              <a:schemeClr val="phClr">
                <a:tint val="90000"/>
                <a:satMod val="13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200000"/>
              </a:schemeClr>
            </a:gs>
            <a:gs pos="50000">
              <a:schemeClr val="phClr">
                <a:tint val="100000"/>
                <a:shade val="60000"/>
                <a:hueMod val="100000"/>
                <a:satMod val="180000"/>
              </a:schemeClr>
            </a:gs>
            <a:gs pos="100000">
              <a:schemeClr val="phClr">
                <a:tint val="100000"/>
                <a:shade val="90000"/>
                <a:hueMod val="100000"/>
                <a:satMod val="2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50600">
              <a:schemeClr val="phClr">
                <a:alpha val="40000"/>
              </a:schemeClr>
            </a:glow>
          </a:effectLst>
        </a:effectStyle>
        <a:effectStyle>
          <a:effectLst>
            <a:glow rad="101600">
              <a:schemeClr val="phClr">
                <a:alpha val="60000"/>
              </a:schemeClr>
            </a:glow>
          </a:effectLst>
          <a:scene3d>
            <a:camera prst="isometricLeftDown" fov="0">
              <a:rot lat="0" lon="0" rev="0"/>
            </a:camera>
            <a:lightRig rig="harsh" dir="tl">
              <a:rot lat="0" lon="0" rev="14280000"/>
            </a:lightRig>
          </a:scene3d>
          <a:sp3d prstMaterial="flat">
            <a:bevelT w="38100" h="50800" prst="softRound"/>
          </a:sp3d>
        </a:effectStyle>
        <a:effectStyle>
          <a:effectLst>
            <a:glow>
              <a:schemeClr val="phClr"/>
            </a:glow>
          </a:effectLst>
          <a:scene3d>
            <a:camera prst="isometricLeftDown">
              <a:rot lat="0" lon="0" rev="0"/>
            </a:camera>
            <a:lightRig rig="harsh" dir="tl">
              <a:rot lat="0" lon="0" rev="14280000"/>
            </a:lightRig>
          </a:scene3d>
          <a:sp3d extrusionH="63500" contourW="38100" prstMaterial="flat">
            <a:bevelT w="50800" h="635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hueMod val="100000"/>
                <a:satMod val="300000"/>
              </a:schemeClr>
            </a:gs>
            <a:gs pos="72000">
              <a:schemeClr val="phClr">
                <a:tint val="100000"/>
                <a:shade val="100000"/>
                <a:hueMod val="100000"/>
                <a:satMod val="100000"/>
              </a:schemeClr>
            </a:gs>
            <a:gs pos="81000">
              <a:schemeClr val="phClr">
                <a:tint val="98000"/>
                <a:shade val="100000"/>
                <a:hueMod val="100000"/>
                <a:satMod val="15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39000"/>
                <a:hueMod val="100000"/>
                <a:satMod val="150000"/>
              </a:schemeClr>
              <a:schemeClr val="phClr">
                <a:tint val="90000"/>
                <a:shade val="100000"/>
                <a:hueMod val="100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Calligraphy</Template>
  <TotalTime>22</TotalTime>
  <Words>800</Words>
  <Application>Microsoft Office PowerPoint</Application>
  <PresentationFormat>On-screen Show (4:3)</PresentationFormat>
  <Paragraphs>42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Calligraphy</vt:lpstr>
      <vt:lpstr>Cross-linking retinoic acid/polyamines to inhibit mammary cancer</vt:lpstr>
      <vt:lpstr>Background: Cross-link inhibition of malignent cell growth</vt:lpstr>
      <vt:lpstr>Background: Retinoic acid/Polyamines</vt:lpstr>
      <vt:lpstr>Background: Primary Amines</vt:lpstr>
      <vt:lpstr>Background: Transglutaminase and oxidative mechanisms</vt:lpstr>
      <vt:lpstr>Research Goals</vt:lpstr>
      <vt:lpstr>Research Plan</vt:lpstr>
      <vt:lpstr>Materials and Methods</vt:lpstr>
      <vt:lpstr>Preliminary results</vt:lpstr>
      <vt:lpstr>Discussion and COnclusion</vt:lpstr>
      <vt:lpstr>Research team</vt:lpstr>
      <vt:lpstr>Resources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Bassam Fraij</dc:creator>
  <cp:lastModifiedBy>Bassam Fraij</cp:lastModifiedBy>
  <cp:revision>348</cp:revision>
  <dcterms:created xsi:type="dcterms:W3CDTF">2021-06-12T10:40:23Z</dcterms:created>
  <dcterms:modified xsi:type="dcterms:W3CDTF">2021-07-15T05:47:14Z</dcterms:modified>
</cp:coreProperties>
</file>