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56" r:id="rId5"/>
    <p:sldId id="258" r:id="rId6"/>
  </p:sldIdLst>
  <p:sldSz cx="32918400" cy="21945600"/>
  <p:notesSz cx="6858000" cy="9144000"/>
  <p:defaultTextStyle>
    <a:defPPr>
      <a:defRPr lang="en-US"/>
    </a:defPPr>
    <a:lvl1pPr marL="0" algn="l" defTabSz="2633472" rtl="0" eaLnBrk="1" latinLnBrk="0" hangingPunct="1">
      <a:defRPr sz="5184" kern="1200">
        <a:solidFill>
          <a:schemeClr val="tx1"/>
        </a:solidFill>
        <a:latin typeface="+mn-lt"/>
        <a:ea typeface="+mn-ea"/>
        <a:cs typeface="+mn-cs"/>
      </a:defRPr>
    </a:lvl1pPr>
    <a:lvl2pPr marL="1316736" algn="l" defTabSz="2633472" rtl="0" eaLnBrk="1" latinLnBrk="0" hangingPunct="1">
      <a:defRPr sz="5184" kern="1200">
        <a:solidFill>
          <a:schemeClr val="tx1"/>
        </a:solidFill>
        <a:latin typeface="+mn-lt"/>
        <a:ea typeface="+mn-ea"/>
        <a:cs typeface="+mn-cs"/>
      </a:defRPr>
    </a:lvl2pPr>
    <a:lvl3pPr marL="2633472" algn="l" defTabSz="2633472" rtl="0" eaLnBrk="1" latinLnBrk="0" hangingPunct="1">
      <a:defRPr sz="5184" kern="1200">
        <a:solidFill>
          <a:schemeClr val="tx1"/>
        </a:solidFill>
        <a:latin typeface="+mn-lt"/>
        <a:ea typeface="+mn-ea"/>
        <a:cs typeface="+mn-cs"/>
      </a:defRPr>
    </a:lvl3pPr>
    <a:lvl4pPr marL="3950208" algn="l" defTabSz="2633472" rtl="0" eaLnBrk="1" latinLnBrk="0" hangingPunct="1">
      <a:defRPr sz="5184" kern="1200">
        <a:solidFill>
          <a:schemeClr val="tx1"/>
        </a:solidFill>
        <a:latin typeface="+mn-lt"/>
        <a:ea typeface="+mn-ea"/>
        <a:cs typeface="+mn-cs"/>
      </a:defRPr>
    </a:lvl4pPr>
    <a:lvl5pPr marL="5266944" algn="l" defTabSz="2633472" rtl="0" eaLnBrk="1" latinLnBrk="0" hangingPunct="1">
      <a:defRPr sz="5184" kern="1200">
        <a:solidFill>
          <a:schemeClr val="tx1"/>
        </a:solidFill>
        <a:latin typeface="+mn-lt"/>
        <a:ea typeface="+mn-ea"/>
        <a:cs typeface="+mn-cs"/>
      </a:defRPr>
    </a:lvl5pPr>
    <a:lvl6pPr marL="6583680" algn="l" defTabSz="2633472" rtl="0" eaLnBrk="1" latinLnBrk="0" hangingPunct="1">
      <a:defRPr sz="5184" kern="1200">
        <a:solidFill>
          <a:schemeClr val="tx1"/>
        </a:solidFill>
        <a:latin typeface="+mn-lt"/>
        <a:ea typeface="+mn-ea"/>
        <a:cs typeface="+mn-cs"/>
      </a:defRPr>
    </a:lvl6pPr>
    <a:lvl7pPr marL="7900416" algn="l" defTabSz="2633472" rtl="0" eaLnBrk="1" latinLnBrk="0" hangingPunct="1">
      <a:defRPr sz="5184" kern="1200">
        <a:solidFill>
          <a:schemeClr val="tx1"/>
        </a:solidFill>
        <a:latin typeface="+mn-lt"/>
        <a:ea typeface="+mn-ea"/>
        <a:cs typeface="+mn-cs"/>
      </a:defRPr>
    </a:lvl7pPr>
    <a:lvl8pPr marL="9217152" algn="l" defTabSz="2633472" rtl="0" eaLnBrk="1" latinLnBrk="0" hangingPunct="1">
      <a:defRPr sz="5184" kern="1200">
        <a:solidFill>
          <a:schemeClr val="tx1"/>
        </a:solidFill>
        <a:latin typeface="+mn-lt"/>
        <a:ea typeface="+mn-ea"/>
        <a:cs typeface="+mn-cs"/>
      </a:defRPr>
    </a:lvl8pPr>
    <a:lvl9pPr marL="10533888" algn="l" defTabSz="2633472" rtl="0" eaLnBrk="1" latinLnBrk="0" hangingPunct="1">
      <a:defRPr sz="5184"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3" autoAdjust="0"/>
    <p:restoredTop sz="94660"/>
  </p:normalViewPr>
  <p:slideViewPr>
    <p:cSldViewPr snapToGrid="0">
      <p:cViewPr varScale="1">
        <p:scale>
          <a:sx n="39" d="100"/>
          <a:sy n="39" d="100"/>
        </p:scale>
        <p:origin x="848" y="22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8880" y="3591562"/>
            <a:ext cx="27980640" cy="7640320"/>
          </a:xfrm>
        </p:spPr>
        <p:txBody>
          <a:bodyPr anchor="b"/>
          <a:lstStyle>
            <a:lvl1pPr algn="ctr">
              <a:defRPr sz="19200"/>
            </a:lvl1pPr>
          </a:lstStyle>
          <a:p>
            <a:r>
              <a:rPr lang="en-US"/>
              <a:t>Click to edit Master title style</a:t>
            </a:r>
            <a:endParaRPr lang="en-US" dirty="0"/>
          </a:p>
        </p:txBody>
      </p:sp>
      <p:sp>
        <p:nvSpPr>
          <p:cNvPr id="3" name="Subtitle 2"/>
          <p:cNvSpPr>
            <a:spLocks noGrp="1"/>
          </p:cNvSpPr>
          <p:nvPr>
            <p:ph type="subTitle" idx="1"/>
          </p:nvPr>
        </p:nvSpPr>
        <p:spPr>
          <a:xfrm>
            <a:off x="4114800" y="11526522"/>
            <a:ext cx="24688800" cy="5298438"/>
          </a:xfrm>
        </p:spPr>
        <p:txBody>
          <a:bodyPr/>
          <a:lstStyle>
            <a:lvl1pPr marL="0" indent="0" algn="ctr">
              <a:buNone/>
              <a:defRPr sz="7680"/>
            </a:lvl1pPr>
            <a:lvl2pPr marL="1463040" indent="0" algn="ctr">
              <a:buNone/>
              <a:defRPr sz="6400"/>
            </a:lvl2pPr>
            <a:lvl3pPr marL="2926080" indent="0" algn="ctr">
              <a:buNone/>
              <a:defRPr sz="5760"/>
            </a:lvl3pPr>
            <a:lvl4pPr marL="4389120" indent="0" algn="ctr">
              <a:buNone/>
              <a:defRPr sz="5120"/>
            </a:lvl4pPr>
            <a:lvl5pPr marL="5852160" indent="0" algn="ctr">
              <a:buNone/>
              <a:defRPr sz="5120"/>
            </a:lvl5pPr>
            <a:lvl6pPr marL="7315200" indent="0" algn="ctr">
              <a:buNone/>
              <a:defRPr sz="5120"/>
            </a:lvl6pPr>
            <a:lvl7pPr marL="8778240" indent="0" algn="ctr">
              <a:buNone/>
              <a:defRPr sz="5120"/>
            </a:lvl7pPr>
            <a:lvl8pPr marL="10241280" indent="0" algn="ctr">
              <a:buNone/>
              <a:defRPr sz="5120"/>
            </a:lvl8pPr>
            <a:lvl9pPr marL="11704320" indent="0" algn="ctr">
              <a:buNone/>
              <a:defRPr sz="512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E7886A4-796F-4036-8F97-20AD5D68D102}" type="datetimeFigureOut">
              <a:rPr lang="en-US" smtClean="0"/>
              <a:t>7/14/21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945334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E7886A4-796F-4036-8F97-20AD5D68D102}" type="datetimeFigureOut">
              <a:rPr lang="en-US" smtClean="0"/>
              <a:t>7/14/21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0770829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557232" y="1168400"/>
            <a:ext cx="7098030" cy="1859788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263142" y="1168400"/>
            <a:ext cx="20882610" cy="1859788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E7886A4-796F-4036-8F97-20AD5D68D102}" type="datetimeFigureOut">
              <a:rPr lang="en-US" smtClean="0"/>
              <a:t>7/14/21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1854179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E7886A4-796F-4036-8F97-20AD5D68D102}" type="datetimeFigureOut">
              <a:rPr lang="en-US" smtClean="0"/>
              <a:t>7/14/21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1545941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245997" y="5471167"/>
            <a:ext cx="28392120" cy="9128758"/>
          </a:xfrm>
        </p:spPr>
        <p:txBody>
          <a:bodyPr anchor="b"/>
          <a:lstStyle>
            <a:lvl1pPr>
              <a:defRPr sz="19200"/>
            </a:lvl1pPr>
          </a:lstStyle>
          <a:p>
            <a:r>
              <a:rPr lang="en-US"/>
              <a:t>Click to edit Master title style</a:t>
            </a:r>
            <a:endParaRPr lang="en-US" dirty="0"/>
          </a:p>
        </p:txBody>
      </p:sp>
      <p:sp>
        <p:nvSpPr>
          <p:cNvPr id="3" name="Text Placeholder 2"/>
          <p:cNvSpPr>
            <a:spLocks noGrp="1"/>
          </p:cNvSpPr>
          <p:nvPr>
            <p:ph type="body" idx="1"/>
          </p:nvPr>
        </p:nvSpPr>
        <p:spPr>
          <a:xfrm>
            <a:off x="2245997" y="14686287"/>
            <a:ext cx="28392120" cy="4800598"/>
          </a:xfrm>
        </p:spPr>
        <p:txBody>
          <a:bodyPr/>
          <a:lstStyle>
            <a:lvl1pPr marL="0" indent="0">
              <a:buNone/>
              <a:defRPr sz="7680">
                <a:solidFill>
                  <a:schemeClr val="tx1"/>
                </a:solidFill>
              </a:defRPr>
            </a:lvl1pPr>
            <a:lvl2pPr marL="1463040" indent="0">
              <a:buNone/>
              <a:defRPr sz="6400">
                <a:solidFill>
                  <a:schemeClr val="tx1">
                    <a:tint val="75000"/>
                  </a:schemeClr>
                </a:solidFill>
              </a:defRPr>
            </a:lvl2pPr>
            <a:lvl3pPr marL="2926080" indent="0">
              <a:buNone/>
              <a:defRPr sz="5760">
                <a:solidFill>
                  <a:schemeClr val="tx1">
                    <a:tint val="75000"/>
                  </a:schemeClr>
                </a:solidFill>
              </a:defRPr>
            </a:lvl3pPr>
            <a:lvl4pPr marL="4389120" indent="0">
              <a:buNone/>
              <a:defRPr sz="5120">
                <a:solidFill>
                  <a:schemeClr val="tx1">
                    <a:tint val="75000"/>
                  </a:schemeClr>
                </a:solidFill>
              </a:defRPr>
            </a:lvl4pPr>
            <a:lvl5pPr marL="5852160" indent="0">
              <a:buNone/>
              <a:defRPr sz="5120">
                <a:solidFill>
                  <a:schemeClr val="tx1">
                    <a:tint val="75000"/>
                  </a:schemeClr>
                </a:solidFill>
              </a:defRPr>
            </a:lvl5pPr>
            <a:lvl6pPr marL="7315200" indent="0">
              <a:buNone/>
              <a:defRPr sz="5120">
                <a:solidFill>
                  <a:schemeClr val="tx1">
                    <a:tint val="75000"/>
                  </a:schemeClr>
                </a:solidFill>
              </a:defRPr>
            </a:lvl6pPr>
            <a:lvl7pPr marL="8778240" indent="0">
              <a:buNone/>
              <a:defRPr sz="5120">
                <a:solidFill>
                  <a:schemeClr val="tx1">
                    <a:tint val="75000"/>
                  </a:schemeClr>
                </a:solidFill>
              </a:defRPr>
            </a:lvl7pPr>
            <a:lvl8pPr marL="10241280" indent="0">
              <a:buNone/>
              <a:defRPr sz="5120">
                <a:solidFill>
                  <a:schemeClr val="tx1">
                    <a:tint val="75000"/>
                  </a:schemeClr>
                </a:solidFill>
              </a:defRPr>
            </a:lvl8pPr>
            <a:lvl9pPr marL="11704320" indent="0">
              <a:buNone/>
              <a:defRPr sz="512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E7886A4-796F-4036-8F97-20AD5D68D102}" type="datetimeFigureOut">
              <a:rPr lang="en-US" smtClean="0"/>
              <a:t>7/14/21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3310537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263140" y="5842000"/>
            <a:ext cx="13990320" cy="139242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16664940" y="5842000"/>
            <a:ext cx="13990320" cy="139242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E7886A4-796F-4036-8F97-20AD5D68D102}" type="datetimeFigureOut">
              <a:rPr lang="en-US" smtClean="0"/>
              <a:t>7/14/21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36852988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168405"/>
            <a:ext cx="28392120" cy="4241802"/>
          </a:xfrm>
        </p:spPr>
        <p:txBody>
          <a:bodyPr/>
          <a:lstStyle/>
          <a:p>
            <a:r>
              <a:rPr lang="en-US"/>
              <a:t>Click to edit Master title style</a:t>
            </a:r>
            <a:endParaRPr lang="en-US" dirty="0"/>
          </a:p>
        </p:txBody>
      </p:sp>
      <p:sp>
        <p:nvSpPr>
          <p:cNvPr id="3" name="Text Placeholder 2"/>
          <p:cNvSpPr>
            <a:spLocks noGrp="1"/>
          </p:cNvSpPr>
          <p:nvPr>
            <p:ph type="body" idx="1"/>
          </p:nvPr>
        </p:nvSpPr>
        <p:spPr>
          <a:xfrm>
            <a:off x="2267431" y="5379722"/>
            <a:ext cx="13926024" cy="2636518"/>
          </a:xfrm>
        </p:spPr>
        <p:txBody>
          <a:bodyPr anchor="b"/>
          <a:lstStyle>
            <a:lvl1pPr marL="0" indent="0">
              <a:buNone/>
              <a:defRPr sz="7680" b="1"/>
            </a:lvl1pPr>
            <a:lvl2pPr marL="1463040" indent="0">
              <a:buNone/>
              <a:defRPr sz="6400" b="1"/>
            </a:lvl2pPr>
            <a:lvl3pPr marL="2926080" indent="0">
              <a:buNone/>
              <a:defRPr sz="5760" b="1"/>
            </a:lvl3pPr>
            <a:lvl4pPr marL="4389120" indent="0">
              <a:buNone/>
              <a:defRPr sz="5120" b="1"/>
            </a:lvl4pPr>
            <a:lvl5pPr marL="5852160" indent="0">
              <a:buNone/>
              <a:defRPr sz="5120" b="1"/>
            </a:lvl5pPr>
            <a:lvl6pPr marL="7315200" indent="0">
              <a:buNone/>
              <a:defRPr sz="5120" b="1"/>
            </a:lvl6pPr>
            <a:lvl7pPr marL="8778240" indent="0">
              <a:buNone/>
              <a:defRPr sz="5120" b="1"/>
            </a:lvl7pPr>
            <a:lvl8pPr marL="10241280" indent="0">
              <a:buNone/>
              <a:defRPr sz="5120" b="1"/>
            </a:lvl8pPr>
            <a:lvl9pPr marL="11704320" indent="0">
              <a:buNone/>
              <a:defRPr sz="5120" b="1"/>
            </a:lvl9pPr>
          </a:lstStyle>
          <a:p>
            <a:pPr lvl="0"/>
            <a:r>
              <a:rPr lang="en-US"/>
              <a:t>Click to edit Master text styles</a:t>
            </a:r>
          </a:p>
        </p:txBody>
      </p:sp>
      <p:sp>
        <p:nvSpPr>
          <p:cNvPr id="4" name="Content Placeholder 3"/>
          <p:cNvSpPr>
            <a:spLocks noGrp="1"/>
          </p:cNvSpPr>
          <p:nvPr>
            <p:ph sz="half" idx="2"/>
          </p:nvPr>
        </p:nvSpPr>
        <p:spPr>
          <a:xfrm>
            <a:off x="2267431" y="8016240"/>
            <a:ext cx="13926024" cy="117906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16664942" y="5379722"/>
            <a:ext cx="13994608" cy="2636518"/>
          </a:xfrm>
        </p:spPr>
        <p:txBody>
          <a:bodyPr anchor="b"/>
          <a:lstStyle>
            <a:lvl1pPr marL="0" indent="0">
              <a:buNone/>
              <a:defRPr sz="7680" b="1"/>
            </a:lvl1pPr>
            <a:lvl2pPr marL="1463040" indent="0">
              <a:buNone/>
              <a:defRPr sz="6400" b="1"/>
            </a:lvl2pPr>
            <a:lvl3pPr marL="2926080" indent="0">
              <a:buNone/>
              <a:defRPr sz="5760" b="1"/>
            </a:lvl3pPr>
            <a:lvl4pPr marL="4389120" indent="0">
              <a:buNone/>
              <a:defRPr sz="5120" b="1"/>
            </a:lvl4pPr>
            <a:lvl5pPr marL="5852160" indent="0">
              <a:buNone/>
              <a:defRPr sz="5120" b="1"/>
            </a:lvl5pPr>
            <a:lvl6pPr marL="7315200" indent="0">
              <a:buNone/>
              <a:defRPr sz="5120" b="1"/>
            </a:lvl6pPr>
            <a:lvl7pPr marL="8778240" indent="0">
              <a:buNone/>
              <a:defRPr sz="5120" b="1"/>
            </a:lvl7pPr>
            <a:lvl8pPr marL="10241280" indent="0">
              <a:buNone/>
              <a:defRPr sz="5120" b="1"/>
            </a:lvl8pPr>
            <a:lvl9pPr marL="11704320" indent="0">
              <a:buNone/>
              <a:defRPr sz="5120" b="1"/>
            </a:lvl9pPr>
          </a:lstStyle>
          <a:p>
            <a:pPr lvl="0"/>
            <a:r>
              <a:rPr lang="en-US"/>
              <a:t>Click to edit Master text styles</a:t>
            </a:r>
          </a:p>
        </p:txBody>
      </p:sp>
      <p:sp>
        <p:nvSpPr>
          <p:cNvPr id="6" name="Content Placeholder 5"/>
          <p:cNvSpPr>
            <a:spLocks noGrp="1"/>
          </p:cNvSpPr>
          <p:nvPr>
            <p:ph sz="quarter" idx="4"/>
          </p:nvPr>
        </p:nvSpPr>
        <p:spPr>
          <a:xfrm>
            <a:off x="16664942" y="8016240"/>
            <a:ext cx="13994608" cy="117906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E7886A4-796F-4036-8F97-20AD5D68D102}" type="datetimeFigureOut">
              <a:rPr lang="en-US" smtClean="0"/>
              <a:t>7/14/21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7939469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E7886A4-796F-4036-8F97-20AD5D68D102}" type="datetimeFigureOut">
              <a:rPr lang="en-US" smtClean="0"/>
              <a:t>7/14/21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367910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7886A4-796F-4036-8F97-20AD5D68D102}" type="datetimeFigureOut">
              <a:rPr lang="en-US" smtClean="0"/>
              <a:t>7/14/21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17264225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463040"/>
            <a:ext cx="10617041" cy="5120640"/>
          </a:xfrm>
        </p:spPr>
        <p:txBody>
          <a:bodyPr anchor="b"/>
          <a:lstStyle>
            <a:lvl1pPr>
              <a:defRPr sz="10240"/>
            </a:lvl1pPr>
          </a:lstStyle>
          <a:p>
            <a:r>
              <a:rPr lang="en-US"/>
              <a:t>Click to edit Master title style</a:t>
            </a:r>
            <a:endParaRPr lang="en-US" dirty="0"/>
          </a:p>
        </p:txBody>
      </p:sp>
      <p:sp>
        <p:nvSpPr>
          <p:cNvPr id="3" name="Content Placeholder 2"/>
          <p:cNvSpPr>
            <a:spLocks noGrp="1"/>
          </p:cNvSpPr>
          <p:nvPr>
            <p:ph idx="1"/>
          </p:nvPr>
        </p:nvSpPr>
        <p:spPr>
          <a:xfrm>
            <a:off x="13994608" y="3159765"/>
            <a:ext cx="16664940" cy="15595600"/>
          </a:xfrm>
        </p:spPr>
        <p:txBody>
          <a:bodyPr/>
          <a:lstStyle>
            <a:lvl1pPr>
              <a:defRPr sz="10240"/>
            </a:lvl1pPr>
            <a:lvl2pPr>
              <a:defRPr sz="8960"/>
            </a:lvl2pPr>
            <a:lvl3pPr>
              <a:defRPr sz="7680"/>
            </a:lvl3pPr>
            <a:lvl4pPr>
              <a:defRPr sz="6400"/>
            </a:lvl4pPr>
            <a:lvl5pPr>
              <a:defRPr sz="6400"/>
            </a:lvl5pPr>
            <a:lvl6pPr>
              <a:defRPr sz="6400"/>
            </a:lvl6pPr>
            <a:lvl7pPr>
              <a:defRPr sz="6400"/>
            </a:lvl7pPr>
            <a:lvl8pPr>
              <a:defRPr sz="6400"/>
            </a:lvl8pPr>
            <a:lvl9pPr>
              <a:defRPr sz="6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267428" y="6583680"/>
            <a:ext cx="10617041" cy="12197082"/>
          </a:xfrm>
        </p:spPr>
        <p:txBody>
          <a:bodyPr/>
          <a:lstStyle>
            <a:lvl1pPr marL="0" indent="0">
              <a:buNone/>
              <a:defRPr sz="5120"/>
            </a:lvl1pPr>
            <a:lvl2pPr marL="1463040" indent="0">
              <a:buNone/>
              <a:defRPr sz="4480"/>
            </a:lvl2pPr>
            <a:lvl3pPr marL="2926080" indent="0">
              <a:buNone/>
              <a:defRPr sz="3840"/>
            </a:lvl3pPr>
            <a:lvl4pPr marL="4389120" indent="0">
              <a:buNone/>
              <a:defRPr sz="3200"/>
            </a:lvl4pPr>
            <a:lvl5pPr marL="5852160" indent="0">
              <a:buNone/>
              <a:defRPr sz="3200"/>
            </a:lvl5pPr>
            <a:lvl6pPr marL="7315200" indent="0">
              <a:buNone/>
              <a:defRPr sz="3200"/>
            </a:lvl6pPr>
            <a:lvl7pPr marL="8778240" indent="0">
              <a:buNone/>
              <a:defRPr sz="3200"/>
            </a:lvl7pPr>
            <a:lvl8pPr marL="10241280" indent="0">
              <a:buNone/>
              <a:defRPr sz="3200"/>
            </a:lvl8pPr>
            <a:lvl9pPr marL="11704320" indent="0">
              <a:buNone/>
              <a:defRPr sz="3200"/>
            </a:lvl9pPr>
          </a:lstStyle>
          <a:p>
            <a:pPr lvl="0"/>
            <a:r>
              <a:rPr lang="en-US"/>
              <a:t>Click to edit Master text styles</a:t>
            </a:r>
          </a:p>
        </p:txBody>
      </p:sp>
      <p:sp>
        <p:nvSpPr>
          <p:cNvPr id="5" name="Date Placeholder 4"/>
          <p:cNvSpPr>
            <a:spLocks noGrp="1"/>
          </p:cNvSpPr>
          <p:nvPr>
            <p:ph type="dt" sz="half" idx="10"/>
          </p:nvPr>
        </p:nvSpPr>
        <p:spPr/>
        <p:txBody>
          <a:bodyPr/>
          <a:lstStyle/>
          <a:p>
            <a:fld id="{CE7886A4-796F-4036-8F97-20AD5D68D102}" type="datetimeFigureOut">
              <a:rPr lang="en-US" smtClean="0"/>
              <a:t>7/14/21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7171626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463040"/>
            <a:ext cx="10617041" cy="5120640"/>
          </a:xfrm>
        </p:spPr>
        <p:txBody>
          <a:bodyPr anchor="b"/>
          <a:lstStyle>
            <a:lvl1pPr>
              <a:defRPr sz="10240"/>
            </a:lvl1pPr>
          </a:lstStyle>
          <a:p>
            <a:r>
              <a:rPr lang="en-US"/>
              <a:t>Click to edit Master title style</a:t>
            </a:r>
            <a:endParaRPr lang="en-US" dirty="0"/>
          </a:p>
        </p:txBody>
      </p:sp>
      <p:sp>
        <p:nvSpPr>
          <p:cNvPr id="3" name="Picture Placeholder 2"/>
          <p:cNvSpPr>
            <a:spLocks noGrp="1" noChangeAspect="1"/>
          </p:cNvSpPr>
          <p:nvPr>
            <p:ph type="pic" idx="1"/>
          </p:nvPr>
        </p:nvSpPr>
        <p:spPr>
          <a:xfrm>
            <a:off x="13994608" y="3159765"/>
            <a:ext cx="16664940" cy="15595600"/>
          </a:xfrm>
        </p:spPr>
        <p:txBody>
          <a:bodyPr anchor="t"/>
          <a:lstStyle>
            <a:lvl1pPr marL="0" indent="0">
              <a:buNone/>
              <a:defRPr sz="10240"/>
            </a:lvl1pPr>
            <a:lvl2pPr marL="1463040" indent="0">
              <a:buNone/>
              <a:defRPr sz="8960"/>
            </a:lvl2pPr>
            <a:lvl3pPr marL="2926080" indent="0">
              <a:buNone/>
              <a:defRPr sz="7680"/>
            </a:lvl3pPr>
            <a:lvl4pPr marL="4389120" indent="0">
              <a:buNone/>
              <a:defRPr sz="6400"/>
            </a:lvl4pPr>
            <a:lvl5pPr marL="5852160" indent="0">
              <a:buNone/>
              <a:defRPr sz="6400"/>
            </a:lvl5pPr>
            <a:lvl6pPr marL="7315200" indent="0">
              <a:buNone/>
              <a:defRPr sz="6400"/>
            </a:lvl6pPr>
            <a:lvl7pPr marL="8778240" indent="0">
              <a:buNone/>
              <a:defRPr sz="6400"/>
            </a:lvl7pPr>
            <a:lvl8pPr marL="10241280" indent="0">
              <a:buNone/>
              <a:defRPr sz="6400"/>
            </a:lvl8pPr>
            <a:lvl9pPr marL="11704320" indent="0">
              <a:buNone/>
              <a:defRPr sz="6400"/>
            </a:lvl9pPr>
          </a:lstStyle>
          <a:p>
            <a:r>
              <a:rPr lang="en-US"/>
              <a:t>Click icon to add picture</a:t>
            </a:r>
            <a:endParaRPr lang="en-US" dirty="0"/>
          </a:p>
        </p:txBody>
      </p:sp>
      <p:sp>
        <p:nvSpPr>
          <p:cNvPr id="4" name="Text Placeholder 3"/>
          <p:cNvSpPr>
            <a:spLocks noGrp="1"/>
          </p:cNvSpPr>
          <p:nvPr>
            <p:ph type="body" sz="half" idx="2"/>
          </p:nvPr>
        </p:nvSpPr>
        <p:spPr>
          <a:xfrm>
            <a:off x="2267428" y="6583680"/>
            <a:ext cx="10617041" cy="12197082"/>
          </a:xfrm>
        </p:spPr>
        <p:txBody>
          <a:bodyPr/>
          <a:lstStyle>
            <a:lvl1pPr marL="0" indent="0">
              <a:buNone/>
              <a:defRPr sz="5120"/>
            </a:lvl1pPr>
            <a:lvl2pPr marL="1463040" indent="0">
              <a:buNone/>
              <a:defRPr sz="4480"/>
            </a:lvl2pPr>
            <a:lvl3pPr marL="2926080" indent="0">
              <a:buNone/>
              <a:defRPr sz="3840"/>
            </a:lvl3pPr>
            <a:lvl4pPr marL="4389120" indent="0">
              <a:buNone/>
              <a:defRPr sz="3200"/>
            </a:lvl4pPr>
            <a:lvl5pPr marL="5852160" indent="0">
              <a:buNone/>
              <a:defRPr sz="3200"/>
            </a:lvl5pPr>
            <a:lvl6pPr marL="7315200" indent="0">
              <a:buNone/>
              <a:defRPr sz="3200"/>
            </a:lvl6pPr>
            <a:lvl7pPr marL="8778240" indent="0">
              <a:buNone/>
              <a:defRPr sz="3200"/>
            </a:lvl7pPr>
            <a:lvl8pPr marL="10241280" indent="0">
              <a:buNone/>
              <a:defRPr sz="3200"/>
            </a:lvl8pPr>
            <a:lvl9pPr marL="11704320" indent="0">
              <a:buNone/>
              <a:defRPr sz="3200"/>
            </a:lvl9pPr>
          </a:lstStyle>
          <a:p>
            <a:pPr lvl="0"/>
            <a:r>
              <a:rPr lang="en-US"/>
              <a:t>Click to edit Master text styles</a:t>
            </a:r>
          </a:p>
        </p:txBody>
      </p:sp>
      <p:sp>
        <p:nvSpPr>
          <p:cNvPr id="5" name="Date Placeholder 4"/>
          <p:cNvSpPr>
            <a:spLocks noGrp="1"/>
          </p:cNvSpPr>
          <p:nvPr>
            <p:ph type="dt" sz="half" idx="10"/>
          </p:nvPr>
        </p:nvSpPr>
        <p:spPr/>
        <p:txBody>
          <a:bodyPr/>
          <a:lstStyle/>
          <a:p>
            <a:fld id="{CE7886A4-796F-4036-8F97-20AD5D68D102}" type="datetimeFigureOut">
              <a:rPr lang="en-US" smtClean="0"/>
              <a:t>7/14/21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6474AA-3361-48D0-B78A-772C9EF7015F}" type="slidenum">
              <a:rPr lang="en-US" smtClean="0"/>
              <a:t>‹#›</a:t>
            </a:fld>
            <a:endParaRPr lang="en-US"/>
          </a:p>
        </p:txBody>
      </p:sp>
    </p:spTree>
    <p:extLst>
      <p:ext uri="{BB962C8B-B14F-4D97-AF65-F5344CB8AC3E}">
        <p14:creationId xmlns:p14="http://schemas.microsoft.com/office/powerpoint/2010/main" val="2761205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63140" y="1168405"/>
            <a:ext cx="28392120" cy="42418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263140" y="5842000"/>
            <a:ext cx="28392120" cy="1392428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2263140" y="20340325"/>
            <a:ext cx="7406640" cy="1168400"/>
          </a:xfrm>
          <a:prstGeom prst="rect">
            <a:avLst/>
          </a:prstGeom>
        </p:spPr>
        <p:txBody>
          <a:bodyPr vert="horz" lIns="91440" tIns="45720" rIns="91440" bIns="45720" rtlCol="0" anchor="ctr"/>
          <a:lstStyle>
            <a:lvl1pPr algn="l">
              <a:defRPr sz="3840">
                <a:solidFill>
                  <a:schemeClr val="tx1">
                    <a:tint val="75000"/>
                  </a:schemeClr>
                </a:solidFill>
              </a:defRPr>
            </a:lvl1pPr>
          </a:lstStyle>
          <a:p>
            <a:fld id="{CE7886A4-796F-4036-8F97-20AD5D68D102}" type="datetimeFigureOut">
              <a:rPr lang="en-US" smtClean="0"/>
              <a:t>7/14/21</a:t>
            </a:fld>
            <a:endParaRPr lang="en-US"/>
          </a:p>
        </p:txBody>
      </p:sp>
      <p:sp>
        <p:nvSpPr>
          <p:cNvPr id="5" name="Footer Placeholder 4"/>
          <p:cNvSpPr>
            <a:spLocks noGrp="1"/>
          </p:cNvSpPr>
          <p:nvPr>
            <p:ph type="ftr" sz="quarter" idx="3"/>
          </p:nvPr>
        </p:nvSpPr>
        <p:spPr>
          <a:xfrm>
            <a:off x="10904220" y="20340325"/>
            <a:ext cx="11109960" cy="1168400"/>
          </a:xfrm>
          <a:prstGeom prst="rect">
            <a:avLst/>
          </a:prstGeom>
        </p:spPr>
        <p:txBody>
          <a:bodyPr vert="horz" lIns="91440" tIns="45720" rIns="91440" bIns="45720" rtlCol="0" anchor="ctr"/>
          <a:lstStyle>
            <a:lvl1pPr algn="ctr">
              <a:defRPr sz="384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23248620" y="20340325"/>
            <a:ext cx="7406640" cy="1168400"/>
          </a:xfrm>
          <a:prstGeom prst="rect">
            <a:avLst/>
          </a:prstGeom>
        </p:spPr>
        <p:txBody>
          <a:bodyPr vert="horz" lIns="91440" tIns="45720" rIns="91440" bIns="45720" rtlCol="0" anchor="ctr"/>
          <a:lstStyle>
            <a:lvl1pPr algn="r">
              <a:defRPr sz="3840">
                <a:solidFill>
                  <a:schemeClr val="tx1">
                    <a:tint val="75000"/>
                  </a:schemeClr>
                </a:solidFill>
              </a:defRPr>
            </a:lvl1pPr>
          </a:lstStyle>
          <a:p>
            <a:fld id="{FA6474AA-3361-48D0-B78A-772C9EF7015F}" type="slidenum">
              <a:rPr lang="en-US" smtClean="0"/>
              <a:t>‹#›</a:t>
            </a:fld>
            <a:endParaRPr lang="en-US"/>
          </a:p>
        </p:txBody>
      </p:sp>
    </p:spTree>
    <p:extLst>
      <p:ext uri="{BB962C8B-B14F-4D97-AF65-F5344CB8AC3E}">
        <p14:creationId xmlns:p14="http://schemas.microsoft.com/office/powerpoint/2010/main" val="332641214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2926080" rtl="0" eaLnBrk="1" latinLnBrk="0" hangingPunct="1">
        <a:lnSpc>
          <a:spcPct val="90000"/>
        </a:lnSpc>
        <a:spcBef>
          <a:spcPct val="0"/>
        </a:spcBef>
        <a:buNone/>
        <a:defRPr sz="14080" kern="1200">
          <a:solidFill>
            <a:schemeClr val="tx1"/>
          </a:solidFill>
          <a:latin typeface="+mj-lt"/>
          <a:ea typeface="+mj-ea"/>
          <a:cs typeface="+mj-cs"/>
        </a:defRPr>
      </a:lvl1pPr>
    </p:titleStyle>
    <p:bodyStyle>
      <a:lvl1pPr marL="731520" indent="-731520" algn="l" defTabSz="2926080" rtl="0" eaLnBrk="1" latinLnBrk="0" hangingPunct="1">
        <a:lnSpc>
          <a:spcPct val="90000"/>
        </a:lnSpc>
        <a:spcBef>
          <a:spcPts val="3200"/>
        </a:spcBef>
        <a:buFont typeface="Arial" panose="020B0604020202020204" pitchFamily="34" charset="0"/>
        <a:buChar char="•"/>
        <a:defRPr sz="8960" kern="1200">
          <a:solidFill>
            <a:schemeClr val="tx1"/>
          </a:solidFill>
          <a:latin typeface="+mn-lt"/>
          <a:ea typeface="+mn-ea"/>
          <a:cs typeface="+mn-cs"/>
        </a:defRPr>
      </a:lvl1pPr>
      <a:lvl2pPr marL="2194560" indent="-731520" algn="l" defTabSz="2926080" rtl="0" eaLnBrk="1" latinLnBrk="0" hangingPunct="1">
        <a:lnSpc>
          <a:spcPct val="90000"/>
        </a:lnSpc>
        <a:spcBef>
          <a:spcPts val="1600"/>
        </a:spcBef>
        <a:buFont typeface="Arial" panose="020B0604020202020204" pitchFamily="34" charset="0"/>
        <a:buChar char="•"/>
        <a:defRPr sz="7680" kern="1200">
          <a:solidFill>
            <a:schemeClr val="tx1"/>
          </a:solidFill>
          <a:latin typeface="+mn-lt"/>
          <a:ea typeface="+mn-ea"/>
          <a:cs typeface="+mn-cs"/>
        </a:defRPr>
      </a:lvl2pPr>
      <a:lvl3pPr marL="3657600" indent="-731520" algn="l" defTabSz="2926080" rtl="0" eaLnBrk="1" latinLnBrk="0" hangingPunct="1">
        <a:lnSpc>
          <a:spcPct val="90000"/>
        </a:lnSpc>
        <a:spcBef>
          <a:spcPts val="1600"/>
        </a:spcBef>
        <a:buFont typeface="Arial" panose="020B0604020202020204" pitchFamily="34" charset="0"/>
        <a:buChar char="•"/>
        <a:defRPr sz="6400" kern="1200">
          <a:solidFill>
            <a:schemeClr val="tx1"/>
          </a:solidFill>
          <a:latin typeface="+mn-lt"/>
          <a:ea typeface="+mn-ea"/>
          <a:cs typeface="+mn-cs"/>
        </a:defRPr>
      </a:lvl3pPr>
      <a:lvl4pPr marL="51206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4pPr>
      <a:lvl5pPr marL="658368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5pPr>
      <a:lvl6pPr marL="804672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6pPr>
      <a:lvl7pPr marL="950976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7pPr>
      <a:lvl8pPr marL="1097280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8pPr>
      <a:lvl9pPr marL="124358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9pPr>
    </p:bodyStyle>
    <p:otherStyle>
      <a:defPPr>
        <a:defRPr lang="en-US"/>
      </a:defPPr>
      <a:lvl1pPr marL="0" algn="l" defTabSz="2926080" rtl="0" eaLnBrk="1" latinLnBrk="0" hangingPunct="1">
        <a:defRPr sz="5760" kern="1200">
          <a:solidFill>
            <a:schemeClr val="tx1"/>
          </a:solidFill>
          <a:latin typeface="+mn-lt"/>
          <a:ea typeface="+mn-ea"/>
          <a:cs typeface="+mn-cs"/>
        </a:defRPr>
      </a:lvl1pPr>
      <a:lvl2pPr marL="1463040" algn="l" defTabSz="2926080" rtl="0" eaLnBrk="1" latinLnBrk="0" hangingPunct="1">
        <a:defRPr sz="5760" kern="1200">
          <a:solidFill>
            <a:schemeClr val="tx1"/>
          </a:solidFill>
          <a:latin typeface="+mn-lt"/>
          <a:ea typeface="+mn-ea"/>
          <a:cs typeface="+mn-cs"/>
        </a:defRPr>
      </a:lvl2pPr>
      <a:lvl3pPr marL="2926080" algn="l" defTabSz="2926080" rtl="0" eaLnBrk="1" latinLnBrk="0" hangingPunct="1">
        <a:defRPr sz="5760" kern="1200">
          <a:solidFill>
            <a:schemeClr val="tx1"/>
          </a:solidFill>
          <a:latin typeface="+mn-lt"/>
          <a:ea typeface="+mn-ea"/>
          <a:cs typeface="+mn-cs"/>
        </a:defRPr>
      </a:lvl3pPr>
      <a:lvl4pPr marL="4389120" algn="l" defTabSz="2926080" rtl="0" eaLnBrk="1" latinLnBrk="0" hangingPunct="1">
        <a:defRPr sz="5760" kern="1200">
          <a:solidFill>
            <a:schemeClr val="tx1"/>
          </a:solidFill>
          <a:latin typeface="+mn-lt"/>
          <a:ea typeface="+mn-ea"/>
          <a:cs typeface="+mn-cs"/>
        </a:defRPr>
      </a:lvl4pPr>
      <a:lvl5pPr marL="5852160" algn="l" defTabSz="2926080" rtl="0" eaLnBrk="1" latinLnBrk="0" hangingPunct="1">
        <a:defRPr sz="5760" kern="1200">
          <a:solidFill>
            <a:schemeClr val="tx1"/>
          </a:solidFill>
          <a:latin typeface="+mn-lt"/>
          <a:ea typeface="+mn-ea"/>
          <a:cs typeface="+mn-cs"/>
        </a:defRPr>
      </a:lvl5pPr>
      <a:lvl6pPr marL="7315200" algn="l" defTabSz="2926080" rtl="0" eaLnBrk="1" latinLnBrk="0" hangingPunct="1">
        <a:defRPr sz="5760" kern="1200">
          <a:solidFill>
            <a:schemeClr val="tx1"/>
          </a:solidFill>
          <a:latin typeface="+mn-lt"/>
          <a:ea typeface="+mn-ea"/>
          <a:cs typeface="+mn-cs"/>
        </a:defRPr>
      </a:lvl6pPr>
      <a:lvl7pPr marL="8778240" algn="l" defTabSz="2926080" rtl="0" eaLnBrk="1" latinLnBrk="0" hangingPunct="1">
        <a:defRPr sz="5760" kern="1200">
          <a:solidFill>
            <a:schemeClr val="tx1"/>
          </a:solidFill>
          <a:latin typeface="+mn-lt"/>
          <a:ea typeface="+mn-ea"/>
          <a:cs typeface="+mn-cs"/>
        </a:defRPr>
      </a:lvl7pPr>
      <a:lvl8pPr marL="10241280" algn="l" defTabSz="2926080" rtl="0" eaLnBrk="1" latinLnBrk="0" hangingPunct="1">
        <a:defRPr sz="5760" kern="1200">
          <a:solidFill>
            <a:schemeClr val="tx1"/>
          </a:solidFill>
          <a:latin typeface="+mn-lt"/>
          <a:ea typeface="+mn-ea"/>
          <a:cs typeface="+mn-cs"/>
        </a:defRPr>
      </a:lvl8pPr>
      <a:lvl9pPr marL="11704320" algn="l" defTabSz="2926080" rtl="0" eaLnBrk="1" latinLnBrk="0" hangingPunct="1">
        <a:defRPr sz="57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5.xml"/><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91137" y="-238180"/>
            <a:ext cx="28392120" cy="2322940"/>
          </a:xfrm>
        </p:spPr>
        <p:txBody>
          <a:bodyPr>
            <a:normAutofit/>
          </a:bodyPr>
          <a:lstStyle/>
          <a:p>
            <a:pPr algn="ctr"/>
            <a:r>
              <a:rPr lang="en-US" sz="9600" b="1" dirty="0"/>
              <a:t>    Vehicle incident prediction and detection</a:t>
            </a:r>
          </a:p>
        </p:txBody>
      </p:sp>
      <p:sp>
        <p:nvSpPr>
          <p:cNvPr id="9" name="Text Placeholder 8"/>
          <p:cNvSpPr>
            <a:spLocks noGrp="1"/>
          </p:cNvSpPr>
          <p:nvPr>
            <p:ph type="body" idx="1"/>
          </p:nvPr>
        </p:nvSpPr>
        <p:spPr>
          <a:xfrm>
            <a:off x="1972765" y="4705769"/>
            <a:ext cx="9425805" cy="1492133"/>
          </a:xfrm>
        </p:spPr>
        <p:txBody>
          <a:bodyPr>
            <a:normAutofit/>
          </a:bodyPr>
          <a:lstStyle/>
          <a:p>
            <a:r>
              <a:rPr lang="en-US" sz="6600" dirty="0"/>
              <a:t>Intro and motivation </a:t>
            </a:r>
          </a:p>
        </p:txBody>
      </p:sp>
      <p:sp>
        <p:nvSpPr>
          <p:cNvPr id="6" name="Content Placeholder 5"/>
          <p:cNvSpPr>
            <a:spLocks noGrp="1"/>
          </p:cNvSpPr>
          <p:nvPr>
            <p:ph sz="half" idx="2"/>
          </p:nvPr>
        </p:nvSpPr>
        <p:spPr>
          <a:xfrm>
            <a:off x="623455" y="6197902"/>
            <a:ext cx="12628735" cy="6078342"/>
          </a:xfrm>
        </p:spPr>
        <p:txBody>
          <a:bodyPr vert="horz" lIns="91440" tIns="45720" rIns="91440" bIns="45720" rtlCol="0" anchor="t">
            <a:noAutofit/>
          </a:bodyPr>
          <a:lstStyle/>
          <a:p>
            <a:r>
              <a:rPr lang="en-US" sz="5400" dirty="0">
                <a:latin typeface="Avenir Book" panose="02000503020000020003" pitchFamily="2" charset="0"/>
              </a:rPr>
              <a:t>Car accidents are a huge problem in our world. According to ASIRT, Nearly 1.3 </a:t>
            </a:r>
            <a:r>
              <a:rPr lang="en-US" sz="5400" i="1" dirty="0">
                <a:latin typeface="Avenir Book" panose="02000503020000020003" pitchFamily="2" charset="0"/>
              </a:rPr>
              <a:t>million</a:t>
            </a:r>
            <a:r>
              <a:rPr lang="en-US" sz="5400" dirty="0">
                <a:latin typeface="Avenir Book" panose="02000503020000020003" pitchFamily="2" charset="0"/>
              </a:rPr>
              <a:t> people die internationally every year from car accidents and in addition up to 50 million people are injured. Can machine leaning help to prevent those incidents with the evolution of self driving cars?</a:t>
            </a:r>
          </a:p>
          <a:p>
            <a:pPr marL="0" indent="0">
              <a:buNone/>
            </a:pPr>
            <a:r>
              <a:rPr lang="en-US" dirty="0"/>
              <a:t>. </a:t>
            </a:r>
            <a:r>
              <a:rPr lang="en-US" sz="4800" dirty="0">
                <a:solidFill>
                  <a:schemeClr val="tx1">
                    <a:lumMod val="95000"/>
                    <a:lumOff val="5000"/>
                  </a:schemeClr>
                </a:solidFill>
                <a:latin typeface="Avenir"/>
                <a:ea typeface="Avenir"/>
                <a:cs typeface="Avenir"/>
                <a:sym typeface="Avenir"/>
              </a:rPr>
              <a:t>Self-driving cars is really on the top chart; and it lead us to a research that’s related to how these self-driving cars are going to be able to predict traffic incident on traffic. This is going to foster efficiency and safety as it relates to Autonomous vehicle users. In the course of our research we  are working closely with Clemson University as to get along in anyway best possible.</a:t>
            </a:r>
            <a:endParaRPr lang="en-US" sz="4800" dirty="0">
              <a:solidFill>
                <a:schemeClr val="tx1">
                  <a:lumMod val="95000"/>
                  <a:lumOff val="5000"/>
                </a:schemeClr>
              </a:solidFill>
            </a:endParaRPr>
          </a:p>
          <a:p>
            <a:endParaRPr lang="en-US" sz="4800" dirty="0">
              <a:solidFill>
                <a:schemeClr val="tx1">
                  <a:lumMod val="95000"/>
                  <a:lumOff val="5000"/>
                </a:schemeClr>
              </a:solidFill>
            </a:endParaRPr>
          </a:p>
        </p:txBody>
      </p:sp>
      <p:sp>
        <p:nvSpPr>
          <p:cNvPr id="7" name="Text Placeholder 6"/>
          <p:cNvSpPr>
            <a:spLocks noGrp="1"/>
          </p:cNvSpPr>
          <p:nvPr>
            <p:ph type="body" sz="quarter" idx="3"/>
          </p:nvPr>
        </p:nvSpPr>
        <p:spPr>
          <a:xfrm>
            <a:off x="24577963" y="4442601"/>
            <a:ext cx="8993676" cy="1492133"/>
          </a:xfrm>
        </p:spPr>
        <p:txBody>
          <a:bodyPr>
            <a:normAutofit/>
          </a:bodyPr>
          <a:lstStyle/>
          <a:p>
            <a:r>
              <a:rPr lang="en-US" sz="6600" dirty="0"/>
              <a:t>Results </a:t>
            </a:r>
          </a:p>
        </p:txBody>
      </p:sp>
      <p:sp>
        <p:nvSpPr>
          <p:cNvPr id="8" name="Content Placeholder 7"/>
          <p:cNvSpPr>
            <a:spLocks noGrp="1"/>
          </p:cNvSpPr>
          <p:nvPr>
            <p:ph sz="quarter" idx="4"/>
          </p:nvPr>
        </p:nvSpPr>
        <p:spPr>
          <a:xfrm>
            <a:off x="13252190" y="6166132"/>
            <a:ext cx="10758586" cy="14510150"/>
          </a:xfrm>
        </p:spPr>
        <p:txBody>
          <a:bodyPr vert="horz" lIns="91440" tIns="45720" rIns="91440" bIns="45720" rtlCol="0" anchor="t">
            <a:noAutofit/>
          </a:bodyPr>
          <a:lstStyle/>
          <a:p>
            <a:pPr lvl="0">
              <a:spcBef>
                <a:spcPts val="0"/>
              </a:spcBef>
              <a:buFont typeface="Wingdings" pitchFamily="2" charset="2"/>
              <a:buChar char="ü"/>
            </a:pPr>
            <a:r>
              <a:rPr lang="en-US" sz="5400" dirty="0">
                <a:solidFill>
                  <a:srgbClr val="00B0F0"/>
                </a:solidFill>
              </a:rPr>
              <a:t>We pose the car accident risk prediction as a classification problem with two labels (accident and no accident). It could equally be posed as a regression problem (number of accidents), but on our timescale (one hour) we don’t expect to see more than one accident per road segment so this simplifies the problem a bit.</a:t>
            </a:r>
            <a:endParaRPr lang="en-US" sz="5400" dirty="0">
              <a:solidFill>
                <a:srgbClr val="00B0F0"/>
              </a:solidFill>
              <a:latin typeface="Avenir"/>
              <a:ea typeface="Avenir"/>
              <a:cs typeface="Avenir"/>
              <a:sym typeface="Avenir"/>
            </a:endParaRPr>
          </a:p>
          <a:p>
            <a:pPr lvl="0">
              <a:spcBef>
                <a:spcPts val="0"/>
              </a:spcBef>
              <a:buFont typeface="Wingdings" pitchFamily="2" charset="2"/>
              <a:buChar char="ü"/>
            </a:pPr>
            <a:r>
              <a:rPr lang="en-US" sz="5400" dirty="0">
                <a:solidFill>
                  <a:srgbClr val="FF0000"/>
                </a:solidFill>
                <a:latin typeface="Avenir"/>
                <a:ea typeface="Avenir"/>
                <a:cs typeface="Avenir"/>
                <a:sym typeface="Avenir"/>
              </a:rPr>
              <a:t>Data exploration, because it can facilitate the use of the data to train a model.</a:t>
            </a:r>
          </a:p>
          <a:p>
            <a:pPr>
              <a:spcBef>
                <a:spcPts val="0"/>
              </a:spcBef>
              <a:buClr>
                <a:schemeClr val="dk1"/>
              </a:buClr>
              <a:buSzPts val="1800"/>
              <a:buFont typeface="Wingdings" pitchFamily="2" charset="2"/>
              <a:buChar char="ü"/>
            </a:pPr>
            <a:r>
              <a:rPr lang="en-US" sz="5400" dirty="0">
                <a:solidFill>
                  <a:srgbClr val="FF0000"/>
                </a:solidFill>
                <a:latin typeface="Avenir"/>
                <a:ea typeface="Avenir"/>
                <a:cs typeface="Avenir"/>
                <a:sym typeface="Avenir"/>
              </a:rPr>
              <a:t>Analyze the factors which could cause vehicle incidents. </a:t>
            </a:r>
            <a:endParaRPr lang="en-US" sz="5400" dirty="0">
              <a:solidFill>
                <a:srgbClr val="FF0000"/>
              </a:solidFill>
            </a:endParaRPr>
          </a:p>
          <a:p>
            <a:pPr marL="0" indent="0">
              <a:spcBef>
                <a:spcPts val="0"/>
              </a:spcBef>
              <a:buNone/>
            </a:pPr>
            <a:endParaRPr lang="en-US" sz="5400" dirty="0">
              <a:latin typeface="Avenir"/>
            </a:endParaRPr>
          </a:p>
          <a:p>
            <a:pPr>
              <a:spcBef>
                <a:spcPts val="0"/>
              </a:spcBef>
              <a:buFont typeface="Wingdings" pitchFamily="2" charset="2"/>
              <a:buChar char="ü"/>
            </a:pPr>
            <a:r>
              <a:rPr lang="en-US" sz="5400" dirty="0">
                <a:solidFill>
                  <a:srgbClr val="00B050"/>
                </a:solidFill>
                <a:latin typeface="Avenir"/>
              </a:rPr>
              <a:t>Use of code sample</a:t>
            </a:r>
          </a:p>
          <a:p>
            <a:pPr>
              <a:spcBef>
                <a:spcPts val="0"/>
              </a:spcBef>
              <a:buFont typeface="Wingdings" pitchFamily="2" charset="2"/>
              <a:buChar char="ü"/>
            </a:pPr>
            <a:r>
              <a:rPr lang="en-US" sz="5400" dirty="0">
                <a:solidFill>
                  <a:srgbClr val="7030A0"/>
                </a:solidFill>
                <a:latin typeface="Avenir"/>
              </a:rPr>
              <a:t>We also try to generate our own traffic simulated data using SUMO</a:t>
            </a:r>
          </a:p>
          <a:p>
            <a:endParaRPr lang="en-US" sz="5400" dirty="0">
              <a:cs typeface="Calibri" panose="020F0502020204030204"/>
            </a:endParaRPr>
          </a:p>
        </p:txBody>
      </p:sp>
      <p:sp>
        <p:nvSpPr>
          <p:cNvPr id="10" name="TextBox 9"/>
          <p:cNvSpPr txBox="1"/>
          <p:nvPr/>
        </p:nvSpPr>
        <p:spPr>
          <a:xfrm>
            <a:off x="-290945" y="1269318"/>
            <a:ext cx="33209345" cy="2585323"/>
          </a:xfrm>
          <a:prstGeom prst="rect">
            <a:avLst/>
          </a:prstGeom>
          <a:noFill/>
        </p:spPr>
        <p:txBody>
          <a:bodyPr wrap="square" rtlCol="0" anchor="t">
            <a:spAutoFit/>
          </a:bodyPr>
          <a:lstStyle/>
          <a:p>
            <a:pPr algn="ctr"/>
            <a:r>
              <a:rPr lang="en-US" sz="5400" dirty="0"/>
              <a:t>Jean-Michel Tine and  Diamon Rice, Benedict College</a:t>
            </a:r>
          </a:p>
          <a:p>
            <a:pPr algn="ctr"/>
            <a:r>
              <a:rPr lang="en-US" sz="5400" b="1" dirty="0"/>
              <a:t>Mentors</a:t>
            </a:r>
            <a:r>
              <a:rPr lang="en-US" sz="5400" dirty="0"/>
              <a:t>: Dr. </a:t>
            </a:r>
            <a:r>
              <a:rPr lang="en-US" sz="5400" dirty="0" err="1"/>
              <a:t>Iyangar</a:t>
            </a:r>
            <a:r>
              <a:rPr lang="en-US" sz="5400" dirty="0"/>
              <a:t> Balaji, Dr. </a:t>
            </a:r>
            <a:r>
              <a:rPr lang="en-US" sz="5400" dirty="0" err="1"/>
              <a:t>Gurcan</a:t>
            </a:r>
            <a:r>
              <a:rPr lang="en-US" sz="5400" dirty="0"/>
              <a:t> </a:t>
            </a:r>
            <a:r>
              <a:rPr lang="en-US" sz="5400" dirty="0" err="1"/>
              <a:t>Comert</a:t>
            </a:r>
            <a:r>
              <a:rPr lang="en-US" sz="5400" dirty="0"/>
              <a:t>, Benedict College</a:t>
            </a:r>
          </a:p>
          <a:p>
            <a:pPr algn="ctr"/>
            <a:r>
              <a:rPr lang="en-US" sz="5400" dirty="0">
                <a:cs typeface="Calibri"/>
              </a:rPr>
              <a:t>Dr. </a:t>
            </a:r>
            <a:r>
              <a:rPr lang="en-US" sz="5400" dirty="0" err="1">
                <a:cs typeface="Calibri"/>
              </a:rPr>
              <a:t>Zadid</a:t>
            </a:r>
            <a:r>
              <a:rPr lang="en-US" sz="5400" dirty="0">
                <a:cs typeface="Calibri"/>
              </a:rPr>
              <a:t> Khan Clemson University</a:t>
            </a:r>
          </a:p>
        </p:txBody>
      </p:sp>
      <p:sp>
        <p:nvSpPr>
          <p:cNvPr id="13" name="TextBox 12"/>
          <p:cNvSpPr txBox="1"/>
          <p:nvPr/>
        </p:nvSpPr>
        <p:spPr>
          <a:xfrm>
            <a:off x="14270182" y="13577455"/>
            <a:ext cx="7204363" cy="890115"/>
          </a:xfrm>
          <a:prstGeom prst="rect">
            <a:avLst/>
          </a:prstGeom>
          <a:noFill/>
        </p:spPr>
        <p:txBody>
          <a:bodyPr wrap="square" rtlCol="0">
            <a:spAutoFit/>
          </a:bodyPr>
          <a:lstStyle/>
          <a:p>
            <a:r>
              <a:rPr lang="en-US" dirty="0"/>
              <a:t> </a:t>
            </a:r>
          </a:p>
        </p:txBody>
      </p:sp>
      <p:sp>
        <p:nvSpPr>
          <p:cNvPr id="18" name="TextBox 17"/>
          <p:cNvSpPr txBox="1"/>
          <p:nvPr/>
        </p:nvSpPr>
        <p:spPr>
          <a:xfrm>
            <a:off x="458582" y="21024365"/>
            <a:ext cx="6479240" cy="646331"/>
          </a:xfrm>
          <a:prstGeom prst="rect">
            <a:avLst/>
          </a:prstGeom>
          <a:noFill/>
        </p:spPr>
        <p:txBody>
          <a:bodyPr wrap="square" rtlCol="0">
            <a:spAutoFit/>
          </a:bodyPr>
          <a:lstStyle/>
          <a:p>
            <a:r>
              <a:rPr lang="en-US" sz="3600" dirty="0"/>
              <a:t>Benedict College</a:t>
            </a:r>
          </a:p>
        </p:txBody>
      </p:sp>
      <p:pic>
        <p:nvPicPr>
          <p:cNvPr id="1026" name="Picture 2" descr="Benedict College | Columbia, South Carolina">
            <a:extLst>
              <a:ext uri="{FF2B5EF4-FFF2-40B4-BE49-F238E27FC236}">
                <a16:creationId xmlns:a16="http://schemas.microsoft.com/office/drawing/2014/main" id="{7B9355A3-D0CA-4D79-A2BF-0E5596830EA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3456" y="19020931"/>
            <a:ext cx="1923801" cy="1986170"/>
          </a:xfrm>
          <a:prstGeom prst="rect">
            <a:avLst/>
          </a:prstGeom>
          <a:noFill/>
          <a:extLst>
            <a:ext uri="{909E8E84-426E-40DD-AFC4-6F175D3DCCD1}">
              <a14:hiddenFill xmlns:a14="http://schemas.microsoft.com/office/drawing/2010/main">
                <a:solidFill>
                  <a:srgbClr val="FFFFFF"/>
                </a:solidFill>
              </a14:hiddenFill>
            </a:ext>
          </a:extLst>
        </p:spPr>
      </p:pic>
      <p:sp>
        <p:nvSpPr>
          <p:cNvPr id="14" name="Text Placeholder 6">
            <a:extLst>
              <a:ext uri="{FF2B5EF4-FFF2-40B4-BE49-F238E27FC236}">
                <a16:creationId xmlns:a16="http://schemas.microsoft.com/office/drawing/2014/main" id="{6B8A1B3C-6656-40DD-90BA-91137A50F15A}"/>
              </a:ext>
            </a:extLst>
          </p:cNvPr>
          <p:cNvSpPr txBox="1">
            <a:spLocks/>
          </p:cNvSpPr>
          <p:nvPr/>
        </p:nvSpPr>
        <p:spPr>
          <a:xfrm>
            <a:off x="13913153" y="4489421"/>
            <a:ext cx="8993676" cy="1492133"/>
          </a:xfrm>
          <a:prstGeom prst="rect">
            <a:avLst/>
          </a:prstGeom>
        </p:spPr>
        <p:txBody>
          <a:bodyPr vert="horz" lIns="91440" tIns="45720" rIns="91440" bIns="45720" rtlCol="0" anchor="b">
            <a:normAutofit/>
          </a:bodyPr>
          <a:lstStyle>
            <a:lvl1pPr marL="0" indent="0" algn="l" defTabSz="2926080" rtl="0" eaLnBrk="1" latinLnBrk="0" hangingPunct="1">
              <a:lnSpc>
                <a:spcPct val="90000"/>
              </a:lnSpc>
              <a:spcBef>
                <a:spcPts val="3200"/>
              </a:spcBef>
              <a:buFont typeface="Arial" panose="020B0604020202020204" pitchFamily="34" charset="0"/>
              <a:buNone/>
              <a:defRPr sz="7680" b="1" kern="1200">
                <a:solidFill>
                  <a:schemeClr val="tx1"/>
                </a:solidFill>
                <a:latin typeface="+mn-lt"/>
                <a:ea typeface="+mn-ea"/>
                <a:cs typeface="+mn-cs"/>
              </a:defRPr>
            </a:lvl1pPr>
            <a:lvl2pPr marL="1463040" indent="0" algn="l" defTabSz="2926080" rtl="0" eaLnBrk="1" latinLnBrk="0" hangingPunct="1">
              <a:lnSpc>
                <a:spcPct val="90000"/>
              </a:lnSpc>
              <a:spcBef>
                <a:spcPts val="1600"/>
              </a:spcBef>
              <a:buFont typeface="Arial" panose="020B0604020202020204" pitchFamily="34" charset="0"/>
              <a:buNone/>
              <a:defRPr sz="6400" b="1" kern="1200">
                <a:solidFill>
                  <a:schemeClr val="tx1"/>
                </a:solidFill>
                <a:latin typeface="+mn-lt"/>
                <a:ea typeface="+mn-ea"/>
                <a:cs typeface="+mn-cs"/>
              </a:defRPr>
            </a:lvl2pPr>
            <a:lvl3pPr marL="2926080" indent="0" algn="l" defTabSz="2926080" rtl="0" eaLnBrk="1" latinLnBrk="0" hangingPunct="1">
              <a:lnSpc>
                <a:spcPct val="90000"/>
              </a:lnSpc>
              <a:spcBef>
                <a:spcPts val="1600"/>
              </a:spcBef>
              <a:buFont typeface="Arial" panose="020B0604020202020204" pitchFamily="34" charset="0"/>
              <a:buNone/>
              <a:defRPr sz="5760" b="1" kern="1200">
                <a:solidFill>
                  <a:schemeClr val="tx1"/>
                </a:solidFill>
                <a:latin typeface="+mn-lt"/>
                <a:ea typeface="+mn-ea"/>
                <a:cs typeface="+mn-cs"/>
              </a:defRPr>
            </a:lvl3pPr>
            <a:lvl4pPr marL="43891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4pPr>
            <a:lvl5pPr marL="585216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5pPr>
            <a:lvl6pPr marL="731520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6pPr>
            <a:lvl7pPr marL="877824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7pPr>
            <a:lvl8pPr marL="1024128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8pPr>
            <a:lvl9pPr marL="11704320" indent="0" algn="l" defTabSz="2926080" rtl="0" eaLnBrk="1" latinLnBrk="0" hangingPunct="1">
              <a:lnSpc>
                <a:spcPct val="90000"/>
              </a:lnSpc>
              <a:spcBef>
                <a:spcPts val="1600"/>
              </a:spcBef>
              <a:buFont typeface="Arial" panose="020B0604020202020204" pitchFamily="34" charset="0"/>
              <a:buNone/>
              <a:defRPr sz="5120" b="1" kern="1200">
                <a:solidFill>
                  <a:schemeClr val="tx1"/>
                </a:solidFill>
                <a:latin typeface="+mn-lt"/>
                <a:ea typeface="+mn-ea"/>
                <a:cs typeface="+mn-cs"/>
              </a:defRPr>
            </a:lvl9pPr>
          </a:lstStyle>
          <a:p>
            <a:r>
              <a:rPr lang="en-US" sz="6600"/>
              <a:t>Steps we employed </a:t>
            </a:r>
            <a:endParaRPr lang="en-US" sz="6600" dirty="0"/>
          </a:p>
        </p:txBody>
      </p:sp>
      <p:pic>
        <p:nvPicPr>
          <p:cNvPr id="12" name="Picture 11" descr="Text&#10;&#10;Description automatically generated">
            <a:extLst>
              <a:ext uri="{FF2B5EF4-FFF2-40B4-BE49-F238E27FC236}">
                <a16:creationId xmlns:a16="http://schemas.microsoft.com/office/drawing/2014/main" id="{B89ADB73-31D8-2249-A999-7F1187CFBD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697045" y="6225394"/>
            <a:ext cx="8597900" cy="3276600"/>
          </a:xfrm>
          <a:prstGeom prst="rect">
            <a:avLst/>
          </a:prstGeom>
        </p:spPr>
      </p:pic>
      <p:pic>
        <p:nvPicPr>
          <p:cNvPr id="5" name="Picture 4" descr="Application&#10;&#10;Description automatically generated with medium confidence">
            <a:extLst>
              <a:ext uri="{FF2B5EF4-FFF2-40B4-BE49-F238E27FC236}">
                <a16:creationId xmlns:a16="http://schemas.microsoft.com/office/drawing/2014/main" id="{D2B8C398-0414-CB41-9ECA-3F79DA8309B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683555" y="13883461"/>
            <a:ext cx="8611390" cy="3784800"/>
          </a:xfrm>
          <a:prstGeom prst="rect">
            <a:avLst/>
          </a:prstGeom>
        </p:spPr>
      </p:pic>
      <p:sp>
        <p:nvSpPr>
          <p:cNvPr id="11" name="TextBox 10">
            <a:extLst>
              <a:ext uri="{FF2B5EF4-FFF2-40B4-BE49-F238E27FC236}">
                <a16:creationId xmlns:a16="http://schemas.microsoft.com/office/drawing/2014/main" id="{D6D0AA6A-7582-A842-9AF3-5DF799F36FA5}"/>
              </a:ext>
            </a:extLst>
          </p:cNvPr>
          <p:cNvSpPr txBox="1"/>
          <p:nvPr/>
        </p:nvSpPr>
        <p:spPr>
          <a:xfrm>
            <a:off x="26517600" y="11765280"/>
            <a:ext cx="184731" cy="890115"/>
          </a:xfrm>
          <a:prstGeom prst="rect">
            <a:avLst/>
          </a:prstGeom>
          <a:noFill/>
        </p:spPr>
        <p:txBody>
          <a:bodyPr wrap="none" rtlCol="0">
            <a:spAutoFit/>
          </a:bodyPr>
          <a:lstStyle/>
          <a:p>
            <a:endParaRPr lang="en-US" dirty="0"/>
          </a:p>
        </p:txBody>
      </p:sp>
      <p:pic>
        <p:nvPicPr>
          <p:cNvPr id="16" name="Picture 15" descr="Chart, line chart&#10;&#10;Description automatically generated">
            <a:extLst>
              <a:ext uri="{FF2B5EF4-FFF2-40B4-BE49-F238E27FC236}">
                <a16:creationId xmlns:a16="http://schemas.microsoft.com/office/drawing/2014/main" id="{F7057B8D-E976-E344-82D1-BD7B91E8816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591326" y="9686572"/>
            <a:ext cx="8314584" cy="4701201"/>
          </a:xfrm>
          <a:prstGeom prst="rect">
            <a:avLst/>
          </a:prstGeom>
        </p:spPr>
      </p:pic>
    </p:spTree>
    <p:extLst>
      <p:ext uri="{BB962C8B-B14F-4D97-AF65-F5344CB8AC3E}">
        <p14:creationId xmlns:p14="http://schemas.microsoft.com/office/powerpoint/2010/main" val="40402063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D307-B800-5E4E-8912-2C80841F3750}"/>
              </a:ext>
            </a:extLst>
          </p:cNvPr>
          <p:cNvSpPr>
            <a:spLocks noGrp="1"/>
          </p:cNvSpPr>
          <p:nvPr>
            <p:ph type="title"/>
          </p:nvPr>
        </p:nvSpPr>
        <p:spPr/>
        <p:txBody>
          <a:bodyPr/>
          <a:lstStyle/>
          <a:p>
            <a:r>
              <a:rPr lang="en-US" sz="9600" b="1" dirty="0"/>
              <a:t>Acknowledgements</a:t>
            </a:r>
            <a:r>
              <a:rPr lang="en-US" sz="9600" dirty="0"/>
              <a:t>:</a:t>
            </a:r>
            <a:endParaRPr lang="en-US" dirty="0"/>
          </a:p>
        </p:txBody>
      </p:sp>
      <p:sp>
        <p:nvSpPr>
          <p:cNvPr id="3" name="Content Placeholder 2">
            <a:extLst>
              <a:ext uri="{FF2B5EF4-FFF2-40B4-BE49-F238E27FC236}">
                <a16:creationId xmlns:a16="http://schemas.microsoft.com/office/drawing/2014/main" id="{934A78A6-79F4-504C-9C0C-6C7F787DAC97}"/>
              </a:ext>
            </a:extLst>
          </p:cNvPr>
          <p:cNvSpPr>
            <a:spLocks noGrp="1"/>
          </p:cNvSpPr>
          <p:nvPr>
            <p:ph idx="1"/>
          </p:nvPr>
        </p:nvSpPr>
        <p:spPr/>
        <p:txBody>
          <a:bodyPr>
            <a:normAutofit fontScale="92500"/>
          </a:bodyPr>
          <a:lstStyle/>
          <a:p>
            <a:pPr fontAlgn="base"/>
            <a:r>
              <a:rPr lang="en-US" dirty="0"/>
              <a:t>U.S. Department of Education Minority Science Improvement Program (MSIEP-Benedict College Creating Achievers in STEM through Academic Support, Mentoring, and Research FY19 US Department of Education MSEIP Grant Award P120A190061)​​</a:t>
            </a:r>
          </a:p>
          <a:p>
            <a:pPr fontAlgn="base"/>
            <a:r>
              <a:rPr lang="en-US" dirty="0"/>
              <a:t>Center for Connected Multimodal Mobility (C2M2) (USDOT Tier 1 University Transportation Center) Grant headquartered at Clemson University, Clemson, South Carolina, USA.​</a:t>
            </a:r>
          </a:p>
          <a:p>
            <a:pPr fontAlgn="base"/>
            <a:r>
              <a:rPr lang="en-US" dirty="0"/>
              <a:t>U.S. National Science Foundation (NSF, Nos. 1719501, 1436222, and 1400991, 1954532) grants. ​</a:t>
            </a:r>
          </a:p>
          <a:p>
            <a:pPr fontAlgn="base"/>
            <a:r>
              <a:rPr lang="en-US" dirty="0"/>
              <a:t>SC </a:t>
            </a:r>
            <a:r>
              <a:rPr lang="en-US" dirty="0" err="1"/>
              <a:t>EPSCoR</a:t>
            </a:r>
            <a:r>
              <a:rPr lang="en-US" dirty="0"/>
              <a:t> GEAR CRP, SCAMP, NASA ULI project headquartered at University of South Carolina, Columbia.</a:t>
            </a:r>
          </a:p>
          <a:p>
            <a:endParaRPr lang="en-US" dirty="0"/>
          </a:p>
        </p:txBody>
      </p:sp>
    </p:spTree>
    <p:extLst>
      <p:ext uri="{BB962C8B-B14F-4D97-AF65-F5344CB8AC3E}">
        <p14:creationId xmlns:p14="http://schemas.microsoft.com/office/powerpoint/2010/main" val="288322556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9547E816E8D7084996E96824F445B69B" ma:contentTypeVersion="5" ma:contentTypeDescription="Create a new document." ma:contentTypeScope="" ma:versionID="aff8bc252059fff289d0150808faafcd">
  <xsd:schema xmlns:xsd="http://www.w3.org/2001/XMLSchema" xmlns:xs="http://www.w3.org/2001/XMLSchema" xmlns:p="http://schemas.microsoft.com/office/2006/metadata/properties" xmlns:ns2="1594d1f4-361d-4f0c-932e-6e7ebc660c53" targetNamespace="http://schemas.microsoft.com/office/2006/metadata/properties" ma:root="true" ma:fieldsID="91580269792d36291c4790e730561a85" ns2:_="">
    <xsd:import namespace="1594d1f4-361d-4f0c-932e-6e7ebc660c53"/>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594d1f4-361d-4f0c-932e-6e7ebc660c5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A758EC4-6AB8-4D51-A183-55A76CAC6BA7}">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94229CCE-5916-4812-B481-86ADB6C2081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594d1f4-361d-4f0c-932e-6e7ebc660c5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F0445BC-69F0-4E15-B9E8-77896738C8F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14559</TotalTime>
  <Words>383</Words>
  <Application>Microsoft Macintosh PowerPoint</Application>
  <PresentationFormat>Custom</PresentationFormat>
  <Paragraphs>22</Paragraphs>
  <Slides>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vt:i4>
      </vt:variant>
    </vt:vector>
  </HeadingPairs>
  <TitlesOfParts>
    <vt:vector size="9" baseType="lpstr">
      <vt:lpstr>Arial</vt:lpstr>
      <vt:lpstr>Avenir</vt:lpstr>
      <vt:lpstr>Avenir Book</vt:lpstr>
      <vt:lpstr>Calibri</vt:lpstr>
      <vt:lpstr>Calibri Light</vt:lpstr>
      <vt:lpstr>Wingdings</vt:lpstr>
      <vt:lpstr>Office Theme</vt:lpstr>
      <vt:lpstr>    Vehicle incident prediction and detection</vt:lpstr>
      <vt:lpstr>Acknowledgements: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Jessica Chau</dc:creator>
  <cp:lastModifiedBy>Jean Michel Tine</cp:lastModifiedBy>
  <cp:revision>136</cp:revision>
  <dcterms:created xsi:type="dcterms:W3CDTF">2020-07-10T13:13:19Z</dcterms:created>
  <dcterms:modified xsi:type="dcterms:W3CDTF">2021-07-14T15:18:06Z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0x0101009547E816E8D7084996E96824F445B69B</vt:lpwstr>
  </property>
</Properties>
</file>