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Lst>
  <p:notesMasterIdLst>
    <p:notesMasterId r:id="rId3"/>
  </p:notesMasterIdLst>
  <p:sldIdLst>
    <p:sldId id="256" r:id="rId2"/>
  </p:sldIdLst>
  <p:sldSz cx="21945600" cy="32918400"/>
  <p:notesSz cx="21126450" cy="3123565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0368">
          <p15:clr>
            <a:srgbClr val="A4A3A4"/>
          </p15:clr>
        </p15:guide>
        <p15:guide id="2" pos="691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F9DE7BB1-C3DB-49A5-88D3-51489E25A819}">
  <a:tblStyle styleId="{F9DE7BB1-C3DB-49A5-88D3-51489E25A819}"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94696"/>
  </p:normalViewPr>
  <p:slideViewPr>
    <p:cSldViewPr snapToGrid="0">
      <p:cViewPr>
        <p:scale>
          <a:sx n="40" d="100"/>
          <a:sy n="40" d="100"/>
        </p:scale>
        <p:origin x="2152" y="144"/>
      </p:cViewPr>
      <p:guideLst>
        <p:guide orient="horz" pos="10368"/>
        <p:guide pos="6912"/>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5198561" y="2342650"/>
            <a:ext cx="10731300" cy="117132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2112625" y="14836925"/>
            <a:ext cx="16901150" cy="14056026"/>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2112625" y="14836925"/>
            <a:ext cx="16901150" cy="14056026"/>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1:notes"/>
          <p:cNvSpPr>
            <a:spLocks noGrp="1" noRot="1" noChangeAspect="1"/>
          </p:cNvSpPr>
          <p:nvPr>
            <p:ph type="sldImg" idx="2"/>
          </p:nvPr>
        </p:nvSpPr>
        <p:spPr>
          <a:xfrm>
            <a:off x="6661150" y="2343150"/>
            <a:ext cx="7807325" cy="11712575"/>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1"/>
        <p:cNvGrpSpPr/>
        <p:nvPr/>
      </p:nvGrpSpPr>
      <p:grpSpPr>
        <a:xfrm>
          <a:off x="0" y="0"/>
          <a:ext cx="0" cy="0"/>
          <a:chOff x="0" y="0"/>
          <a:chExt cx="0" cy="0"/>
        </a:xfrm>
      </p:grpSpPr>
      <p:sp>
        <p:nvSpPr>
          <p:cNvPr id="12" name="Google Shape;12;p2"/>
          <p:cNvSpPr txBox="1">
            <a:spLocks noGrp="1"/>
          </p:cNvSpPr>
          <p:nvPr>
            <p:ph type="ctrTitle"/>
          </p:nvPr>
        </p:nvSpPr>
        <p:spPr>
          <a:xfrm>
            <a:off x="1645920" y="10226043"/>
            <a:ext cx="18653700" cy="7056000"/>
          </a:xfrm>
          <a:prstGeom prst="rect">
            <a:avLst/>
          </a:prstGeom>
          <a:noFill/>
          <a:ln>
            <a:noFill/>
          </a:ln>
        </p:spPr>
        <p:txBody>
          <a:bodyPr spcFirstLastPara="1" wrap="square" lIns="197800" tIns="98900" rIns="197800" bIns="98900" anchor="ctr" anchorCtr="0">
            <a:noAutofit/>
          </a:bodyPr>
          <a:lstStyle>
            <a:lvl1pPr marR="0" lvl="0" algn="ctr" rtl="0">
              <a:spcBef>
                <a:spcPts val="0"/>
              </a:spcBef>
              <a:spcAft>
                <a:spcPts val="0"/>
              </a:spcAft>
              <a:buSzPts val="900"/>
              <a:buNone/>
              <a:defRPr sz="12700" b="0" i="0" u="none" strike="noStrike" cap="none">
                <a:solidFill>
                  <a:schemeClr val="dk1"/>
                </a:solidFill>
                <a:latin typeface="Calibri"/>
                <a:ea typeface="Calibri"/>
                <a:cs typeface="Calibri"/>
                <a:sym typeface="Calibri"/>
              </a:defRPr>
            </a:lvl1pPr>
            <a:lvl2pPr marR="0" lvl="1" algn="ctr" rtl="0">
              <a:spcBef>
                <a:spcPts val="0"/>
              </a:spcBef>
              <a:spcAft>
                <a:spcPts val="0"/>
              </a:spcAft>
              <a:buSzPts val="900"/>
              <a:buNone/>
              <a:defRPr sz="127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900"/>
              <a:buNone/>
              <a:defRPr sz="127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900"/>
              <a:buNone/>
              <a:defRPr sz="127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900"/>
              <a:buNone/>
              <a:defRPr sz="127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900"/>
              <a:buNone/>
              <a:defRPr sz="127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900"/>
              <a:buNone/>
              <a:defRPr sz="127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900"/>
              <a:buNone/>
              <a:defRPr sz="127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900"/>
              <a:buNone/>
              <a:defRPr sz="12700" b="0" i="0" u="none" strike="noStrike" cap="none">
                <a:solidFill>
                  <a:schemeClr val="dk1"/>
                </a:solidFill>
                <a:latin typeface="Calibri"/>
                <a:ea typeface="Calibri"/>
                <a:cs typeface="Calibri"/>
                <a:sym typeface="Calibri"/>
              </a:defRPr>
            </a:lvl9pPr>
          </a:lstStyle>
          <a:p>
            <a:endParaRPr/>
          </a:p>
        </p:txBody>
      </p:sp>
      <p:sp>
        <p:nvSpPr>
          <p:cNvPr id="13" name="Google Shape;13;p2"/>
          <p:cNvSpPr txBox="1">
            <a:spLocks noGrp="1"/>
          </p:cNvSpPr>
          <p:nvPr>
            <p:ph type="subTitle" idx="1"/>
          </p:nvPr>
        </p:nvSpPr>
        <p:spPr>
          <a:xfrm>
            <a:off x="3291840" y="18653760"/>
            <a:ext cx="15361800" cy="8412600"/>
          </a:xfrm>
          <a:prstGeom prst="rect">
            <a:avLst/>
          </a:prstGeom>
          <a:noFill/>
          <a:ln>
            <a:noFill/>
          </a:ln>
        </p:spPr>
        <p:txBody>
          <a:bodyPr spcFirstLastPara="1" wrap="square" lIns="197800" tIns="98900" rIns="197800" bIns="98900" anchor="t" anchorCtr="0">
            <a:noAutofit/>
          </a:bodyPr>
          <a:lstStyle>
            <a:lvl1pPr marR="0" lvl="0" algn="ctr" rtl="0">
              <a:spcBef>
                <a:spcPts val="1900"/>
              </a:spcBef>
              <a:spcAft>
                <a:spcPts val="0"/>
              </a:spcAft>
              <a:buClr>
                <a:srgbClr val="888888"/>
              </a:buClr>
              <a:buSzPts val="9300"/>
              <a:buFont typeface="Arial"/>
              <a:buNone/>
              <a:defRPr sz="9300" b="0" i="0" u="none" strike="noStrike" cap="none">
                <a:solidFill>
                  <a:srgbClr val="888888"/>
                </a:solidFill>
                <a:latin typeface="Calibri"/>
                <a:ea typeface="Calibri"/>
                <a:cs typeface="Calibri"/>
                <a:sym typeface="Calibri"/>
              </a:defRPr>
            </a:lvl1pPr>
            <a:lvl2pPr marR="0" lvl="1" algn="ctr" rtl="0">
              <a:spcBef>
                <a:spcPts val="1600"/>
              </a:spcBef>
              <a:spcAft>
                <a:spcPts val="0"/>
              </a:spcAft>
              <a:buClr>
                <a:srgbClr val="888888"/>
              </a:buClr>
              <a:buSzPts val="8100"/>
              <a:buFont typeface="Arial"/>
              <a:buNone/>
              <a:defRPr sz="8100" b="0" i="0" u="none" strike="noStrike" cap="none">
                <a:solidFill>
                  <a:srgbClr val="888888"/>
                </a:solidFill>
                <a:latin typeface="Calibri"/>
                <a:ea typeface="Calibri"/>
                <a:cs typeface="Calibri"/>
                <a:sym typeface="Calibri"/>
              </a:defRPr>
            </a:lvl2pPr>
            <a:lvl3pPr marR="0" lvl="2" algn="ctr" rtl="0">
              <a:spcBef>
                <a:spcPts val="1400"/>
              </a:spcBef>
              <a:spcAft>
                <a:spcPts val="0"/>
              </a:spcAft>
              <a:buClr>
                <a:srgbClr val="888888"/>
              </a:buClr>
              <a:buSzPts val="6900"/>
              <a:buFont typeface="Arial"/>
              <a:buNone/>
              <a:defRPr sz="6900" b="0" i="0" u="none" strike="noStrike" cap="none">
                <a:solidFill>
                  <a:srgbClr val="888888"/>
                </a:solidFill>
                <a:latin typeface="Calibri"/>
                <a:ea typeface="Calibri"/>
                <a:cs typeface="Calibri"/>
                <a:sym typeface="Calibri"/>
              </a:defRPr>
            </a:lvl3pPr>
            <a:lvl4pPr marR="0" lvl="3" algn="ctr" rtl="0">
              <a:spcBef>
                <a:spcPts val="1200"/>
              </a:spcBef>
              <a:spcAft>
                <a:spcPts val="0"/>
              </a:spcAft>
              <a:buClr>
                <a:srgbClr val="888888"/>
              </a:buClr>
              <a:buSzPts val="5800"/>
              <a:buFont typeface="Arial"/>
              <a:buNone/>
              <a:defRPr sz="5800" b="0" i="0" u="none" strike="noStrike" cap="none">
                <a:solidFill>
                  <a:srgbClr val="888888"/>
                </a:solidFill>
                <a:latin typeface="Calibri"/>
                <a:ea typeface="Calibri"/>
                <a:cs typeface="Calibri"/>
                <a:sym typeface="Calibri"/>
              </a:defRPr>
            </a:lvl4pPr>
            <a:lvl5pPr marR="0" lvl="4" algn="ctr" rtl="0">
              <a:spcBef>
                <a:spcPts val="1200"/>
              </a:spcBef>
              <a:spcAft>
                <a:spcPts val="0"/>
              </a:spcAft>
              <a:buClr>
                <a:srgbClr val="888888"/>
              </a:buClr>
              <a:buSzPts val="5800"/>
              <a:buFont typeface="Arial"/>
              <a:buNone/>
              <a:defRPr sz="5800" b="0" i="0" u="none" strike="noStrike" cap="none">
                <a:solidFill>
                  <a:srgbClr val="888888"/>
                </a:solidFill>
                <a:latin typeface="Calibri"/>
                <a:ea typeface="Calibri"/>
                <a:cs typeface="Calibri"/>
                <a:sym typeface="Calibri"/>
              </a:defRPr>
            </a:lvl5pPr>
            <a:lvl6pPr marR="0" lvl="5" algn="ctr" rtl="0">
              <a:spcBef>
                <a:spcPts val="1200"/>
              </a:spcBef>
              <a:spcAft>
                <a:spcPts val="0"/>
              </a:spcAft>
              <a:buClr>
                <a:srgbClr val="888888"/>
              </a:buClr>
              <a:buSzPts val="5800"/>
              <a:buFont typeface="Arial"/>
              <a:buNone/>
              <a:defRPr sz="5800" b="0" i="0" u="none" strike="noStrike" cap="none">
                <a:solidFill>
                  <a:srgbClr val="888888"/>
                </a:solidFill>
                <a:latin typeface="Calibri"/>
                <a:ea typeface="Calibri"/>
                <a:cs typeface="Calibri"/>
                <a:sym typeface="Calibri"/>
              </a:defRPr>
            </a:lvl6pPr>
            <a:lvl7pPr marR="0" lvl="6" algn="ctr" rtl="0">
              <a:spcBef>
                <a:spcPts val="1200"/>
              </a:spcBef>
              <a:spcAft>
                <a:spcPts val="0"/>
              </a:spcAft>
              <a:buClr>
                <a:srgbClr val="888888"/>
              </a:buClr>
              <a:buSzPts val="5800"/>
              <a:buFont typeface="Arial"/>
              <a:buNone/>
              <a:defRPr sz="5800" b="0" i="0" u="none" strike="noStrike" cap="none">
                <a:solidFill>
                  <a:srgbClr val="888888"/>
                </a:solidFill>
                <a:latin typeface="Calibri"/>
                <a:ea typeface="Calibri"/>
                <a:cs typeface="Calibri"/>
                <a:sym typeface="Calibri"/>
              </a:defRPr>
            </a:lvl7pPr>
            <a:lvl8pPr marR="0" lvl="7" algn="ctr" rtl="0">
              <a:spcBef>
                <a:spcPts val="1200"/>
              </a:spcBef>
              <a:spcAft>
                <a:spcPts val="0"/>
              </a:spcAft>
              <a:buClr>
                <a:srgbClr val="888888"/>
              </a:buClr>
              <a:buSzPts val="5800"/>
              <a:buFont typeface="Arial"/>
              <a:buNone/>
              <a:defRPr sz="5800" b="0" i="0" u="none" strike="noStrike" cap="none">
                <a:solidFill>
                  <a:srgbClr val="888888"/>
                </a:solidFill>
                <a:latin typeface="Calibri"/>
                <a:ea typeface="Calibri"/>
                <a:cs typeface="Calibri"/>
                <a:sym typeface="Calibri"/>
              </a:defRPr>
            </a:lvl8pPr>
            <a:lvl9pPr marR="0" lvl="8" algn="ctr" rtl="0">
              <a:spcBef>
                <a:spcPts val="1200"/>
              </a:spcBef>
              <a:spcAft>
                <a:spcPts val="0"/>
              </a:spcAft>
              <a:buClr>
                <a:srgbClr val="888888"/>
              </a:buClr>
              <a:buSzPts val="5800"/>
              <a:buFont typeface="Arial"/>
              <a:buNone/>
              <a:defRPr sz="5800" b="0" i="0" u="none" strike="noStrike" cap="none">
                <a:solidFill>
                  <a:srgbClr val="888888"/>
                </a:solidFill>
                <a:latin typeface="Calibri"/>
                <a:ea typeface="Calibri"/>
                <a:cs typeface="Calibri"/>
                <a:sym typeface="Calibri"/>
              </a:defRPr>
            </a:lvl9pPr>
          </a:lstStyle>
          <a:p>
            <a:endParaRPr/>
          </a:p>
        </p:txBody>
      </p:sp>
      <p:sp>
        <p:nvSpPr>
          <p:cNvPr id="14" name="Google Shape;14;p2"/>
          <p:cNvSpPr txBox="1">
            <a:spLocks noGrp="1"/>
          </p:cNvSpPr>
          <p:nvPr>
            <p:ph type="dt" idx="10"/>
          </p:nvPr>
        </p:nvSpPr>
        <p:spPr>
          <a:xfrm>
            <a:off x="1096965" y="30510162"/>
            <a:ext cx="5121300" cy="1752600"/>
          </a:xfrm>
          <a:prstGeom prst="rect">
            <a:avLst/>
          </a:prstGeom>
          <a:noFill/>
          <a:ln>
            <a:noFill/>
          </a:ln>
        </p:spPr>
        <p:txBody>
          <a:bodyPr spcFirstLastPara="1" wrap="square" lIns="197800" tIns="98900" rIns="197800" bIns="98900" anchor="ctr" anchorCtr="0">
            <a:noAutofit/>
          </a:bodyPr>
          <a:lstStyle>
            <a:lvl1pPr marR="0" lvl="0" algn="l" rtl="0">
              <a:spcBef>
                <a:spcPts val="0"/>
              </a:spcBef>
              <a:spcAft>
                <a:spcPts val="0"/>
              </a:spcAft>
              <a:buSzPts val="900"/>
              <a:buNone/>
              <a:defRPr sz="3400" b="0" i="0" u="none" strike="noStrike" cap="none">
                <a:solidFill>
                  <a:srgbClr val="898989"/>
                </a:solidFill>
                <a:latin typeface="Calibri"/>
                <a:ea typeface="Calibri"/>
                <a:cs typeface="Calibri"/>
                <a:sym typeface="Calibri"/>
              </a:defRPr>
            </a:lvl1pPr>
            <a:lvl2pPr marR="0" lvl="1" algn="l" rtl="0">
              <a:spcBef>
                <a:spcPts val="0"/>
              </a:spcBef>
              <a:spcAft>
                <a:spcPts val="0"/>
              </a:spcAft>
              <a:buSzPts val="900"/>
              <a:buNone/>
              <a:defRPr sz="5900" b="0" i="0" u="none" strike="noStrike" cap="none">
                <a:solidFill>
                  <a:schemeClr val="dk1"/>
                </a:solidFill>
                <a:latin typeface="Arial"/>
                <a:ea typeface="Arial"/>
                <a:cs typeface="Arial"/>
                <a:sym typeface="Arial"/>
              </a:defRPr>
            </a:lvl2pPr>
            <a:lvl3pPr marR="0" lvl="2" algn="l" rtl="0">
              <a:spcBef>
                <a:spcPts val="0"/>
              </a:spcBef>
              <a:spcAft>
                <a:spcPts val="0"/>
              </a:spcAft>
              <a:buSzPts val="900"/>
              <a:buNone/>
              <a:defRPr sz="5900" b="0" i="0" u="none" strike="noStrike" cap="none">
                <a:solidFill>
                  <a:schemeClr val="dk1"/>
                </a:solidFill>
                <a:latin typeface="Arial"/>
                <a:ea typeface="Arial"/>
                <a:cs typeface="Arial"/>
                <a:sym typeface="Arial"/>
              </a:defRPr>
            </a:lvl3pPr>
            <a:lvl4pPr marR="0" lvl="3" algn="l" rtl="0">
              <a:spcBef>
                <a:spcPts val="0"/>
              </a:spcBef>
              <a:spcAft>
                <a:spcPts val="0"/>
              </a:spcAft>
              <a:buSzPts val="900"/>
              <a:buNone/>
              <a:defRPr sz="5900" b="0" i="0" u="none" strike="noStrike" cap="none">
                <a:solidFill>
                  <a:schemeClr val="dk1"/>
                </a:solidFill>
                <a:latin typeface="Arial"/>
                <a:ea typeface="Arial"/>
                <a:cs typeface="Arial"/>
                <a:sym typeface="Arial"/>
              </a:defRPr>
            </a:lvl4pPr>
            <a:lvl5pPr marR="0" lvl="4" algn="l" rtl="0">
              <a:spcBef>
                <a:spcPts val="0"/>
              </a:spcBef>
              <a:spcAft>
                <a:spcPts val="0"/>
              </a:spcAft>
              <a:buSzPts val="900"/>
              <a:buNone/>
              <a:defRPr sz="5900" b="0" i="0" u="none" strike="noStrike" cap="none">
                <a:solidFill>
                  <a:schemeClr val="dk1"/>
                </a:solidFill>
                <a:latin typeface="Arial"/>
                <a:ea typeface="Arial"/>
                <a:cs typeface="Arial"/>
                <a:sym typeface="Arial"/>
              </a:defRPr>
            </a:lvl5pPr>
            <a:lvl6pPr marR="0" lvl="5" algn="l" rtl="0">
              <a:spcBef>
                <a:spcPts val="0"/>
              </a:spcBef>
              <a:spcAft>
                <a:spcPts val="0"/>
              </a:spcAft>
              <a:buSzPts val="900"/>
              <a:buNone/>
              <a:defRPr sz="5900" b="0" i="0" u="none" strike="noStrike" cap="none">
                <a:solidFill>
                  <a:schemeClr val="dk1"/>
                </a:solidFill>
                <a:latin typeface="Arial"/>
                <a:ea typeface="Arial"/>
                <a:cs typeface="Arial"/>
                <a:sym typeface="Arial"/>
              </a:defRPr>
            </a:lvl6pPr>
            <a:lvl7pPr marR="0" lvl="6" algn="l" rtl="0">
              <a:spcBef>
                <a:spcPts val="0"/>
              </a:spcBef>
              <a:spcAft>
                <a:spcPts val="0"/>
              </a:spcAft>
              <a:buSzPts val="900"/>
              <a:buNone/>
              <a:defRPr sz="5900" b="0" i="0" u="none" strike="noStrike" cap="none">
                <a:solidFill>
                  <a:schemeClr val="dk1"/>
                </a:solidFill>
                <a:latin typeface="Arial"/>
                <a:ea typeface="Arial"/>
                <a:cs typeface="Arial"/>
                <a:sym typeface="Arial"/>
              </a:defRPr>
            </a:lvl7pPr>
            <a:lvl8pPr marR="0" lvl="7" algn="l" rtl="0">
              <a:spcBef>
                <a:spcPts val="0"/>
              </a:spcBef>
              <a:spcAft>
                <a:spcPts val="0"/>
              </a:spcAft>
              <a:buSzPts val="900"/>
              <a:buNone/>
              <a:defRPr sz="5900" b="0" i="0" u="none" strike="noStrike" cap="none">
                <a:solidFill>
                  <a:schemeClr val="dk1"/>
                </a:solidFill>
                <a:latin typeface="Arial"/>
                <a:ea typeface="Arial"/>
                <a:cs typeface="Arial"/>
                <a:sym typeface="Arial"/>
              </a:defRPr>
            </a:lvl8pPr>
            <a:lvl9pPr marR="0" lvl="8" algn="l" rtl="0">
              <a:spcBef>
                <a:spcPts val="0"/>
              </a:spcBef>
              <a:spcAft>
                <a:spcPts val="0"/>
              </a:spcAft>
              <a:buSzPts val="900"/>
              <a:buNone/>
              <a:defRPr sz="5900" b="0" i="0" u="none" strike="noStrike" cap="none">
                <a:solidFill>
                  <a:schemeClr val="dk1"/>
                </a:solidFill>
                <a:latin typeface="Arial"/>
                <a:ea typeface="Arial"/>
                <a:cs typeface="Arial"/>
                <a:sym typeface="Arial"/>
              </a:defRPr>
            </a:lvl9pPr>
          </a:lstStyle>
          <a:p>
            <a:endParaRPr/>
          </a:p>
        </p:txBody>
      </p:sp>
      <p:sp>
        <p:nvSpPr>
          <p:cNvPr id="15" name="Google Shape;15;p2"/>
          <p:cNvSpPr txBox="1">
            <a:spLocks noGrp="1"/>
          </p:cNvSpPr>
          <p:nvPr>
            <p:ph type="ftr" idx="11"/>
          </p:nvPr>
        </p:nvSpPr>
        <p:spPr>
          <a:xfrm>
            <a:off x="7497764" y="30510162"/>
            <a:ext cx="6950100" cy="1752600"/>
          </a:xfrm>
          <a:prstGeom prst="rect">
            <a:avLst/>
          </a:prstGeom>
          <a:noFill/>
          <a:ln>
            <a:noFill/>
          </a:ln>
        </p:spPr>
        <p:txBody>
          <a:bodyPr spcFirstLastPara="1" wrap="square" lIns="197800" tIns="98900" rIns="197800" bIns="98900" anchor="ctr" anchorCtr="0">
            <a:noAutofit/>
          </a:bodyPr>
          <a:lstStyle>
            <a:lvl1pPr marR="0" lvl="0" algn="ctr" rtl="0">
              <a:spcBef>
                <a:spcPts val="0"/>
              </a:spcBef>
              <a:spcAft>
                <a:spcPts val="0"/>
              </a:spcAft>
              <a:buSzPts val="900"/>
              <a:buNone/>
              <a:defRPr sz="34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900"/>
              <a:buNone/>
              <a:defRPr sz="5900" b="0" i="0" u="none" strike="noStrike" cap="none">
                <a:solidFill>
                  <a:schemeClr val="dk1"/>
                </a:solidFill>
                <a:latin typeface="Arial"/>
                <a:ea typeface="Arial"/>
                <a:cs typeface="Arial"/>
                <a:sym typeface="Arial"/>
              </a:defRPr>
            </a:lvl2pPr>
            <a:lvl3pPr marR="0" lvl="2" algn="l" rtl="0">
              <a:spcBef>
                <a:spcPts val="0"/>
              </a:spcBef>
              <a:spcAft>
                <a:spcPts val="0"/>
              </a:spcAft>
              <a:buSzPts val="900"/>
              <a:buNone/>
              <a:defRPr sz="5900" b="0" i="0" u="none" strike="noStrike" cap="none">
                <a:solidFill>
                  <a:schemeClr val="dk1"/>
                </a:solidFill>
                <a:latin typeface="Arial"/>
                <a:ea typeface="Arial"/>
                <a:cs typeface="Arial"/>
                <a:sym typeface="Arial"/>
              </a:defRPr>
            </a:lvl3pPr>
            <a:lvl4pPr marR="0" lvl="3" algn="l" rtl="0">
              <a:spcBef>
                <a:spcPts val="0"/>
              </a:spcBef>
              <a:spcAft>
                <a:spcPts val="0"/>
              </a:spcAft>
              <a:buSzPts val="900"/>
              <a:buNone/>
              <a:defRPr sz="5900" b="0" i="0" u="none" strike="noStrike" cap="none">
                <a:solidFill>
                  <a:schemeClr val="dk1"/>
                </a:solidFill>
                <a:latin typeface="Arial"/>
                <a:ea typeface="Arial"/>
                <a:cs typeface="Arial"/>
                <a:sym typeface="Arial"/>
              </a:defRPr>
            </a:lvl4pPr>
            <a:lvl5pPr marR="0" lvl="4" algn="l" rtl="0">
              <a:spcBef>
                <a:spcPts val="0"/>
              </a:spcBef>
              <a:spcAft>
                <a:spcPts val="0"/>
              </a:spcAft>
              <a:buSzPts val="900"/>
              <a:buNone/>
              <a:defRPr sz="5900" b="0" i="0" u="none" strike="noStrike" cap="none">
                <a:solidFill>
                  <a:schemeClr val="dk1"/>
                </a:solidFill>
                <a:latin typeface="Arial"/>
                <a:ea typeface="Arial"/>
                <a:cs typeface="Arial"/>
                <a:sym typeface="Arial"/>
              </a:defRPr>
            </a:lvl5pPr>
            <a:lvl6pPr marR="0" lvl="5" algn="l" rtl="0">
              <a:spcBef>
                <a:spcPts val="0"/>
              </a:spcBef>
              <a:spcAft>
                <a:spcPts val="0"/>
              </a:spcAft>
              <a:buSzPts val="900"/>
              <a:buNone/>
              <a:defRPr sz="5900" b="0" i="0" u="none" strike="noStrike" cap="none">
                <a:solidFill>
                  <a:schemeClr val="dk1"/>
                </a:solidFill>
                <a:latin typeface="Arial"/>
                <a:ea typeface="Arial"/>
                <a:cs typeface="Arial"/>
                <a:sym typeface="Arial"/>
              </a:defRPr>
            </a:lvl6pPr>
            <a:lvl7pPr marR="0" lvl="6" algn="l" rtl="0">
              <a:spcBef>
                <a:spcPts val="0"/>
              </a:spcBef>
              <a:spcAft>
                <a:spcPts val="0"/>
              </a:spcAft>
              <a:buSzPts val="900"/>
              <a:buNone/>
              <a:defRPr sz="5900" b="0" i="0" u="none" strike="noStrike" cap="none">
                <a:solidFill>
                  <a:schemeClr val="dk1"/>
                </a:solidFill>
                <a:latin typeface="Arial"/>
                <a:ea typeface="Arial"/>
                <a:cs typeface="Arial"/>
                <a:sym typeface="Arial"/>
              </a:defRPr>
            </a:lvl7pPr>
            <a:lvl8pPr marR="0" lvl="7" algn="l" rtl="0">
              <a:spcBef>
                <a:spcPts val="0"/>
              </a:spcBef>
              <a:spcAft>
                <a:spcPts val="0"/>
              </a:spcAft>
              <a:buSzPts val="900"/>
              <a:buNone/>
              <a:defRPr sz="5900" b="0" i="0" u="none" strike="noStrike" cap="none">
                <a:solidFill>
                  <a:schemeClr val="dk1"/>
                </a:solidFill>
                <a:latin typeface="Arial"/>
                <a:ea typeface="Arial"/>
                <a:cs typeface="Arial"/>
                <a:sym typeface="Arial"/>
              </a:defRPr>
            </a:lvl8pPr>
            <a:lvl9pPr marR="0" lvl="8" algn="l" rtl="0">
              <a:spcBef>
                <a:spcPts val="0"/>
              </a:spcBef>
              <a:spcAft>
                <a:spcPts val="0"/>
              </a:spcAft>
              <a:buSzPts val="900"/>
              <a:buNone/>
              <a:defRPr sz="5900" b="0" i="0" u="none" strike="noStrike" cap="none">
                <a:solidFill>
                  <a:schemeClr val="dk1"/>
                </a:solidFill>
                <a:latin typeface="Arial"/>
                <a:ea typeface="Arial"/>
                <a:cs typeface="Arial"/>
                <a:sym typeface="Arial"/>
              </a:defRPr>
            </a:lvl9pPr>
          </a:lstStyle>
          <a:p>
            <a:endParaRPr/>
          </a:p>
        </p:txBody>
      </p:sp>
      <p:sp>
        <p:nvSpPr>
          <p:cNvPr id="16" name="Google Shape;16;p2"/>
          <p:cNvSpPr txBox="1">
            <a:spLocks noGrp="1"/>
          </p:cNvSpPr>
          <p:nvPr>
            <p:ph type="sldNum" idx="12"/>
          </p:nvPr>
        </p:nvSpPr>
        <p:spPr>
          <a:xfrm>
            <a:off x="15727364" y="30510162"/>
            <a:ext cx="5121300" cy="1752600"/>
          </a:xfrm>
          <a:prstGeom prst="rect">
            <a:avLst/>
          </a:prstGeom>
          <a:noFill/>
          <a:ln>
            <a:noFill/>
          </a:ln>
        </p:spPr>
        <p:txBody>
          <a:bodyPr spcFirstLastPara="1" wrap="square" lIns="197800" tIns="98900" rIns="197800" bIns="98900" anchor="ctr" anchorCtr="0">
            <a:noAutofit/>
          </a:bodyPr>
          <a:lstStyle>
            <a:lvl1pPr marL="0" marR="0" lvl="0" indent="0" algn="r" rtl="0">
              <a:spcBef>
                <a:spcPts val="0"/>
              </a:spcBef>
              <a:spcAft>
                <a:spcPts val="0"/>
              </a:spcAft>
              <a:buNone/>
              <a:defRPr sz="3400" b="0" i="0" u="none" strike="noStrike" cap="none">
                <a:solidFill>
                  <a:srgbClr val="898989"/>
                </a:solidFill>
                <a:latin typeface="Calibri"/>
                <a:ea typeface="Calibri"/>
                <a:cs typeface="Calibri"/>
                <a:sym typeface="Calibri"/>
              </a:defRPr>
            </a:lvl1pPr>
            <a:lvl2pPr marL="0" marR="0" lvl="1" indent="0" algn="r" rtl="0">
              <a:spcBef>
                <a:spcPts val="0"/>
              </a:spcBef>
              <a:spcAft>
                <a:spcPts val="0"/>
              </a:spcAft>
              <a:buNone/>
              <a:defRPr sz="3400" b="0" i="0" u="none" strike="noStrike" cap="none">
                <a:solidFill>
                  <a:srgbClr val="898989"/>
                </a:solidFill>
                <a:latin typeface="Calibri"/>
                <a:ea typeface="Calibri"/>
                <a:cs typeface="Calibri"/>
                <a:sym typeface="Calibri"/>
              </a:defRPr>
            </a:lvl2pPr>
            <a:lvl3pPr marL="0" marR="0" lvl="2" indent="0" algn="r" rtl="0">
              <a:spcBef>
                <a:spcPts val="0"/>
              </a:spcBef>
              <a:spcAft>
                <a:spcPts val="0"/>
              </a:spcAft>
              <a:buNone/>
              <a:defRPr sz="3400" b="0" i="0" u="none" strike="noStrike" cap="none">
                <a:solidFill>
                  <a:srgbClr val="898989"/>
                </a:solidFill>
                <a:latin typeface="Calibri"/>
                <a:ea typeface="Calibri"/>
                <a:cs typeface="Calibri"/>
                <a:sym typeface="Calibri"/>
              </a:defRPr>
            </a:lvl3pPr>
            <a:lvl4pPr marL="0" marR="0" lvl="3" indent="0" algn="r" rtl="0">
              <a:spcBef>
                <a:spcPts val="0"/>
              </a:spcBef>
              <a:spcAft>
                <a:spcPts val="0"/>
              </a:spcAft>
              <a:buNone/>
              <a:defRPr sz="3400" b="0" i="0" u="none" strike="noStrike" cap="none">
                <a:solidFill>
                  <a:srgbClr val="898989"/>
                </a:solidFill>
                <a:latin typeface="Calibri"/>
                <a:ea typeface="Calibri"/>
                <a:cs typeface="Calibri"/>
                <a:sym typeface="Calibri"/>
              </a:defRPr>
            </a:lvl4pPr>
            <a:lvl5pPr marL="0" marR="0" lvl="4" indent="0" algn="r" rtl="0">
              <a:spcBef>
                <a:spcPts val="0"/>
              </a:spcBef>
              <a:spcAft>
                <a:spcPts val="0"/>
              </a:spcAft>
              <a:buNone/>
              <a:defRPr sz="3400" b="0" i="0" u="none" strike="noStrike" cap="none">
                <a:solidFill>
                  <a:srgbClr val="898989"/>
                </a:solidFill>
                <a:latin typeface="Calibri"/>
                <a:ea typeface="Calibri"/>
                <a:cs typeface="Calibri"/>
                <a:sym typeface="Calibri"/>
              </a:defRPr>
            </a:lvl5pPr>
            <a:lvl6pPr marL="0" marR="0" lvl="5" indent="0" algn="r" rtl="0">
              <a:spcBef>
                <a:spcPts val="0"/>
              </a:spcBef>
              <a:spcAft>
                <a:spcPts val="0"/>
              </a:spcAft>
              <a:buNone/>
              <a:defRPr sz="3400" b="0" i="0" u="none" strike="noStrike" cap="none">
                <a:solidFill>
                  <a:srgbClr val="898989"/>
                </a:solidFill>
                <a:latin typeface="Calibri"/>
                <a:ea typeface="Calibri"/>
                <a:cs typeface="Calibri"/>
                <a:sym typeface="Calibri"/>
              </a:defRPr>
            </a:lvl6pPr>
            <a:lvl7pPr marL="0" marR="0" lvl="6" indent="0" algn="r" rtl="0">
              <a:spcBef>
                <a:spcPts val="0"/>
              </a:spcBef>
              <a:spcAft>
                <a:spcPts val="0"/>
              </a:spcAft>
              <a:buNone/>
              <a:defRPr sz="3400" b="0" i="0" u="none" strike="noStrike" cap="none">
                <a:solidFill>
                  <a:srgbClr val="898989"/>
                </a:solidFill>
                <a:latin typeface="Calibri"/>
                <a:ea typeface="Calibri"/>
                <a:cs typeface="Calibri"/>
                <a:sym typeface="Calibri"/>
              </a:defRPr>
            </a:lvl7pPr>
            <a:lvl8pPr marL="0" marR="0" lvl="7" indent="0" algn="r" rtl="0">
              <a:spcBef>
                <a:spcPts val="0"/>
              </a:spcBef>
              <a:spcAft>
                <a:spcPts val="0"/>
              </a:spcAft>
              <a:buNone/>
              <a:defRPr sz="3400" b="0" i="0" u="none" strike="noStrike" cap="none">
                <a:solidFill>
                  <a:srgbClr val="898989"/>
                </a:solidFill>
                <a:latin typeface="Calibri"/>
                <a:ea typeface="Calibri"/>
                <a:cs typeface="Calibri"/>
                <a:sym typeface="Calibri"/>
              </a:defRPr>
            </a:lvl8pPr>
            <a:lvl9pPr marL="0" marR="0" lvl="8" indent="0" algn="r" rtl="0">
              <a:spcBef>
                <a:spcPts val="0"/>
              </a:spcBef>
              <a:spcAft>
                <a:spcPts val="0"/>
              </a:spcAft>
              <a:buNone/>
              <a:defRPr sz="3400" b="0" i="0" u="none" strike="noStrike" cap="none">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68"/>
        <p:cNvGrpSpPr/>
        <p:nvPr/>
      </p:nvGrpSpPr>
      <p:grpSpPr>
        <a:xfrm>
          <a:off x="0" y="0"/>
          <a:ext cx="0" cy="0"/>
          <a:chOff x="0" y="0"/>
          <a:chExt cx="0" cy="0"/>
        </a:xfrm>
      </p:grpSpPr>
      <p:sp>
        <p:nvSpPr>
          <p:cNvPr id="69" name="Google Shape;69;p11"/>
          <p:cNvSpPr txBox="1">
            <a:spLocks noGrp="1"/>
          </p:cNvSpPr>
          <p:nvPr>
            <p:ph type="title"/>
          </p:nvPr>
        </p:nvSpPr>
        <p:spPr>
          <a:xfrm>
            <a:off x="1096965" y="1317625"/>
            <a:ext cx="19751700" cy="5486400"/>
          </a:xfrm>
          <a:prstGeom prst="rect">
            <a:avLst/>
          </a:prstGeom>
          <a:noFill/>
          <a:ln>
            <a:noFill/>
          </a:ln>
        </p:spPr>
        <p:txBody>
          <a:bodyPr spcFirstLastPara="1" wrap="square" lIns="197800" tIns="98900" rIns="197800" bIns="98900" anchor="ctr" anchorCtr="0">
            <a:noAutofit/>
          </a:bodyPr>
          <a:lstStyle>
            <a:lvl1pPr marR="0" lvl="0" algn="ctr" rtl="0">
              <a:spcBef>
                <a:spcPts val="0"/>
              </a:spcBef>
              <a:spcAft>
                <a:spcPts val="0"/>
              </a:spcAft>
              <a:buSzPts val="900"/>
              <a:buNone/>
              <a:defRPr sz="12700" b="0" i="0" u="none" strike="noStrike" cap="none">
                <a:solidFill>
                  <a:schemeClr val="dk1"/>
                </a:solidFill>
                <a:latin typeface="Calibri"/>
                <a:ea typeface="Calibri"/>
                <a:cs typeface="Calibri"/>
                <a:sym typeface="Calibri"/>
              </a:defRPr>
            </a:lvl1pPr>
            <a:lvl2pPr marR="0" lvl="1" algn="ctr" rtl="0">
              <a:spcBef>
                <a:spcPts val="0"/>
              </a:spcBef>
              <a:spcAft>
                <a:spcPts val="0"/>
              </a:spcAft>
              <a:buSzPts val="900"/>
              <a:buNone/>
              <a:defRPr sz="127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900"/>
              <a:buNone/>
              <a:defRPr sz="127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900"/>
              <a:buNone/>
              <a:defRPr sz="127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900"/>
              <a:buNone/>
              <a:defRPr sz="127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900"/>
              <a:buNone/>
              <a:defRPr sz="127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900"/>
              <a:buNone/>
              <a:defRPr sz="127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900"/>
              <a:buNone/>
              <a:defRPr sz="127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900"/>
              <a:buNone/>
              <a:defRPr sz="12700" b="0" i="0" u="none" strike="noStrike" cap="none">
                <a:solidFill>
                  <a:schemeClr val="dk1"/>
                </a:solidFill>
                <a:latin typeface="Calibri"/>
                <a:ea typeface="Calibri"/>
                <a:cs typeface="Calibri"/>
                <a:sym typeface="Calibri"/>
              </a:defRPr>
            </a:lvl9pPr>
          </a:lstStyle>
          <a:p>
            <a:endParaRPr/>
          </a:p>
        </p:txBody>
      </p:sp>
      <p:sp>
        <p:nvSpPr>
          <p:cNvPr id="70" name="Google Shape;70;p11"/>
          <p:cNvSpPr txBox="1">
            <a:spLocks noGrp="1"/>
          </p:cNvSpPr>
          <p:nvPr>
            <p:ph type="body" idx="1"/>
          </p:nvPr>
        </p:nvSpPr>
        <p:spPr>
          <a:xfrm rot="5400000">
            <a:off x="110389" y="8666875"/>
            <a:ext cx="21724800" cy="19751700"/>
          </a:xfrm>
          <a:prstGeom prst="rect">
            <a:avLst/>
          </a:prstGeom>
          <a:noFill/>
          <a:ln>
            <a:noFill/>
          </a:ln>
        </p:spPr>
        <p:txBody>
          <a:bodyPr spcFirstLastPara="1" wrap="square" lIns="197800" tIns="98900" rIns="197800" bIns="98900" anchor="t" anchorCtr="0">
            <a:noAutofit/>
          </a:bodyPr>
          <a:lstStyle>
            <a:lvl1pPr marL="457200" marR="0" lvl="0" indent="-819150" algn="l" rtl="0">
              <a:spcBef>
                <a:spcPts val="1900"/>
              </a:spcBef>
              <a:spcAft>
                <a:spcPts val="0"/>
              </a:spcAft>
              <a:buClr>
                <a:schemeClr val="dk1"/>
              </a:buClr>
              <a:buSzPts val="9300"/>
              <a:buFont typeface="Arial"/>
              <a:buChar char="•"/>
              <a:defRPr sz="9300" b="0" i="0" u="none" strike="noStrike" cap="none">
                <a:solidFill>
                  <a:schemeClr val="dk1"/>
                </a:solidFill>
                <a:latin typeface="Calibri"/>
                <a:ea typeface="Calibri"/>
                <a:cs typeface="Calibri"/>
                <a:sym typeface="Calibri"/>
              </a:defRPr>
            </a:lvl1pPr>
            <a:lvl2pPr marL="914400" marR="0" lvl="1" indent="-742950" algn="l" rtl="0">
              <a:spcBef>
                <a:spcPts val="1600"/>
              </a:spcBef>
              <a:spcAft>
                <a:spcPts val="0"/>
              </a:spcAft>
              <a:buClr>
                <a:schemeClr val="dk1"/>
              </a:buClr>
              <a:buSzPts val="8100"/>
              <a:buFont typeface="Arial"/>
              <a:buChar char="–"/>
              <a:defRPr sz="8100" b="0" i="0" u="none" strike="noStrike" cap="none">
                <a:solidFill>
                  <a:schemeClr val="dk1"/>
                </a:solidFill>
                <a:latin typeface="Calibri"/>
                <a:ea typeface="Calibri"/>
                <a:cs typeface="Calibri"/>
                <a:sym typeface="Calibri"/>
              </a:defRPr>
            </a:lvl2pPr>
            <a:lvl3pPr marL="1371600" marR="0" lvl="2" indent="-666750" algn="l" rtl="0">
              <a:spcBef>
                <a:spcPts val="1400"/>
              </a:spcBef>
              <a:spcAft>
                <a:spcPts val="0"/>
              </a:spcAft>
              <a:buClr>
                <a:schemeClr val="dk1"/>
              </a:buClr>
              <a:buSzPts val="6900"/>
              <a:buFont typeface="Arial"/>
              <a:buChar char="•"/>
              <a:defRPr sz="6900" b="0" i="0" u="none" strike="noStrike" cap="none">
                <a:solidFill>
                  <a:schemeClr val="dk1"/>
                </a:solidFill>
                <a:latin typeface="Calibri"/>
                <a:ea typeface="Calibri"/>
                <a:cs typeface="Calibri"/>
                <a:sym typeface="Calibri"/>
              </a:defRPr>
            </a:lvl3pPr>
            <a:lvl4pPr marL="1828800" marR="0" lvl="3" indent="-596900" algn="l" rtl="0">
              <a:spcBef>
                <a:spcPts val="1200"/>
              </a:spcBef>
              <a:spcAft>
                <a:spcPts val="0"/>
              </a:spcAft>
              <a:buClr>
                <a:schemeClr val="dk1"/>
              </a:buClr>
              <a:buSzPts val="5800"/>
              <a:buFont typeface="Arial"/>
              <a:buChar char="–"/>
              <a:defRPr sz="5800" b="0" i="0" u="none" strike="noStrike" cap="none">
                <a:solidFill>
                  <a:schemeClr val="dk1"/>
                </a:solidFill>
                <a:latin typeface="Calibri"/>
                <a:ea typeface="Calibri"/>
                <a:cs typeface="Calibri"/>
                <a:sym typeface="Calibri"/>
              </a:defRPr>
            </a:lvl4pPr>
            <a:lvl5pPr marL="2286000" marR="0" lvl="4" indent="-596900" algn="l" rtl="0">
              <a:spcBef>
                <a:spcPts val="1200"/>
              </a:spcBef>
              <a:spcAft>
                <a:spcPts val="0"/>
              </a:spcAft>
              <a:buClr>
                <a:schemeClr val="dk1"/>
              </a:buClr>
              <a:buSzPts val="5800"/>
              <a:buFont typeface="Arial"/>
              <a:buChar char="»"/>
              <a:defRPr sz="5800" b="0" i="0" u="none" strike="noStrike" cap="none">
                <a:solidFill>
                  <a:schemeClr val="dk1"/>
                </a:solidFill>
                <a:latin typeface="Calibri"/>
                <a:ea typeface="Calibri"/>
                <a:cs typeface="Calibri"/>
                <a:sym typeface="Calibri"/>
              </a:defRPr>
            </a:lvl5pPr>
            <a:lvl6pPr marL="2743200" marR="0" lvl="5" indent="-596900" algn="l" rtl="0">
              <a:spcBef>
                <a:spcPts val="1200"/>
              </a:spcBef>
              <a:spcAft>
                <a:spcPts val="0"/>
              </a:spcAft>
              <a:buClr>
                <a:schemeClr val="dk1"/>
              </a:buClr>
              <a:buSzPts val="5800"/>
              <a:buFont typeface="Arial"/>
              <a:buChar char="•"/>
              <a:defRPr sz="5800" b="0" i="0" u="none" strike="noStrike" cap="none">
                <a:solidFill>
                  <a:schemeClr val="dk1"/>
                </a:solidFill>
                <a:latin typeface="Calibri"/>
                <a:ea typeface="Calibri"/>
                <a:cs typeface="Calibri"/>
                <a:sym typeface="Calibri"/>
              </a:defRPr>
            </a:lvl6pPr>
            <a:lvl7pPr marL="3200400" marR="0" lvl="6" indent="-596900" algn="l" rtl="0">
              <a:spcBef>
                <a:spcPts val="1200"/>
              </a:spcBef>
              <a:spcAft>
                <a:spcPts val="0"/>
              </a:spcAft>
              <a:buClr>
                <a:schemeClr val="dk1"/>
              </a:buClr>
              <a:buSzPts val="5800"/>
              <a:buFont typeface="Arial"/>
              <a:buChar char="•"/>
              <a:defRPr sz="5800" b="0" i="0" u="none" strike="noStrike" cap="none">
                <a:solidFill>
                  <a:schemeClr val="dk1"/>
                </a:solidFill>
                <a:latin typeface="Calibri"/>
                <a:ea typeface="Calibri"/>
                <a:cs typeface="Calibri"/>
                <a:sym typeface="Calibri"/>
              </a:defRPr>
            </a:lvl7pPr>
            <a:lvl8pPr marL="3657600" marR="0" lvl="7" indent="-596900" algn="l" rtl="0">
              <a:spcBef>
                <a:spcPts val="1200"/>
              </a:spcBef>
              <a:spcAft>
                <a:spcPts val="0"/>
              </a:spcAft>
              <a:buClr>
                <a:schemeClr val="dk1"/>
              </a:buClr>
              <a:buSzPts val="5800"/>
              <a:buFont typeface="Arial"/>
              <a:buChar char="•"/>
              <a:defRPr sz="5800" b="0" i="0" u="none" strike="noStrike" cap="none">
                <a:solidFill>
                  <a:schemeClr val="dk1"/>
                </a:solidFill>
                <a:latin typeface="Calibri"/>
                <a:ea typeface="Calibri"/>
                <a:cs typeface="Calibri"/>
                <a:sym typeface="Calibri"/>
              </a:defRPr>
            </a:lvl8pPr>
            <a:lvl9pPr marL="4114800" marR="0" lvl="8" indent="-596900" algn="l" rtl="0">
              <a:spcBef>
                <a:spcPts val="1200"/>
              </a:spcBef>
              <a:spcAft>
                <a:spcPts val="0"/>
              </a:spcAft>
              <a:buClr>
                <a:schemeClr val="dk1"/>
              </a:buClr>
              <a:buSzPts val="5800"/>
              <a:buFont typeface="Arial"/>
              <a:buChar char="•"/>
              <a:defRPr sz="5800" b="0" i="0" u="none" strike="noStrike" cap="none">
                <a:solidFill>
                  <a:schemeClr val="dk1"/>
                </a:solidFill>
                <a:latin typeface="Calibri"/>
                <a:ea typeface="Calibri"/>
                <a:cs typeface="Calibri"/>
                <a:sym typeface="Calibri"/>
              </a:defRPr>
            </a:lvl9pPr>
          </a:lstStyle>
          <a:p>
            <a:endParaRPr/>
          </a:p>
        </p:txBody>
      </p:sp>
      <p:sp>
        <p:nvSpPr>
          <p:cNvPr id="71" name="Google Shape;71;p11"/>
          <p:cNvSpPr txBox="1">
            <a:spLocks noGrp="1"/>
          </p:cNvSpPr>
          <p:nvPr>
            <p:ph type="dt" idx="10"/>
          </p:nvPr>
        </p:nvSpPr>
        <p:spPr>
          <a:xfrm>
            <a:off x="1096965" y="30510162"/>
            <a:ext cx="5121300" cy="1752600"/>
          </a:xfrm>
          <a:prstGeom prst="rect">
            <a:avLst/>
          </a:prstGeom>
          <a:noFill/>
          <a:ln>
            <a:noFill/>
          </a:ln>
        </p:spPr>
        <p:txBody>
          <a:bodyPr spcFirstLastPara="1" wrap="square" lIns="197800" tIns="98900" rIns="197800" bIns="98900" anchor="ctr" anchorCtr="0">
            <a:noAutofit/>
          </a:bodyPr>
          <a:lstStyle>
            <a:lvl1pPr marR="0" lvl="0" algn="l" rtl="0">
              <a:spcBef>
                <a:spcPts val="0"/>
              </a:spcBef>
              <a:spcAft>
                <a:spcPts val="0"/>
              </a:spcAft>
              <a:buSzPts val="900"/>
              <a:buNone/>
              <a:defRPr sz="3400">
                <a:solidFill>
                  <a:srgbClr val="898989"/>
                </a:solidFill>
                <a:latin typeface="Calibri"/>
                <a:ea typeface="Calibri"/>
                <a:cs typeface="Calibri"/>
                <a:sym typeface="Calibri"/>
              </a:defRPr>
            </a:lvl1pPr>
            <a:lvl2pPr marR="0" lvl="1" algn="l" rtl="0">
              <a:spcBef>
                <a:spcPts val="0"/>
              </a:spcBef>
              <a:spcAft>
                <a:spcPts val="0"/>
              </a:spcAft>
              <a:buSzPts val="900"/>
              <a:buNone/>
              <a:defRPr sz="5900" b="0" i="0" u="none" strike="noStrike" cap="none">
                <a:solidFill>
                  <a:schemeClr val="dk1"/>
                </a:solidFill>
                <a:latin typeface="Arial"/>
                <a:ea typeface="Arial"/>
                <a:cs typeface="Arial"/>
                <a:sym typeface="Arial"/>
              </a:defRPr>
            </a:lvl2pPr>
            <a:lvl3pPr marR="0" lvl="2" algn="l" rtl="0">
              <a:spcBef>
                <a:spcPts val="0"/>
              </a:spcBef>
              <a:spcAft>
                <a:spcPts val="0"/>
              </a:spcAft>
              <a:buSzPts val="900"/>
              <a:buNone/>
              <a:defRPr sz="5900" b="0" i="0" u="none" strike="noStrike" cap="none">
                <a:solidFill>
                  <a:schemeClr val="dk1"/>
                </a:solidFill>
                <a:latin typeface="Arial"/>
                <a:ea typeface="Arial"/>
                <a:cs typeface="Arial"/>
                <a:sym typeface="Arial"/>
              </a:defRPr>
            </a:lvl3pPr>
            <a:lvl4pPr marR="0" lvl="3" algn="l" rtl="0">
              <a:spcBef>
                <a:spcPts val="0"/>
              </a:spcBef>
              <a:spcAft>
                <a:spcPts val="0"/>
              </a:spcAft>
              <a:buSzPts val="900"/>
              <a:buNone/>
              <a:defRPr sz="5900" b="0" i="0" u="none" strike="noStrike" cap="none">
                <a:solidFill>
                  <a:schemeClr val="dk1"/>
                </a:solidFill>
                <a:latin typeface="Arial"/>
                <a:ea typeface="Arial"/>
                <a:cs typeface="Arial"/>
                <a:sym typeface="Arial"/>
              </a:defRPr>
            </a:lvl4pPr>
            <a:lvl5pPr marR="0" lvl="4" algn="l" rtl="0">
              <a:spcBef>
                <a:spcPts val="0"/>
              </a:spcBef>
              <a:spcAft>
                <a:spcPts val="0"/>
              </a:spcAft>
              <a:buSzPts val="900"/>
              <a:buNone/>
              <a:defRPr sz="5900" b="0" i="0" u="none" strike="noStrike" cap="none">
                <a:solidFill>
                  <a:schemeClr val="dk1"/>
                </a:solidFill>
                <a:latin typeface="Arial"/>
                <a:ea typeface="Arial"/>
                <a:cs typeface="Arial"/>
                <a:sym typeface="Arial"/>
              </a:defRPr>
            </a:lvl5pPr>
            <a:lvl6pPr marR="0" lvl="5" algn="l" rtl="0">
              <a:spcBef>
                <a:spcPts val="0"/>
              </a:spcBef>
              <a:spcAft>
                <a:spcPts val="0"/>
              </a:spcAft>
              <a:buSzPts val="900"/>
              <a:buNone/>
              <a:defRPr sz="5900" b="0" i="0" u="none" strike="noStrike" cap="none">
                <a:solidFill>
                  <a:schemeClr val="dk1"/>
                </a:solidFill>
                <a:latin typeface="Arial"/>
                <a:ea typeface="Arial"/>
                <a:cs typeface="Arial"/>
                <a:sym typeface="Arial"/>
              </a:defRPr>
            </a:lvl6pPr>
            <a:lvl7pPr marR="0" lvl="6" algn="l" rtl="0">
              <a:spcBef>
                <a:spcPts val="0"/>
              </a:spcBef>
              <a:spcAft>
                <a:spcPts val="0"/>
              </a:spcAft>
              <a:buSzPts val="900"/>
              <a:buNone/>
              <a:defRPr sz="5900" b="0" i="0" u="none" strike="noStrike" cap="none">
                <a:solidFill>
                  <a:schemeClr val="dk1"/>
                </a:solidFill>
                <a:latin typeface="Arial"/>
                <a:ea typeface="Arial"/>
                <a:cs typeface="Arial"/>
                <a:sym typeface="Arial"/>
              </a:defRPr>
            </a:lvl7pPr>
            <a:lvl8pPr marR="0" lvl="7" algn="l" rtl="0">
              <a:spcBef>
                <a:spcPts val="0"/>
              </a:spcBef>
              <a:spcAft>
                <a:spcPts val="0"/>
              </a:spcAft>
              <a:buSzPts val="900"/>
              <a:buNone/>
              <a:defRPr sz="5900" b="0" i="0" u="none" strike="noStrike" cap="none">
                <a:solidFill>
                  <a:schemeClr val="dk1"/>
                </a:solidFill>
                <a:latin typeface="Arial"/>
                <a:ea typeface="Arial"/>
                <a:cs typeface="Arial"/>
                <a:sym typeface="Arial"/>
              </a:defRPr>
            </a:lvl8pPr>
            <a:lvl9pPr marR="0" lvl="8" algn="l" rtl="0">
              <a:spcBef>
                <a:spcPts val="0"/>
              </a:spcBef>
              <a:spcAft>
                <a:spcPts val="0"/>
              </a:spcAft>
              <a:buSzPts val="900"/>
              <a:buNone/>
              <a:defRPr sz="5900" b="0" i="0" u="none" strike="noStrike" cap="none">
                <a:solidFill>
                  <a:schemeClr val="dk1"/>
                </a:solidFill>
                <a:latin typeface="Arial"/>
                <a:ea typeface="Arial"/>
                <a:cs typeface="Arial"/>
                <a:sym typeface="Arial"/>
              </a:defRPr>
            </a:lvl9pPr>
          </a:lstStyle>
          <a:p>
            <a:endParaRPr/>
          </a:p>
        </p:txBody>
      </p:sp>
      <p:sp>
        <p:nvSpPr>
          <p:cNvPr id="72" name="Google Shape;72;p11"/>
          <p:cNvSpPr txBox="1">
            <a:spLocks noGrp="1"/>
          </p:cNvSpPr>
          <p:nvPr>
            <p:ph type="ftr" idx="11"/>
          </p:nvPr>
        </p:nvSpPr>
        <p:spPr>
          <a:xfrm>
            <a:off x="7497764" y="30510162"/>
            <a:ext cx="6950100" cy="1752600"/>
          </a:xfrm>
          <a:prstGeom prst="rect">
            <a:avLst/>
          </a:prstGeom>
          <a:noFill/>
          <a:ln>
            <a:noFill/>
          </a:ln>
        </p:spPr>
        <p:txBody>
          <a:bodyPr spcFirstLastPara="1" wrap="square" lIns="197800" tIns="98900" rIns="197800" bIns="98900" anchor="ctr" anchorCtr="0">
            <a:noAutofit/>
          </a:bodyPr>
          <a:lstStyle>
            <a:lvl1pPr marR="0" lvl="0" algn="ctr" rtl="0">
              <a:spcBef>
                <a:spcPts val="0"/>
              </a:spcBef>
              <a:spcAft>
                <a:spcPts val="0"/>
              </a:spcAft>
              <a:buSzPts val="900"/>
              <a:buNone/>
              <a:defRPr sz="3400">
                <a:solidFill>
                  <a:srgbClr val="888888"/>
                </a:solidFill>
                <a:latin typeface="Calibri"/>
                <a:ea typeface="Calibri"/>
                <a:cs typeface="Calibri"/>
                <a:sym typeface="Calibri"/>
              </a:defRPr>
            </a:lvl1pPr>
            <a:lvl2pPr marR="0" lvl="1" algn="l" rtl="0">
              <a:spcBef>
                <a:spcPts val="0"/>
              </a:spcBef>
              <a:spcAft>
                <a:spcPts val="0"/>
              </a:spcAft>
              <a:buSzPts val="900"/>
              <a:buNone/>
              <a:defRPr sz="5900" b="0" i="0" u="none" strike="noStrike" cap="none">
                <a:solidFill>
                  <a:schemeClr val="dk1"/>
                </a:solidFill>
                <a:latin typeface="Arial"/>
                <a:ea typeface="Arial"/>
                <a:cs typeface="Arial"/>
                <a:sym typeface="Arial"/>
              </a:defRPr>
            </a:lvl2pPr>
            <a:lvl3pPr marR="0" lvl="2" algn="l" rtl="0">
              <a:spcBef>
                <a:spcPts val="0"/>
              </a:spcBef>
              <a:spcAft>
                <a:spcPts val="0"/>
              </a:spcAft>
              <a:buSzPts val="900"/>
              <a:buNone/>
              <a:defRPr sz="5900" b="0" i="0" u="none" strike="noStrike" cap="none">
                <a:solidFill>
                  <a:schemeClr val="dk1"/>
                </a:solidFill>
                <a:latin typeface="Arial"/>
                <a:ea typeface="Arial"/>
                <a:cs typeface="Arial"/>
                <a:sym typeface="Arial"/>
              </a:defRPr>
            </a:lvl3pPr>
            <a:lvl4pPr marR="0" lvl="3" algn="l" rtl="0">
              <a:spcBef>
                <a:spcPts val="0"/>
              </a:spcBef>
              <a:spcAft>
                <a:spcPts val="0"/>
              </a:spcAft>
              <a:buSzPts val="900"/>
              <a:buNone/>
              <a:defRPr sz="5900" b="0" i="0" u="none" strike="noStrike" cap="none">
                <a:solidFill>
                  <a:schemeClr val="dk1"/>
                </a:solidFill>
                <a:latin typeface="Arial"/>
                <a:ea typeface="Arial"/>
                <a:cs typeface="Arial"/>
                <a:sym typeface="Arial"/>
              </a:defRPr>
            </a:lvl4pPr>
            <a:lvl5pPr marR="0" lvl="4" algn="l" rtl="0">
              <a:spcBef>
                <a:spcPts val="0"/>
              </a:spcBef>
              <a:spcAft>
                <a:spcPts val="0"/>
              </a:spcAft>
              <a:buSzPts val="900"/>
              <a:buNone/>
              <a:defRPr sz="5900" b="0" i="0" u="none" strike="noStrike" cap="none">
                <a:solidFill>
                  <a:schemeClr val="dk1"/>
                </a:solidFill>
                <a:latin typeface="Arial"/>
                <a:ea typeface="Arial"/>
                <a:cs typeface="Arial"/>
                <a:sym typeface="Arial"/>
              </a:defRPr>
            </a:lvl5pPr>
            <a:lvl6pPr marR="0" lvl="5" algn="l" rtl="0">
              <a:spcBef>
                <a:spcPts val="0"/>
              </a:spcBef>
              <a:spcAft>
                <a:spcPts val="0"/>
              </a:spcAft>
              <a:buSzPts val="900"/>
              <a:buNone/>
              <a:defRPr sz="5900" b="0" i="0" u="none" strike="noStrike" cap="none">
                <a:solidFill>
                  <a:schemeClr val="dk1"/>
                </a:solidFill>
                <a:latin typeface="Arial"/>
                <a:ea typeface="Arial"/>
                <a:cs typeface="Arial"/>
                <a:sym typeface="Arial"/>
              </a:defRPr>
            </a:lvl6pPr>
            <a:lvl7pPr marR="0" lvl="6" algn="l" rtl="0">
              <a:spcBef>
                <a:spcPts val="0"/>
              </a:spcBef>
              <a:spcAft>
                <a:spcPts val="0"/>
              </a:spcAft>
              <a:buSzPts val="900"/>
              <a:buNone/>
              <a:defRPr sz="5900" b="0" i="0" u="none" strike="noStrike" cap="none">
                <a:solidFill>
                  <a:schemeClr val="dk1"/>
                </a:solidFill>
                <a:latin typeface="Arial"/>
                <a:ea typeface="Arial"/>
                <a:cs typeface="Arial"/>
                <a:sym typeface="Arial"/>
              </a:defRPr>
            </a:lvl7pPr>
            <a:lvl8pPr marR="0" lvl="7" algn="l" rtl="0">
              <a:spcBef>
                <a:spcPts val="0"/>
              </a:spcBef>
              <a:spcAft>
                <a:spcPts val="0"/>
              </a:spcAft>
              <a:buSzPts val="900"/>
              <a:buNone/>
              <a:defRPr sz="5900" b="0" i="0" u="none" strike="noStrike" cap="none">
                <a:solidFill>
                  <a:schemeClr val="dk1"/>
                </a:solidFill>
                <a:latin typeface="Arial"/>
                <a:ea typeface="Arial"/>
                <a:cs typeface="Arial"/>
                <a:sym typeface="Arial"/>
              </a:defRPr>
            </a:lvl8pPr>
            <a:lvl9pPr marR="0" lvl="8" algn="l" rtl="0">
              <a:spcBef>
                <a:spcPts val="0"/>
              </a:spcBef>
              <a:spcAft>
                <a:spcPts val="0"/>
              </a:spcAft>
              <a:buSzPts val="900"/>
              <a:buNone/>
              <a:defRPr sz="5900" b="0" i="0" u="none" strike="noStrike" cap="none">
                <a:solidFill>
                  <a:schemeClr val="dk1"/>
                </a:solidFill>
                <a:latin typeface="Arial"/>
                <a:ea typeface="Arial"/>
                <a:cs typeface="Arial"/>
                <a:sym typeface="Arial"/>
              </a:defRPr>
            </a:lvl9pPr>
          </a:lstStyle>
          <a:p>
            <a:endParaRPr/>
          </a:p>
        </p:txBody>
      </p:sp>
      <p:sp>
        <p:nvSpPr>
          <p:cNvPr id="73" name="Google Shape;73;p11"/>
          <p:cNvSpPr txBox="1">
            <a:spLocks noGrp="1"/>
          </p:cNvSpPr>
          <p:nvPr>
            <p:ph type="sldNum" idx="12"/>
          </p:nvPr>
        </p:nvSpPr>
        <p:spPr>
          <a:xfrm>
            <a:off x="15727364" y="30510162"/>
            <a:ext cx="5121300" cy="1752600"/>
          </a:xfrm>
          <a:prstGeom prst="rect">
            <a:avLst/>
          </a:prstGeom>
          <a:noFill/>
          <a:ln>
            <a:noFill/>
          </a:ln>
        </p:spPr>
        <p:txBody>
          <a:bodyPr spcFirstLastPara="1" wrap="square" lIns="197800" tIns="98900" rIns="197800" bIns="98900" anchor="ctr" anchorCtr="0">
            <a:noAutofit/>
          </a:bodyPr>
          <a:lstStyle>
            <a:lvl1pPr marL="0" marR="0" lvl="0" indent="0" algn="r" rtl="0">
              <a:spcBef>
                <a:spcPts val="0"/>
              </a:spcBef>
              <a:spcAft>
                <a:spcPts val="0"/>
              </a:spcAft>
              <a:buNone/>
              <a:defRPr sz="3400">
                <a:solidFill>
                  <a:srgbClr val="898989"/>
                </a:solidFill>
                <a:latin typeface="Calibri"/>
                <a:ea typeface="Calibri"/>
                <a:cs typeface="Calibri"/>
                <a:sym typeface="Calibri"/>
              </a:defRPr>
            </a:lvl1pPr>
            <a:lvl2pPr marL="0" marR="0" lvl="1" indent="0" algn="r" rtl="0">
              <a:spcBef>
                <a:spcPts val="0"/>
              </a:spcBef>
              <a:spcAft>
                <a:spcPts val="0"/>
              </a:spcAft>
              <a:buNone/>
              <a:defRPr sz="3400">
                <a:solidFill>
                  <a:srgbClr val="898989"/>
                </a:solidFill>
                <a:latin typeface="Calibri"/>
                <a:ea typeface="Calibri"/>
                <a:cs typeface="Calibri"/>
                <a:sym typeface="Calibri"/>
              </a:defRPr>
            </a:lvl2pPr>
            <a:lvl3pPr marL="0" marR="0" lvl="2" indent="0" algn="r" rtl="0">
              <a:spcBef>
                <a:spcPts val="0"/>
              </a:spcBef>
              <a:spcAft>
                <a:spcPts val="0"/>
              </a:spcAft>
              <a:buNone/>
              <a:defRPr sz="3400">
                <a:solidFill>
                  <a:srgbClr val="898989"/>
                </a:solidFill>
                <a:latin typeface="Calibri"/>
                <a:ea typeface="Calibri"/>
                <a:cs typeface="Calibri"/>
                <a:sym typeface="Calibri"/>
              </a:defRPr>
            </a:lvl3pPr>
            <a:lvl4pPr marL="0" marR="0" lvl="3" indent="0" algn="r" rtl="0">
              <a:spcBef>
                <a:spcPts val="0"/>
              </a:spcBef>
              <a:spcAft>
                <a:spcPts val="0"/>
              </a:spcAft>
              <a:buNone/>
              <a:defRPr sz="3400">
                <a:solidFill>
                  <a:srgbClr val="898989"/>
                </a:solidFill>
                <a:latin typeface="Calibri"/>
                <a:ea typeface="Calibri"/>
                <a:cs typeface="Calibri"/>
                <a:sym typeface="Calibri"/>
              </a:defRPr>
            </a:lvl4pPr>
            <a:lvl5pPr marL="0" marR="0" lvl="4" indent="0" algn="r" rtl="0">
              <a:spcBef>
                <a:spcPts val="0"/>
              </a:spcBef>
              <a:spcAft>
                <a:spcPts val="0"/>
              </a:spcAft>
              <a:buNone/>
              <a:defRPr sz="3400">
                <a:solidFill>
                  <a:srgbClr val="898989"/>
                </a:solidFill>
                <a:latin typeface="Calibri"/>
                <a:ea typeface="Calibri"/>
                <a:cs typeface="Calibri"/>
                <a:sym typeface="Calibri"/>
              </a:defRPr>
            </a:lvl5pPr>
            <a:lvl6pPr marL="0" marR="0" lvl="5" indent="0" algn="r" rtl="0">
              <a:spcBef>
                <a:spcPts val="0"/>
              </a:spcBef>
              <a:spcAft>
                <a:spcPts val="0"/>
              </a:spcAft>
              <a:buNone/>
              <a:defRPr sz="3400">
                <a:solidFill>
                  <a:srgbClr val="898989"/>
                </a:solidFill>
                <a:latin typeface="Calibri"/>
                <a:ea typeface="Calibri"/>
                <a:cs typeface="Calibri"/>
                <a:sym typeface="Calibri"/>
              </a:defRPr>
            </a:lvl6pPr>
            <a:lvl7pPr marL="0" marR="0" lvl="6" indent="0" algn="r" rtl="0">
              <a:spcBef>
                <a:spcPts val="0"/>
              </a:spcBef>
              <a:spcAft>
                <a:spcPts val="0"/>
              </a:spcAft>
              <a:buNone/>
              <a:defRPr sz="3400">
                <a:solidFill>
                  <a:srgbClr val="898989"/>
                </a:solidFill>
                <a:latin typeface="Calibri"/>
                <a:ea typeface="Calibri"/>
                <a:cs typeface="Calibri"/>
                <a:sym typeface="Calibri"/>
              </a:defRPr>
            </a:lvl7pPr>
            <a:lvl8pPr marL="0" marR="0" lvl="7" indent="0" algn="r" rtl="0">
              <a:spcBef>
                <a:spcPts val="0"/>
              </a:spcBef>
              <a:spcAft>
                <a:spcPts val="0"/>
              </a:spcAft>
              <a:buNone/>
              <a:defRPr sz="3400">
                <a:solidFill>
                  <a:srgbClr val="898989"/>
                </a:solidFill>
                <a:latin typeface="Calibri"/>
                <a:ea typeface="Calibri"/>
                <a:cs typeface="Calibri"/>
                <a:sym typeface="Calibri"/>
              </a:defRPr>
            </a:lvl8pPr>
            <a:lvl9pPr marL="0" marR="0" lvl="8" indent="0" algn="r" rtl="0">
              <a:spcBef>
                <a:spcPts val="0"/>
              </a:spcBef>
              <a:spcAft>
                <a:spcPts val="0"/>
              </a:spcAft>
              <a:buNone/>
              <a:defRPr sz="34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4"/>
        <p:cNvGrpSpPr/>
        <p:nvPr/>
      </p:nvGrpSpPr>
      <p:grpSpPr>
        <a:xfrm>
          <a:off x="0" y="0"/>
          <a:ext cx="0" cy="0"/>
          <a:chOff x="0" y="0"/>
          <a:chExt cx="0" cy="0"/>
        </a:xfrm>
      </p:grpSpPr>
      <p:sp>
        <p:nvSpPr>
          <p:cNvPr id="75" name="Google Shape;75;p12"/>
          <p:cNvSpPr txBox="1">
            <a:spLocks noGrp="1"/>
          </p:cNvSpPr>
          <p:nvPr>
            <p:ph type="title"/>
          </p:nvPr>
        </p:nvSpPr>
        <p:spPr>
          <a:xfrm rot="5400000">
            <a:off x="-23298118" y="67810351"/>
            <a:ext cx="134820600" cy="11849100"/>
          </a:xfrm>
          <a:prstGeom prst="rect">
            <a:avLst/>
          </a:prstGeom>
          <a:noFill/>
          <a:ln>
            <a:noFill/>
          </a:ln>
        </p:spPr>
        <p:txBody>
          <a:bodyPr spcFirstLastPara="1" wrap="square" lIns="197800" tIns="98900" rIns="197800" bIns="98900" anchor="ctr" anchorCtr="0">
            <a:noAutofit/>
          </a:bodyPr>
          <a:lstStyle>
            <a:lvl1pPr marR="0" lvl="0" algn="ctr" rtl="0">
              <a:spcBef>
                <a:spcPts val="0"/>
              </a:spcBef>
              <a:spcAft>
                <a:spcPts val="0"/>
              </a:spcAft>
              <a:buSzPts val="900"/>
              <a:buNone/>
              <a:defRPr sz="12700" b="0" i="0" u="none" strike="noStrike" cap="none">
                <a:solidFill>
                  <a:schemeClr val="dk1"/>
                </a:solidFill>
                <a:latin typeface="Calibri"/>
                <a:ea typeface="Calibri"/>
                <a:cs typeface="Calibri"/>
                <a:sym typeface="Calibri"/>
              </a:defRPr>
            </a:lvl1pPr>
            <a:lvl2pPr marR="0" lvl="1" algn="ctr" rtl="0">
              <a:spcBef>
                <a:spcPts val="0"/>
              </a:spcBef>
              <a:spcAft>
                <a:spcPts val="0"/>
              </a:spcAft>
              <a:buSzPts val="900"/>
              <a:buNone/>
              <a:defRPr sz="127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900"/>
              <a:buNone/>
              <a:defRPr sz="127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900"/>
              <a:buNone/>
              <a:defRPr sz="127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900"/>
              <a:buNone/>
              <a:defRPr sz="127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900"/>
              <a:buNone/>
              <a:defRPr sz="127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900"/>
              <a:buNone/>
              <a:defRPr sz="127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900"/>
              <a:buNone/>
              <a:defRPr sz="127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900"/>
              <a:buNone/>
              <a:defRPr sz="12700" b="0" i="0" u="none" strike="noStrike" cap="none">
                <a:solidFill>
                  <a:schemeClr val="dk1"/>
                </a:solidFill>
                <a:latin typeface="Calibri"/>
                <a:ea typeface="Calibri"/>
                <a:cs typeface="Calibri"/>
                <a:sym typeface="Calibri"/>
              </a:defRPr>
            </a:lvl9pPr>
          </a:lstStyle>
          <a:p>
            <a:endParaRPr/>
          </a:p>
        </p:txBody>
      </p:sp>
      <p:sp>
        <p:nvSpPr>
          <p:cNvPr id="76" name="Google Shape;76;p12"/>
          <p:cNvSpPr txBox="1">
            <a:spLocks noGrp="1"/>
          </p:cNvSpPr>
          <p:nvPr>
            <p:ph type="body" idx="1"/>
          </p:nvPr>
        </p:nvSpPr>
        <p:spPr>
          <a:xfrm rot="5400000">
            <a:off x="-47182979" y="56140351"/>
            <a:ext cx="134820600" cy="35189100"/>
          </a:xfrm>
          <a:prstGeom prst="rect">
            <a:avLst/>
          </a:prstGeom>
          <a:noFill/>
          <a:ln>
            <a:noFill/>
          </a:ln>
        </p:spPr>
        <p:txBody>
          <a:bodyPr spcFirstLastPara="1" wrap="square" lIns="197800" tIns="98900" rIns="197800" bIns="98900" anchor="t" anchorCtr="0">
            <a:noAutofit/>
          </a:bodyPr>
          <a:lstStyle>
            <a:lvl1pPr marL="457200" marR="0" lvl="0" indent="-819150" algn="l" rtl="0">
              <a:spcBef>
                <a:spcPts val="1900"/>
              </a:spcBef>
              <a:spcAft>
                <a:spcPts val="0"/>
              </a:spcAft>
              <a:buClr>
                <a:schemeClr val="dk1"/>
              </a:buClr>
              <a:buSzPts val="9300"/>
              <a:buFont typeface="Arial"/>
              <a:buChar char="•"/>
              <a:defRPr sz="9300" b="0" i="0" u="none" strike="noStrike" cap="none">
                <a:solidFill>
                  <a:schemeClr val="dk1"/>
                </a:solidFill>
                <a:latin typeface="Calibri"/>
                <a:ea typeface="Calibri"/>
                <a:cs typeface="Calibri"/>
                <a:sym typeface="Calibri"/>
              </a:defRPr>
            </a:lvl1pPr>
            <a:lvl2pPr marL="914400" marR="0" lvl="1" indent="-742950" algn="l" rtl="0">
              <a:spcBef>
                <a:spcPts val="1600"/>
              </a:spcBef>
              <a:spcAft>
                <a:spcPts val="0"/>
              </a:spcAft>
              <a:buClr>
                <a:schemeClr val="dk1"/>
              </a:buClr>
              <a:buSzPts val="8100"/>
              <a:buFont typeface="Arial"/>
              <a:buChar char="–"/>
              <a:defRPr sz="8100" b="0" i="0" u="none" strike="noStrike" cap="none">
                <a:solidFill>
                  <a:schemeClr val="dk1"/>
                </a:solidFill>
                <a:latin typeface="Calibri"/>
                <a:ea typeface="Calibri"/>
                <a:cs typeface="Calibri"/>
                <a:sym typeface="Calibri"/>
              </a:defRPr>
            </a:lvl2pPr>
            <a:lvl3pPr marL="1371600" marR="0" lvl="2" indent="-666750" algn="l" rtl="0">
              <a:spcBef>
                <a:spcPts val="1400"/>
              </a:spcBef>
              <a:spcAft>
                <a:spcPts val="0"/>
              </a:spcAft>
              <a:buClr>
                <a:schemeClr val="dk1"/>
              </a:buClr>
              <a:buSzPts val="6900"/>
              <a:buFont typeface="Arial"/>
              <a:buChar char="•"/>
              <a:defRPr sz="6900" b="0" i="0" u="none" strike="noStrike" cap="none">
                <a:solidFill>
                  <a:schemeClr val="dk1"/>
                </a:solidFill>
                <a:latin typeface="Calibri"/>
                <a:ea typeface="Calibri"/>
                <a:cs typeface="Calibri"/>
                <a:sym typeface="Calibri"/>
              </a:defRPr>
            </a:lvl3pPr>
            <a:lvl4pPr marL="1828800" marR="0" lvl="3" indent="-596900" algn="l" rtl="0">
              <a:spcBef>
                <a:spcPts val="1200"/>
              </a:spcBef>
              <a:spcAft>
                <a:spcPts val="0"/>
              </a:spcAft>
              <a:buClr>
                <a:schemeClr val="dk1"/>
              </a:buClr>
              <a:buSzPts val="5800"/>
              <a:buFont typeface="Arial"/>
              <a:buChar char="–"/>
              <a:defRPr sz="5800" b="0" i="0" u="none" strike="noStrike" cap="none">
                <a:solidFill>
                  <a:schemeClr val="dk1"/>
                </a:solidFill>
                <a:latin typeface="Calibri"/>
                <a:ea typeface="Calibri"/>
                <a:cs typeface="Calibri"/>
                <a:sym typeface="Calibri"/>
              </a:defRPr>
            </a:lvl4pPr>
            <a:lvl5pPr marL="2286000" marR="0" lvl="4" indent="-596900" algn="l" rtl="0">
              <a:spcBef>
                <a:spcPts val="1200"/>
              </a:spcBef>
              <a:spcAft>
                <a:spcPts val="0"/>
              </a:spcAft>
              <a:buClr>
                <a:schemeClr val="dk1"/>
              </a:buClr>
              <a:buSzPts val="5800"/>
              <a:buFont typeface="Arial"/>
              <a:buChar char="»"/>
              <a:defRPr sz="5800" b="0" i="0" u="none" strike="noStrike" cap="none">
                <a:solidFill>
                  <a:schemeClr val="dk1"/>
                </a:solidFill>
                <a:latin typeface="Calibri"/>
                <a:ea typeface="Calibri"/>
                <a:cs typeface="Calibri"/>
                <a:sym typeface="Calibri"/>
              </a:defRPr>
            </a:lvl5pPr>
            <a:lvl6pPr marL="2743200" marR="0" lvl="5" indent="-596900" algn="l" rtl="0">
              <a:spcBef>
                <a:spcPts val="1200"/>
              </a:spcBef>
              <a:spcAft>
                <a:spcPts val="0"/>
              </a:spcAft>
              <a:buClr>
                <a:schemeClr val="dk1"/>
              </a:buClr>
              <a:buSzPts val="5800"/>
              <a:buFont typeface="Arial"/>
              <a:buChar char="•"/>
              <a:defRPr sz="5800" b="0" i="0" u="none" strike="noStrike" cap="none">
                <a:solidFill>
                  <a:schemeClr val="dk1"/>
                </a:solidFill>
                <a:latin typeface="Calibri"/>
                <a:ea typeface="Calibri"/>
                <a:cs typeface="Calibri"/>
                <a:sym typeface="Calibri"/>
              </a:defRPr>
            </a:lvl6pPr>
            <a:lvl7pPr marL="3200400" marR="0" lvl="6" indent="-596900" algn="l" rtl="0">
              <a:spcBef>
                <a:spcPts val="1200"/>
              </a:spcBef>
              <a:spcAft>
                <a:spcPts val="0"/>
              </a:spcAft>
              <a:buClr>
                <a:schemeClr val="dk1"/>
              </a:buClr>
              <a:buSzPts val="5800"/>
              <a:buFont typeface="Arial"/>
              <a:buChar char="•"/>
              <a:defRPr sz="5800" b="0" i="0" u="none" strike="noStrike" cap="none">
                <a:solidFill>
                  <a:schemeClr val="dk1"/>
                </a:solidFill>
                <a:latin typeface="Calibri"/>
                <a:ea typeface="Calibri"/>
                <a:cs typeface="Calibri"/>
                <a:sym typeface="Calibri"/>
              </a:defRPr>
            </a:lvl7pPr>
            <a:lvl8pPr marL="3657600" marR="0" lvl="7" indent="-596900" algn="l" rtl="0">
              <a:spcBef>
                <a:spcPts val="1200"/>
              </a:spcBef>
              <a:spcAft>
                <a:spcPts val="0"/>
              </a:spcAft>
              <a:buClr>
                <a:schemeClr val="dk1"/>
              </a:buClr>
              <a:buSzPts val="5800"/>
              <a:buFont typeface="Arial"/>
              <a:buChar char="•"/>
              <a:defRPr sz="5800" b="0" i="0" u="none" strike="noStrike" cap="none">
                <a:solidFill>
                  <a:schemeClr val="dk1"/>
                </a:solidFill>
                <a:latin typeface="Calibri"/>
                <a:ea typeface="Calibri"/>
                <a:cs typeface="Calibri"/>
                <a:sym typeface="Calibri"/>
              </a:defRPr>
            </a:lvl8pPr>
            <a:lvl9pPr marL="4114800" marR="0" lvl="8" indent="-596900" algn="l" rtl="0">
              <a:spcBef>
                <a:spcPts val="1200"/>
              </a:spcBef>
              <a:spcAft>
                <a:spcPts val="0"/>
              </a:spcAft>
              <a:buClr>
                <a:schemeClr val="dk1"/>
              </a:buClr>
              <a:buSzPts val="5800"/>
              <a:buFont typeface="Arial"/>
              <a:buChar char="•"/>
              <a:defRPr sz="5800" b="0" i="0" u="none" strike="noStrike" cap="none">
                <a:solidFill>
                  <a:schemeClr val="dk1"/>
                </a:solidFill>
                <a:latin typeface="Calibri"/>
                <a:ea typeface="Calibri"/>
                <a:cs typeface="Calibri"/>
                <a:sym typeface="Calibri"/>
              </a:defRPr>
            </a:lvl9pPr>
          </a:lstStyle>
          <a:p>
            <a:endParaRPr/>
          </a:p>
        </p:txBody>
      </p:sp>
      <p:sp>
        <p:nvSpPr>
          <p:cNvPr id="77" name="Google Shape;77;p12"/>
          <p:cNvSpPr txBox="1">
            <a:spLocks noGrp="1"/>
          </p:cNvSpPr>
          <p:nvPr>
            <p:ph type="dt" idx="10"/>
          </p:nvPr>
        </p:nvSpPr>
        <p:spPr>
          <a:xfrm>
            <a:off x="1096965" y="30510162"/>
            <a:ext cx="5121300" cy="1752600"/>
          </a:xfrm>
          <a:prstGeom prst="rect">
            <a:avLst/>
          </a:prstGeom>
          <a:noFill/>
          <a:ln>
            <a:noFill/>
          </a:ln>
        </p:spPr>
        <p:txBody>
          <a:bodyPr spcFirstLastPara="1" wrap="square" lIns="197800" tIns="98900" rIns="197800" bIns="98900" anchor="ctr" anchorCtr="0">
            <a:noAutofit/>
          </a:bodyPr>
          <a:lstStyle>
            <a:lvl1pPr marR="0" lvl="0" algn="l" rtl="0">
              <a:spcBef>
                <a:spcPts val="0"/>
              </a:spcBef>
              <a:spcAft>
                <a:spcPts val="0"/>
              </a:spcAft>
              <a:buSzPts val="900"/>
              <a:buNone/>
              <a:defRPr sz="3400">
                <a:solidFill>
                  <a:srgbClr val="898989"/>
                </a:solidFill>
                <a:latin typeface="Calibri"/>
                <a:ea typeface="Calibri"/>
                <a:cs typeface="Calibri"/>
                <a:sym typeface="Calibri"/>
              </a:defRPr>
            </a:lvl1pPr>
            <a:lvl2pPr marR="0" lvl="1" algn="l" rtl="0">
              <a:spcBef>
                <a:spcPts val="0"/>
              </a:spcBef>
              <a:spcAft>
                <a:spcPts val="0"/>
              </a:spcAft>
              <a:buSzPts val="900"/>
              <a:buNone/>
              <a:defRPr sz="5900" b="0" i="0" u="none" strike="noStrike" cap="none">
                <a:solidFill>
                  <a:schemeClr val="dk1"/>
                </a:solidFill>
                <a:latin typeface="Arial"/>
                <a:ea typeface="Arial"/>
                <a:cs typeface="Arial"/>
                <a:sym typeface="Arial"/>
              </a:defRPr>
            </a:lvl2pPr>
            <a:lvl3pPr marR="0" lvl="2" algn="l" rtl="0">
              <a:spcBef>
                <a:spcPts val="0"/>
              </a:spcBef>
              <a:spcAft>
                <a:spcPts val="0"/>
              </a:spcAft>
              <a:buSzPts val="900"/>
              <a:buNone/>
              <a:defRPr sz="5900" b="0" i="0" u="none" strike="noStrike" cap="none">
                <a:solidFill>
                  <a:schemeClr val="dk1"/>
                </a:solidFill>
                <a:latin typeface="Arial"/>
                <a:ea typeface="Arial"/>
                <a:cs typeface="Arial"/>
                <a:sym typeface="Arial"/>
              </a:defRPr>
            </a:lvl3pPr>
            <a:lvl4pPr marR="0" lvl="3" algn="l" rtl="0">
              <a:spcBef>
                <a:spcPts val="0"/>
              </a:spcBef>
              <a:spcAft>
                <a:spcPts val="0"/>
              </a:spcAft>
              <a:buSzPts val="900"/>
              <a:buNone/>
              <a:defRPr sz="5900" b="0" i="0" u="none" strike="noStrike" cap="none">
                <a:solidFill>
                  <a:schemeClr val="dk1"/>
                </a:solidFill>
                <a:latin typeface="Arial"/>
                <a:ea typeface="Arial"/>
                <a:cs typeface="Arial"/>
                <a:sym typeface="Arial"/>
              </a:defRPr>
            </a:lvl4pPr>
            <a:lvl5pPr marR="0" lvl="4" algn="l" rtl="0">
              <a:spcBef>
                <a:spcPts val="0"/>
              </a:spcBef>
              <a:spcAft>
                <a:spcPts val="0"/>
              </a:spcAft>
              <a:buSzPts val="900"/>
              <a:buNone/>
              <a:defRPr sz="5900" b="0" i="0" u="none" strike="noStrike" cap="none">
                <a:solidFill>
                  <a:schemeClr val="dk1"/>
                </a:solidFill>
                <a:latin typeface="Arial"/>
                <a:ea typeface="Arial"/>
                <a:cs typeface="Arial"/>
                <a:sym typeface="Arial"/>
              </a:defRPr>
            </a:lvl5pPr>
            <a:lvl6pPr marR="0" lvl="5" algn="l" rtl="0">
              <a:spcBef>
                <a:spcPts val="0"/>
              </a:spcBef>
              <a:spcAft>
                <a:spcPts val="0"/>
              </a:spcAft>
              <a:buSzPts val="900"/>
              <a:buNone/>
              <a:defRPr sz="5900" b="0" i="0" u="none" strike="noStrike" cap="none">
                <a:solidFill>
                  <a:schemeClr val="dk1"/>
                </a:solidFill>
                <a:latin typeface="Arial"/>
                <a:ea typeface="Arial"/>
                <a:cs typeface="Arial"/>
                <a:sym typeface="Arial"/>
              </a:defRPr>
            </a:lvl6pPr>
            <a:lvl7pPr marR="0" lvl="6" algn="l" rtl="0">
              <a:spcBef>
                <a:spcPts val="0"/>
              </a:spcBef>
              <a:spcAft>
                <a:spcPts val="0"/>
              </a:spcAft>
              <a:buSzPts val="900"/>
              <a:buNone/>
              <a:defRPr sz="5900" b="0" i="0" u="none" strike="noStrike" cap="none">
                <a:solidFill>
                  <a:schemeClr val="dk1"/>
                </a:solidFill>
                <a:latin typeface="Arial"/>
                <a:ea typeface="Arial"/>
                <a:cs typeface="Arial"/>
                <a:sym typeface="Arial"/>
              </a:defRPr>
            </a:lvl7pPr>
            <a:lvl8pPr marR="0" lvl="7" algn="l" rtl="0">
              <a:spcBef>
                <a:spcPts val="0"/>
              </a:spcBef>
              <a:spcAft>
                <a:spcPts val="0"/>
              </a:spcAft>
              <a:buSzPts val="900"/>
              <a:buNone/>
              <a:defRPr sz="5900" b="0" i="0" u="none" strike="noStrike" cap="none">
                <a:solidFill>
                  <a:schemeClr val="dk1"/>
                </a:solidFill>
                <a:latin typeface="Arial"/>
                <a:ea typeface="Arial"/>
                <a:cs typeface="Arial"/>
                <a:sym typeface="Arial"/>
              </a:defRPr>
            </a:lvl8pPr>
            <a:lvl9pPr marR="0" lvl="8" algn="l" rtl="0">
              <a:spcBef>
                <a:spcPts val="0"/>
              </a:spcBef>
              <a:spcAft>
                <a:spcPts val="0"/>
              </a:spcAft>
              <a:buSzPts val="900"/>
              <a:buNone/>
              <a:defRPr sz="5900" b="0" i="0" u="none" strike="noStrike" cap="none">
                <a:solidFill>
                  <a:schemeClr val="dk1"/>
                </a:solidFill>
                <a:latin typeface="Arial"/>
                <a:ea typeface="Arial"/>
                <a:cs typeface="Arial"/>
                <a:sym typeface="Arial"/>
              </a:defRPr>
            </a:lvl9pPr>
          </a:lstStyle>
          <a:p>
            <a:endParaRPr/>
          </a:p>
        </p:txBody>
      </p:sp>
      <p:sp>
        <p:nvSpPr>
          <p:cNvPr id="78" name="Google Shape;78;p12"/>
          <p:cNvSpPr txBox="1">
            <a:spLocks noGrp="1"/>
          </p:cNvSpPr>
          <p:nvPr>
            <p:ph type="ftr" idx="11"/>
          </p:nvPr>
        </p:nvSpPr>
        <p:spPr>
          <a:xfrm>
            <a:off x="7497764" y="30510162"/>
            <a:ext cx="6950100" cy="1752600"/>
          </a:xfrm>
          <a:prstGeom prst="rect">
            <a:avLst/>
          </a:prstGeom>
          <a:noFill/>
          <a:ln>
            <a:noFill/>
          </a:ln>
        </p:spPr>
        <p:txBody>
          <a:bodyPr spcFirstLastPara="1" wrap="square" lIns="197800" tIns="98900" rIns="197800" bIns="98900" anchor="ctr" anchorCtr="0">
            <a:noAutofit/>
          </a:bodyPr>
          <a:lstStyle>
            <a:lvl1pPr marR="0" lvl="0" algn="ctr" rtl="0">
              <a:spcBef>
                <a:spcPts val="0"/>
              </a:spcBef>
              <a:spcAft>
                <a:spcPts val="0"/>
              </a:spcAft>
              <a:buSzPts val="900"/>
              <a:buNone/>
              <a:defRPr sz="3400">
                <a:solidFill>
                  <a:srgbClr val="888888"/>
                </a:solidFill>
                <a:latin typeface="Calibri"/>
                <a:ea typeface="Calibri"/>
                <a:cs typeface="Calibri"/>
                <a:sym typeface="Calibri"/>
              </a:defRPr>
            </a:lvl1pPr>
            <a:lvl2pPr marR="0" lvl="1" algn="l" rtl="0">
              <a:spcBef>
                <a:spcPts val="0"/>
              </a:spcBef>
              <a:spcAft>
                <a:spcPts val="0"/>
              </a:spcAft>
              <a:buSzPts val="900"/>
              <a:buNone/>
              <a:defRPr sz="5900" b="0" i="0" u="none" strike="noStrike" cap="none">
                <a:solidFill>
                  <a:schemeClr val="dk1"/>
                </a:solidFill>
                <a:latin typeface="Arial"/>
                <a:ea typeface="Arial"/>
                <a:cs typeface="Arial"/>
                <a:sym typeface="Arial"/>
              </a:defRPr>
            </a:lvl2pPr>
            <a:lvl3pPr marR="0" lvl="2" algn="l" rtl="0">
              <a:spcBef>
                <a:spcPts val="0"/>
              </a:spcBef>
              <a:spcAft>
                <a:spcPts val="0"/>
              </a:spcAft>
              <a:buSzPts val="900"/>
              <a:buNone/>
              <a:defRPr sz="5900" b="0" i="0" u="none" strike="noStrike" cap="none">
                <a:solidFill>
                  <a:schemeClr val="dk1"/>
                </a:solidFill>
                <a:latin typeface="Arial"/>
                <a:ea typeface="Arial"/>
                <a:cs typeface="Arial"/>
                <a:sym typeface="Arial"/>
              </a:defRPr>
            </a:lvl3pPr>
            <a:lvl4pPr marR="0" lvl="3" algn="l" rtl="0">
              <a:spcBef>
                <a:spcPts val="0"/>
              </a:spcBef>
              <a:spcAft>
                <a:spcPts val="0"/>
              </a:spcAft>
              <a:buSzPts val="900"/>
              <a:buNone/>
              <a:defRPr sz="5900" b="0" i="0" u="none" strike="noStrike" cap="none">
                <a:solidFill>
                  <a:schemeClr val="dk1"/>
                </a:solidFill>
                <a:latin typeface="Arial"/>
                <a:ea typeface="Arial"/>
                <a:cs typeface="Arial"/>
                <a:sym typeface="Arial"/>
              </a:defRPr>
            </a:lvl4pPr>
            <a:lvl5pPr marR="0" lvl="4" algn="l" rtl="0">
              <a:spcBef>
                <a:spcPts val="0"/>
              </a:spcBef>
              <a:spcAft>
                <a:spcPts val="0"/>
              </a:spcAft>
              <a:buSzPts val="900"/>
              <a:buNone/>
              <a:defRPr sz="5900" b="0" i="0" u="none" strike="noStrike" cap="none">
                <a:solidFill>
                  <a:schemeClr val="dk1"/>
                </a:solidFill>
                <a:latin typeface="Arial"/>
                <a:ea typeface="Arial"/>
                <a:cs typeface="Arial"/>
                <a:sym typeface="Arial"/>
              </a:defRPr>
            </a:lvl5pPr>
            <a:lvl6pPr marR="0" lvl="5" algn="l" rtl="0">
              <a:spcBef>
                <a:spcPts val="0"/>
              </a:spcBef>
              <a:spcAft>
                <a:spcPts val="0"/>
              </a:spcAft>
              <a:buSzPts val="900"/>
              <a:buNone/>
              <a:defRPr sz="5900" b="0" i="0" u="none" strike="noStrike" cap="none">
                <a:solidFill>
                  <a:schemeClr val="dk1"/>
                </a:solidFill>
                <a:latin typeface="Arial"/>
                <a:ea typeface="Arial"/>
                <a:cs typeface="Arial"/>
                <a:sym typeface="Arial"/>
              </a:defRPr>
            </a:lvl6pPr>
            <a:lvl7pPr marR="0" lvl="6" algn="l" rtl="0">
              <a:spcBef>
                <a:spcPts val="0"/>
              </a:spcBef>
              <a:spcAft>
                <a:spcPts val="0"/>
              </a:spcAft>
              <a:buSzPts val="900"/>
              <a:buNone/>
              <a:defRPr sz="5900" b="0" i="0" u="none" strike="noStrike" cap="none">
                <a:solidFill>
                  <a:schemeClr val="dk1"/>
                </a:solidFill>
                <a:latin typeface="Arial"/>
                <a:ea typeface="Arial"/>
                <a:cs typeface="Arial"/>
                <a:sym typeface="Arial"/>
              </a:defRPr>
            </a:lvl7pPr>
            <a:lvl8pPr marR="0" lvl="7" algn="l" rtl="0">
              <a:spcBef>
                <a:spcPts val="0"/>
              </a:spcBef>
              <a:spcAft>
                <a:spcPts val="0"/>
              </a:spcAft>
              <a:buSzPts val="900"/>
              <a:buNone/>
              <a:defRPr sz="5900" b="0" i="0" u="none" strike="noStrike" cap="none">
                <a:solidFill>
                  <a:schemeClr val="dk1"/>
                </a:solidFill>
                <a:latin typeface="Arial"/>
                <a:ea typeface="Arial"/>
                <a:cs typeface="Arial"/>
                <a:sym typeface="Arial"/>
              </a:defRPr>
            </a:lvl8pPr>
            <a:lvl9pPr marR="0" lvl="8" algn="l" rtl="0">
              <a:spcBef>
                <a:spcPts val="0"/>
              </a:spcBef>
              <a:spcAft>
                <a:spcPts val="0"/>
              </a:spcAft>
              <a:buSzPts val="900"/>
              <a:buNone/>
              <a:defRPr sz="5900" b="0" i="0" u="none" strike="noStrike" cap="none">
                <a:solidFill>
                  <a:schemeClr val="dk1"/>
                </a:solidFill>
                <a:latin typeface="Arial"/>
                <a:ea typeface="Arial"/>
                <a:cs typeface="Arial"/>
                <a:sym typeface="Arial"/>
              </a:defRPr>
            </a:lvl9pPr>
          </a:lstStyle>
          <a:p>
            <a:endParaRPr/>
          </a:p>
        </p:txBody>
      </p:sp>
      <p:sp>
        <p:nvSpPr>
          <p:cNvPr id="79" name="Google Shape;79;p12"/>
          <p:cNvSpPr txBox="1">
            <a:spLocks noGrp="1"/>
          </p:cNvSpPr>
          <p:nvPr>
            <p:ph type="sldNum" idx="12"/>
          </p:nvPr>
        </p:nvSpPr>
        <p:spPr>
          <a:xfrm>
            <a:off x="15727364" y="30510162"/>
            <a:ext cx="5121300" cy="1752600"/>
          </a:xfrm>
          <a:prstGeom prst="rect">
            <a:avLst/>
          </a:prstGeom>
          <a:noFill/>
          <a:ln>
            <a:noFill/>
          </a:ln>
        </p:spPr>
        <p:txBody>
          <a:bodyPr spcFirstLastPara="1" wrap="square" lIns="197800" tIns="98900" rIns="197800" bIns="98900" anchor="ctr" anchorCtr="0">
            <a:noAutofit/>
          </a:bodyPr>
          <a:lstStyle>
            <a:lvl1pPr marL="0" marR="0" lvl="0" indent="0" algn="r" rtl="0">
              <a:spcBef>
                <a:spcPts val="0"/>
              </a:spcBef>
              <a:spcAft>
                <a:spcPts val="0"/>
              </a:spcAft>
              <a:buNone/>
              <a:defRPr sz="3400">
                <a:solidFill>
                  <a:srgbClr val="898989"/>
                </a:solidFill>
                <a:latin typeface="Calibri"/>
                <a:ea typeface="Calibri"/>
                <a:cs typeface="Calibri"/>
                <a:sym typeface="Calibri"/>
              </a:defRPr>
            </a:lvl1pPr>
            <a:lvl2pPr marL="0" marR="0" lvl="1" indent="0" algn="r" rtl="0">
              <a:spcBef>
                <a:spcPts val="0"/>
              </a:spcBef>
              <a:spcAft>
                <a:spcPts val="0"/>
              </a:spcAft>
              <a:buNone/>
              <a:defRPr sz="3400">
                <a:solidFill>
                  <a:srgbClr val="898989"/>
                </a:solidFill>
                <a:latin typeface="Calibri"/>
                <a:ea typeface="Calibri"/>
                <a:cs typeface="Calibri"/>
                <a:sym typeface="Calibri"/>
              </a:defRPr>
            </a:lvl2pPr>
            <a:lvl3pPr marL="0" marR="0" lvl="2" indent="0" algn="r" rtl="0">
              <a:spcBef>
                <a:spcPts val="0"/>
              </a:spcBef>
              <a:spcAft>
                <a:spcPts val="0"/>
              </a:spcAft>
              <a:buNone/>
              <a:defRPr sz="3400">
                <a:solidFill>
                  <a:srgbClr val="898989"/>
                </a:solidFill>
                <a:latin typeface="Calibri"/>
                <a:ea typeface="Calibri"/>
                <a:cs typeface="Calibri"/>
                <a:sym typeface="Calibri"/>
              </a:defRPr>
            </a:lvl3pPr>
            <a:lvl4pPr marL="0" marR="0" lvl="3" indent="0" algn="r" rtl="0">
              <a:spcBef>
                <a:spcPts val="0"/>
              </a:spcBef>
              <a:spcAft>
                <a:spcPts val="0"/>
              </a:spcAft>
              <a:buNone/>
              <a:defRPr sz="3400">
                <a:solidFill>
                  <a:srgbClr val="898989"/>
                </a:solidFill>
                <a:latin typeface="Calibri"/>
                <a:ea typeface="Calibri"/>
                <a:cs typeface="Calibri"/>
                <a:sym typeface="Calibri"/>
              </a:defRPr>
            </a:lvl4pPr>
            <a:lvl5pPr marL="0" marR="0" lvl="4" indent="0" algn="r" rtl="0">
              <a:spcBef>
                <a:spcPts val="0"/>
              </a:spcBef>
              <a:spcAft>
                <a:spcPts val="0"/>
              </a:spcAft>
              <a:buNone/>
              <a:defRPr sz="3400">
                <a:solidFill>
                  <a:srgbClr val="898989"/>
                </a:solidFill>
                <a:latin typeface="Calibri"/>
                <a:ea typeface="Calibri"/>
                <a:cs typeface="Calibri"/>
                <a:sym typeface="Calibri"/>
              </a:defRPr>
            </a:lvl5pPr>
            <a:lvl6pPr marL="0" marR="0" lvl="5" indent="0" algn="r" rtl="0">
              <a:spcBef>
                <a:spcPts val="0"/>
              </a:spcBef>
              <a:spcAft>
                <a:spcPts val="0"/>
              </a:spcAft>
              <a:buNone/>
              <a:defRPr sz="3400">
                <a:solidFill>
                  <a:srgbClr val="898989"/>
                </a:solidFill>
                <a:latin typeface="Calibri"/>
                <a:ea typeface="Calibri"/>
                <a:cs typeface="Calibri"/>
                <a:sym typeface="Calibri"/>
              </a:defRPr>
            </a:lvl6pPr>
            <a:lvl7pPr marL="0" marR="0" lvl="6" indent="0" algn="r" rtl="0">
              <a:spcBef>
                <a:spcPts val="0"/>
              </a:spcBef>
              <a:spcAft>
                <a:spcPts val="0"/>
              </a:spcAft>
              <a:buNone/>
              <a:defRPr sz="3400">
                <a:solidFill>
                  <a:srgbClr val="898989"/>
                </a:solidFill>
                <a:latin typeface="Calibri"/>
                <a:ea typeface="Calibri"/>
                <a:cs typeface="Calibri"/>
                <a:sym typeface="Calibri"/>
              </a:defRPr>
            </a:lvl7pPr>
            <a:lvl8pPr marL="0" marR="0" lvl="7" indent="0" algn="r" rtl="0">
              <a:spcBef>
                <a:spcPts val="0"/>
              </a:spcBef>
              <a:spcAft>
                <a:spcPts val="0"/>
              </a:spcAft>
              <a:buNone/>
              <a:defRPr sz="3400">
                <a:solidFill>
                  <a:srgbClr val="898989"/>
                </a:solidFill>
                <a:latin typeface="Calibri"/>
                <a:ea typeface="Calibri"/>
                <a:cs typeface="Calibri"/>
                <a:sym typeface="Calibri"/>
              </a:defRPr>
            </a:lvl8pPr>
            <a:lvl9pPr marL="0" marR="0" lvl="8" indent="0" algn="r" rtl="0">
              <a:spcBef>
                <a:spcPts val="0"/>
              </a:spcBef>
              <a:spcAft>
                <a:spcPts val="0"/>
              </a:spcAft>
              <a:buNone/>
              <a:defRPr sz="34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7"/>
        <p:cNvGrpSpPr/>
        <p:nvPr/>
      </p:nvGrpSpPr>
      <p:grpSpPr>
        <a:xfrm>
          <a:off x="0" y="0"/>
          <a:ext cx="0" cy="0"/>
          <a:chOff x="0" y="0"/>
          <a:chExt cx="0" cy="0"/>
        </a:xfrm>
      </p:grpSpPr>
      <p:sp>
        <p:nvSpPr>
          <p:cNvPr id="18" name="Google Shape;18;p3"/>
          <p:cNvSpPr txBox="1">
            <a:spLocks noGrp="1"/>
          </p:cNvSpPr>
          <p:nvPr>
            <p:ph type="title"/>
          </p:nvPr>
        </p:nvSpPr>
        <p:spPr>
          <a:xfrm>
            <a:off x="1096965" y="1317625"/>
            <a:ext cx="19751700" cy="5486400"/>
          </a:xfrm>
          <a:prstGeom prst="rect">
            <a:avLst/>
          </a:prstGeom>
          <a:noFill/>
          <a:ln>
            <a:noFill/>
          </a:ln>
        </p:spPr>
        <p:txBody>
          <a:bodyPr spcFirstLastPara="1" wrap="square" lIns="197800" tIns="98900" rIns="197800" bIns="98900" anchor="ctr" anchorCtr="0">
            <a:noAutofit/>
          </a:bodyPr>
          <a:lstStyle>
            <a:lvl1pPr marR="0" lvl="0" algn="ctr" rtl="0">
              <a:spcBef>
                <a:spcPts val="0"/>
              </a:spcBef>
              <a:spcAft>
                <a:spcPts val="0"/>
              </a:spcAft>
              <a:buSzPts val="900"/>
              <a:buNone/>
              <a:defRPr sz="12700" b="0" i="0" u="none" strike="noStrike" cap="none">
                <a:solidFill>
                  <a:schemeClr val="dk1"/>
                </a:solidFill>
                <a:latin typeface="Calibri"/>
                <a:ea typeface="Calibri"/>
                <a:cs typeface="Calibri"/>
                <a:sym typeface="Calibri"/>
              </a:defRPr>
            </a:lvl1pPr>
            <a:lvl2pPr marR="0" lvl="1" algn="ctr" rtl="0">
              <a:spcBef>
                <a:spcPts val="0"/>
              </a:spcBef>
              <a:spcAft>
                <a:spcPts val="0"/>
              </a:spcAft>
              <a:buSzPts val="900"/>
              <a:buNone/>
              <a:defRPr sz="127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900"/>
              <a:buNone/>
              <a:defRPr sz="127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900"/>
              <a:buNone/>
              <a:defRPr sz="127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900"/>
              <a:buNone/>
              <a:defRPr sz="127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900"/>
              <a:buNone/>
              <a:defRPr sz="127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900"/>
              <a:buNone/>
              <a:defRPr sz="127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900"/>
              <a:buNone/>
              <a:defRPr sz="127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900"/>
              <a:buNone/>
              <a:defRPr sz="12700" b="0" i="0" u="none" strike="noStrike" cap="none">
                <a:solidFill>
                  <a:schemeClr val="dk1"/>
                </a:solidFill>
                <a:latin typeface="Calibri"/>
                <a:ea typeface="Calibri"/>
                <a:cs typeface="Calibri"/>
                <a:sym typeface="Calibri"/>
              </a:defRPr>
            </a:lvl9pPr>
          </a:lstStyle>
          <a:p>
            <a:endParaRPr/>
          </a:p>
        </p:txBody>
      </p:sp>
      <p:sp>
        <p:nvSpPr>
          <p:cNvPr id="19" name="Google Shape;19;p3"/>
          <p:cNvSpPr txBox="1">
            <a:spLocks noGrp="1"/>
          </p:cNvSpPr>
          <p:nvPr>
            <p:ph type="body" idx="1"/>
          </p:nvPr>
        </p:nvSpPr>
        <p:spPr>
          <a:xfrm>
            <a:off x="1096965" y="7680325"/>
            <a:ext cx="19751700" cy="21724800"/>
          </a:xfrm>
          <a:prstGeom prst="rect">
            <a:avLst/>
          </a:prstGeom>
          <a:noFill/>
          <a:ln>
            <a:noFill/>
          </a:ln>
        </p:spPr>
        <p:txBody>
          <a:bodyPr spcFirstLastPara="1" wrap="square" lIns="197800" tIns="98900" rIns="197800" bIns="98900" anchor="t" anchorCtr="0">
            <a:noAutofit/>
          </a:bodyPr>
          <a:lstStyle>
            <a:lvl1pPr marL="457200" marR="0" lvl="0" indent="-819150" algn="l" rtl="0">
              <a:spcBef>
                <a:spcPts val="1900"/>
              </a:spcBef>
              <a:spcAft>
                <a:spcPts val="0"/>
              </a:spcAft>
              <a:buClr>
                <a:schemeClr val="dk1"/>
              </a:buClr>
              <a:buSzPts val="9300"/>
              <a:buFont typeface="Arial"/>
              <a:buChar char="•"/>
              <a:defRPr sz="9300" b="0" i="0" u="none" strike="noStrike" cap="none">
                <a:solidFill>
                  <a:schemeClr val="dk1"/>
                </a:solidFill>
                <a:latin typeface="Calibri"/>
                <a:ea typeface="Calibri"/>
                <a:cs typeface="Calibri"/>
                <a:sym typeface="Calibri"/>
              </a:defRPr>
            </a:lvl1pPr>
            <a:lvl2pPr marL="914400" marR="0" lvl="1" indent="-742950" algn="l" rtl="0">
              <a:spcBef>
                <a:spcPts val="1600"/>
              </a:spcBef>
              <a:spcAft>
                <a:spcPts val="0"/>
              </a:spcAft>
              <a:buClr>
                <a:schemeClr val="dk1"/>
              </a:buClr>
              <a:buSzPts val="8100"/>
              <a:buFont typeface="Arial"/>
              <a:buChar char="–"/>
              <a:defRPr sz="8100" b="0" i="0" u="none" strike="noStrike" cap="none">
                <a:solidFill>
                  <a:schemeClr val="dk1"/>
                </a:solidFill>
                <a:latin typeface="Calibri"/>
                <a:ea typeface="Calibri"/>
                <a:cs typeface="Calibri"/>
                <a:sym typeface="Calibri"/>
              </a:defRPr>
            </a:lvl2pPr>
            <a:lvl3pPr marL="1371600" marR="0" lvl="2" indent="-666750" algn="l" rtl="0">
              <a:spcBef>
                <a:spcPts val="1400"/>
              </a:spcBef>
              <a:spcAft>
                <a:spcPts val="0"/>
              </a:spcAft>
              <a:buClr>
                <a:schemeClr val="dk1"/>
              </a:buClr>
              <a:buSzPts val="6900"/>
              <a:buFont typeface="Arial"/>
              <a:buChar char="•"/>
              <a:defRPr sz="6900" b="0" i="0" u="none" strike="noStrike" cap="none">
                <a:solidFill>
                  <a:schemeClr val="dk1"/>
                </a:solidFill>
                <a:latin typeface="Calibri"/>
                <a:ea typeface="Calibri"/>
                <a:cs typeface="Calibri"/>
                <a:sym typeface="Calibri"/>
              </a:defRPr>
            </a:lvl3pPr>
            <a:lvl4pPr marL="1828800" marR="0" lvl="3" indent="-596900" algn="l" rtl="0">
              <a:spcBef>
                <a:spcPts val="1200"/>
              </a:spcBef>
              <a:spcAft>
                <a:spcPts val="0"/>
              </a:spcAft>
              <a:buClr>
                <a:schemeClr val="dk1"/>
              </a:buClr>
              <a:buSzPts val="5800"/>
              <a:buFont typeface="Arial"/>
              <a:buChar char="–"/>
              <a:defRPr sz="5800" b="0" i="0" u="none" strike="noStrike" cap="none">
                <a:solidFill>
                  <a:schemeClr val="dk1"/>
                </a:solidFill>
                <a:latin typeface="Calibri"/>
                <a:ea typeface="Calibri"/>
                <a:cs typeface="Calibri"/>
                <a:sym typeface="Calibri"/>
              </a:defRPr>
            </a:lvl4pPr>
            <a:lvl5pPr marL="2286000" marR="0" lvl="4" indent="-596900" algn="l" rtl="0">
              <a:spcBef>
                <a:spcPts val="1200"/>
              </a:spcBef>
              <a:spcAft>
                <a:spcPts val="0"/>
              </a:spcAft>
              <a:buClr>
                <a:schemeClr val="dk1"/>
              </a:buClr>
              <a:buSzPts val="5800"/>
              <a:buFont typeface="Arial"/>
              <a:buChar char="»"/>
              <a:defRPr sz="5800" b="0" i="0" u="none" strike="noStrike" cap="none">
                <a:solidFill>
                  <a:schemeClr val="dk1"/>
                </a:solidFill>
                <a:latin typeface="Calibri"/>
                <a:ea typeface="Calibri"/>
                <a:cs typeface="Calibri"/>
                <a:sym typeface="Calibri"/>
              </a:defRPr>
            </a:lvl5pPr>
            <a:lvl6pPr marL="2743200" marR="0" lvl="5" indent="-596900" algn="l" rtl="0">
              <a:spcBef>
                <a:spcPts val="1200"/>
              </a:spcBef>
              <a:spcAft>
                <a:spcPts val="0"/>
              </a:spcAft>
              <a:buClr>
                <a:schemeClr val="dk1"/>
              </a:buClr>
              <a:buSzPts val="5800"/>
              <a:buFont typeface="Arial"/>
              <a:buChar char="•"/>
              <a:defRPr sz="5800" b="0" i="0" u="none" strike="noStrike" cap="none">
                <a:solidFill>
                  <a:schemeClr val="dk1"/>
                </a:solidFill>
                <a:latin typeface="Calibri"/>
                <a:ea typeface="Calibri"/>
                <a:cs typeface="Calibri"/>
                <a:sym typeface="Calibri"/>
              </a:defRPr>
            </a:lvl6pPr>
            <a:lvl7pPr marL="3200400" marR="0" lvl="6" indent="-596900" algn="l" rtl="0">
              <a:spcBef>
                <a:spcPts val="1200"/>
              </a:spcBef>
              <a:spcAft>
                <a:spcPts val="0"/>
              </a:spcAft>
              <a:buClr>
                <a:schemeClr val="dk1"/>
              </a:buClr>
              <a:buSzPts val="5800"/>
              <a:buFont typeface="Arial"/>
              <a:buChar char="•"/>
              <a:defRPr sz="5800" b="0" i="0" u="none" strike="noStrike" cap="none">
                <a:solidFill>
                  <a:schemeClr val="dk1"/>
                </a:solidFill>
                <a:latin typeface="Calibri"/>
                <a:ea typeface="Calibri"/>
                <a:cs typeface="Calibri"/>
                <a:sym typeface="Calibri"/>
              </a:defRPr>
            </a:lvl7pPr>
            <a:lvl8pPr marL="3657600" marR="0" lvl="7" indent="-596900" algn="l" rtl="0">
              <a:spcBef>
                <a:spcPts val="1200"/>
              </a:spcBef>
              <a:spcAft>
                <a:spcPts val="0"/>
              </a:spcAft>
              <a:buClr>
                <a:schemeClr val="dk1"/>
              </a:buClr>
              <a:buSzPts val="5800"/>
              <a:buFont typeface="Arial"/>
              <a:buChar char="•"/>
              <a:defRPr sz="5800" b="0" i="0" u="none" strike="noStrike" cap="none">
                <a:solidFill>
                  <a:schemeClr val="dk1"/>
                </a:solidFill>
                <a:latin typeface="Calibri"/>
                <a:ea typeface="Calibri"/>
                <a:cs typeface="Calibri"/>
                <a:sym typeface="Calibri"/>
              </a:defRPr>
            </a:lvl8pPr>
            <a:lvl9pPr marL="4114800" marR="0" lvl="8" indent="-596900" algn="l" rtl="0">
              <a:spcBef>
                <a:spcPts val="1200"/>
              </a:spcBef>
              <a:spcAft>
                <a:spcPts val="0"/>
              </a:spcAft>
              <a:buClr>
                <a:schemeClr val="dk1"/>
              </a:buClr>
              <a:buSzPts val="5800"/>
              <a:buFont typeface="Arial"/>
              <a:buChar char="•"/>
              <a:defRPr sz="5800" b="0" i="0" u="none" strike="noStrike" cap="none">
                <a:solidFill>
                  <a:schemeClr val="dk1"/>
                </a:solidFill>
                <a:latin typeface="Calibri"/>
                <a:ea typeface="Calibri"/>
                <a:cs typeface="Calibri"/>
                <a:sym typeface="Calibri"/>
              </a:defRPr>
            </a:lvl9pPr>
          </a:lstStyle>
          <a:p>
            <a:endParaRPr/>
          </a:p>
        </p:txBody>
      </p:sp>
      <p:sp>
        <p:nvSpPr>
          <p:cNvPr id="20" name="Google Shape;20;p3"/>
          <p:cNvSpPr txBox="1">
            <a:spLocks noGrp="1"/>
          </p:cNvSpPr>
          <p:nvPr>
            <p:ph type="dt" idx="10"/>
          </p:nvPr>
        </p:nvSpPr>
        <p:spPr>
          <a:xfrm>
            <a:off x="1096965" y="30510162"/>
            <a:ext cx="5121300" cy="1752600"/>
          </a:xfrm>
          <a:prstGeom prst="rect">
            <a:avLst/>
          </a:prstGeom>
          <a:noFill/>
          <a:ln>
            <a:noFill/>
          </a:ln>
        </p:spPr>
        <p:txBody>
          <a:bodyPr spcFirstLastPara="1" wrap="square" lIns="197800" tIns="98900" rIns="197800" bIns="98900" anchor="ctr" anchorCtr="0">
            <a:noAutofit/>
          </a:bodyPr>
          <a:lstStyle>
            <a:lvl1pPr marR="0" lvl="0" algn="l" rtl="0">
              <a:spcBef>
                <a:spcPts val="0"/>
              </a:spcBef>
              <a:spcAft>
                <a:spcPts val="0"/>
              </a:spcAft>
              <a:buSzPts val="900"/>
              <a:buNone/>
              <a:defRPr sz="3400">
                <a:solidFill>
                  <a:srgbClr val="898989"/>
                </a:solidFill>
                <a:latin typeface="Calibri"/>
                <a:ea typeface="Calibri"/>
                <a:cs typeface="Calibri"/>
                <a:sym typeface="Calibri"/>
              </a:defRPr>
            </a:lvl1pPr>
            <a:lvl2pPr marR="0" lvl="1" algn="l" rtl="0">
              <a:spcBef>
                <a:spcPts val="0"/>
              </a:spcBef>
              <a:spcAft>
                <a:spcPts val="0"/>
              </a:spcAft>
              <a:buSzPts val="900"/>
              <a:buNone/>
              <a:defRPr sz="5900" b="0" i="0" u="none" strike="noStrike" cap="none">
                <a:solidFill>
                  <a:schemeClr val="dk1"/>
                </a:solidFill>
                <a:latin typeface="Arial"/>
                <a:ea typeface="Arial"/>
                <a:cs typeface="Arial"/>
                <a:sym typeface="Arial"/>
              </a:defRPr>
            </a:lvl2pPr>
            <a:lvl3pPr marR="0" lvl="2" algn="l" rtl="0">
              <a:spcBef>
                <a:spcPts val="0"/>
              </a:spcBef>
              <a:spcAft>
                <a:spcPts val="0"/>
              </a:spcAft>
              <a:buSzPts val="900"/>
              <a:buNone/>
              <a:defRPr sz="5900" b="0" i="0" u="none" strike="noStrike" cap="none">
                <a:solidFill>
                  <a:schemeClr val="dk1"/>
                </a:solidFill>
                <a:latin typeface="Arial"/>
                <a:ea typeface="Arial"/>
                <a:cs typeface="Arial"/>
                <a:sym typeface="Arial"/>
              </a:defRPr>
            </a:lvl3pPr>
            <a:lvl4pPr marR="0" lvl="3" algn="l" rtl="0">
              <a:spcBef>
                <a:spcPts val="0"/>
              </a:spcBef>
              <a:spcAft>
                <a:spcPts val="0"/>
              </a:spcAft>
              <a:buSzPts val="900"/>
              <a:buNone/>
              <a:defRPr sz="5900" b="0" i="0" u="none" strike="noStrike" cap="none">
                <a:solidFill>
                  <a:schemeClr val="dk1"/>
                </a:solidFill>
                <a:latin typeface="Arial"/>
                <a:ea typeface="Arial"/>
                <a:cs typeface="Arial"/>
                <a:sym typeface="Arial"/>
              </a:defRPr>
            </a:lvl4pPr>
            <a:lvl5pPr marR="0" lvl="4" algn="l" rtl="0">
              <a:spcBef>
                <a:spcPts val="0"/>
              </a:spcBef>
              <a:spcAft>
                <a:spcPts val="0"/>
              </a:spcAft>
              <a:buSzPts val="900"/>
              <a:buNone/>
              <a:defRPr sz="5900" b="0" i="0" u="none" strike="noStrike" cap="none">
                <a:solidFill>
                  <a:schemeClr val="dk1"/>
                </a:solidFill>
                <a:latin typeface="Arial"/>
                <a:ea typeface="Arial"/>
                <a:cs typeface="Arial"/>
                <a:sym typeface="Arial"/>
              </a:defRPr>
            </a:lvl5pPr>
            <a:lvl6pPr marR="0" lvl="5" algn="l" rtl="0">
              <a:spcBef>
                <a:spcPts val="0"/>
              </a:spcBef>
              <a:spcAft>
                <a:spcPts val="0"/>
              </a:spcAft>
              <a:buSzPts val="900"/>
              <a:buNone/>
              <a:defRPr sz="5900" b="0" i="0" u="none" strike="noStrike" cap="none">
                <a:solidFill>
                  <a:schemeClr val="dk1"/>
                </a:solidFill>
                <a:latin typeface="Arial"/>
                <a:ea typeface="Arial"/>
                <a:cs typeface="Arial"/>
                <a:sym typeface="Arial"/>
              </a:defRPr>
            </a:lvl6pPr>
            <a:lvl7pPr marR="0" lvl="6" algn="l" rtl="0">
              <a:spcBef>
                <a:spcPts val="0"/>
              </a:spcBef>
              <a:spcAft>
                <a:spcPts val="0"/>
              </a:spcAft>
              <a:buSzPts val="900"/>
              <a:buNone/>
              <a:defRPr sz="5900" b="0" i="0" u="none" strike="noStrike" cap="none">
                <a:solidFill>
                  <a:schemeClr val="dk1"/>
                </a:solidFill>
                <a:latin typeface="Arial"/>
                <a:ea typeface="Arial"/>
                <a:cs typeface="Arial"/>
                <a:sym typeface="Arial"/>
              </a:defRPr>
            </a:lvl7pPr>
            <a:lvl8pPr marR="0" lvl="7" algn="l" rtl="0">
              <a:spcBef>
                <a:spcPts val="0"/>
              </a:spcBef>
              <a:spcAft>
                <a:spcPts val="0"/>
              </a:spcAft>
              <a:buSzPts val="900"/>
              <a:buNone/>
              <a:defRPr sz="5900" b="0" i="0" u="none" strike="noStrike" cap="none">
                <a:solidFill>
                  <a:schemeClr val="dk1"/>
                </a:solidFill>
                <a:latin typeface="Arial"/>
                <a:ea typeface="Arial"/>
                <a:cs typeface="Arial"/>
                <a:sym typeface="Arial"/>
              </a:defRPr>
            </a:lvl8pPr>
            <a:lvl9pPr marR="0" lvl="8" algn="l" rtl="0">
              <a:spcBef>
                <a:spcPts val="0"/>
              </a:spcBef>
              <a:spcAft>
                <a:spcPts val="0"/>
              </a:spcAft>
              <a:buSzPts val="900"/>
              <a:buNone/>
              <a:defRPr sz="5900" b="0" i="0" u="none" strike="noStrike" cap="none">
                <a:solidFill>
                  <a:schemeClr val="dk1"/>
                </a:solidFill>
                <a:latin typeface="Arial"/>
                <a:ea typeface="Arial"/>
                <a:cs typeface="Arial"/>
                <a:sym typeface="Arial"/>
              </a:defRPr>
            </a:lvl9pPr>
          </a:lstStyle>
          <a:p>
            <a:endParaRPr/>
          </a:p>
        </p:txBody>
      </p:sp>
      <p:sp>
        <p:nvSpPr>
          <p:cNvPr id="21" name="Google Shape;21;p3"/>
          <p:cNvSpPr txBox="1">
            <a:spLocks noGrp="1"/>
          </p:cNvSpPr>
          <p:nvPr>
            <p:ph type="ftr" idx="11"/>
          </p:nvPr>
        </p:nvSpPr>
        <p:spPr>
          <a:xfrm>
            <a:off x="7497764" y="30510162"/>
            <a:ext cx="6950100" cy="1752600"/>
          </a:xfrm>
          <a:prstGeom prst="rect">
            <a:avLst/>
          </a:prstGeom>
          <a:noFill/>
          <a:ln>
            <a:noFill/>
          </a:ln>
        </p:spPr>
        <p:txBody>
          <a:bodyPr spcFirstLastPara="1" wrap="square" lIns="197800" tIns="98900" rIns="197800" bIns="98900" anchor="ctr" anchorCtr="0">
            <a:noAutofit/>
          </a:bodyPr>
          <a:lstStyle>
            <a:lvl1pPr marR="0" lvl="0" algn="ctr" rtl="0">
              <a:spcBef>
                <a:spcPts val="0"/>
              </a:spcBef>
              <a:spcAft>
                <a:spcPts val="0"/>
              </a:spcAft>
              <a:buSzPts val="900"/>
              <a:buNone/>
              <a:defRPr sz="3400">
                <a:solidFill>
                  <a:srgbClr val="888888"/>
                </a:solidFill>
                <a:latin typeface="Calibri"/>
                <a:ea typeface="Calibri"/>
                <a:cs typeface="Calibri"/>
                <a:sym typeface="Calibri"/>
              </a:defRPr>
            </a:lvl1pPr>
            <a:lvl2pPr marR="0" lvl="1" algn="l" rtl="0">
              <a:spcBef>
                <a:spcPts val="0"/>
              </a:spcBef>
              <a:spcAft>
                <a:spcPts val="0"/>
              </a:spcAft>
              <a:buSzPts val="900"/>
              <a:buNone/>
              <a:defRPr sz="5900" b="0" i="0" u="none" strike="noStrike" cap="none">
                <a:solidFill>
                  <a:schemeClr val="dk1"/>
                </a:solidFill>
                <a:latin typeface="Arial"/>
                <a:ea typeface="Arial"/>
                <a:cs typeface="Arial"/>
                <a:sym typeface="Arial"/>
              </a:defRPr>
            </a:lvl2pPr>
            <a:lvl3pPr marR="0" lvl="2" algn="l" rtl="0">
              <a:spcBef>
                <a:spcPts val="0"/>
              </a:spcBef>
              <a:spcAft>
                <a:spcPts val="0"/>
              </a:spcAft>
              <a:buSzPts val="900"/>
              <a:buNone/>
              <a:defRPr sz="5900" b="0" i="0" u="none" strike="noStrike" cap="none">
                <a:solidFill>
                  <a:schemeClr val="dk1"/>
                </a:solidFill>
                <a:latin typeface="Arial"/>
                <a:ea typeface="Arial"/>
                <a:cs typeface="Arial"/>
                <a:sym typeface="Arial"/>
              </a:defRPr>
            </a:lvl3pPr>
            <a:lvl4pPr marR="0" lvl="3" algn="l" rtl="0">
              <a:spcBef>
                <a:spcPts val="0"/>
              </a:spcBef>
              <a:spcAft>
                <a:spcPts val="0"/>
              </a:spcAft>
              <a:buSzPts val="900"/>
              <a:buNone/>
              <a:defRPr sz="5900" b="0" i="0" u="none" strike="noStrike" cap="none">
                <a:solidFill>
                  <a:schemeClr val="dk1"/>
                </a:solidFill>
                <a:latin typeface="Arial"/>
                <a:ea typeface="Arial"/>
                <a:cs typeface="Arial"/>
                <a:sym typeface="Arial"/>
              </a:defRPr>
            </a:lvl4pPr>
            <a:lvl5pPr marR="0" lvl="4" algn="l" rtl="0">
              <a:spcBef>
                <a:spcPts val="0"/>
              </a:spcBef>
              <a:spcAft>
                <a:spcPts val="0"/>
              </a:spcAft>
              <a:buSzPts val="900"/>
              <a:buNone/>
              <a:defRPr sz="5900" b="0" i="0" u="none" strike="noStrike" cap="none">
                <a:solidFill>
                  <a:schemeClr val="dk1"/>
                </a:solidFill>
                <a:latin typeface="Arial"/>
                <a:ea typeface="Arial"/>
                <a:cs typeface="Arial"/>
                <a:sym typeface="Arial"/>
              </a:defRPr>
            </a:lvl5pPr>
            <a:lvl6pPr marR="0" lvl="5" algn="l" rtl="0">
              <a:spcBef>
                <a:spcPts val="0"/>
              </a:spcBef>
              <a:spcAft>
                <a:spcPts val="0"/>
              </a:spcAft>
              <a:buSzPts val="900"/>
              <a:buNone/>
              <a:defRPr sz="5900" b="0" i="0" u="none" strike="noStrike" cap="none">
                <a:solidFill>
                  <a:schemeClr val="dk1"/>
                </a:solidFill>
                <a:latin typeface="Arial"/>
                <a:ea typeface="Arial"/>
                <a:cs typeface="Arial"/>
                <a:sym typeface="Arial"/>
              </a:defRPr>
            </a:lvl6pPr>
            <a:lvl7pPr marR="0" lvl="6" algn="l" rtl="0">
              <a:spcBef>
                <a:spcPts val="0"/>
              </a:spcBef>
              <a:spcAft>
                <a:spcPts val="0"/>
              </a:spcAft>
              <a:buSzPts val="900"/>
              <a:buNone/>
              <a:defRPr sz="5900" b="0" i="0" u="none" strike="noStrike" cap="none">
                <a:solidFill>
                  <a:schemeClr val="dk1"/>
                </a:solidFill>
                <a:latin typeface="Arial"/>
                <a:ea typeface="Arial"/>
                <a:cs typeface="Arial"/>
                <a:sym typeface="Arial"/>
              </a:defRPr>
            </a:lvl7pPr>
            <a:lvl8pPr marR="0" lvl="7" algn="l" rtl="0">
              <a:spcBef>
                <a:spcPts val="0"/>
              </a:spcBef>
              <a:spcAft>
                <a:spcPts val="0"/>
              </a:spcAft>
              <a:buSzPts val="900"/>
              <a:buNone/>
              <a:defRPr sz="5900" b="0" i="0" u="none" strike="noStrike" cap="none">
                <a:solidFill>
                  <a:schemeClr val="dk1"/>
                </a:solidFill>
                <a:latin typeface="Arial"/>
                <a:ea typeface="Arial"/>
                <a:cs typeface="Arial"/>
                <a:sym typeface="Arial"/>
              </a:defRPr>
            </a:lvl8pPr>
            <a:lvl9pPr marR="0" lvl="8" algn="l" rtl="0">
              <a:spcBef>
                <a:spcPts val="0"/>
              </a:spcBef>
              <a:spcAft>
                <a:spcPts val="0"/>
              </a:spcAft>
              <a:buSzPts val="900"/>
              <a:buNone/>
              <a:defRPr sz="5900" b="0" i="0" u="none" strike="noStrike" cap="none">
                <a:solidFill>
                  <a:schemeClr val="dk1"/>
                </a:solidFill>
                <a:latin typeface="Arial"/>
                <a:ea typeface="Arial"/>
                <a:cs typeface="Arial"/>
                <a:sym typeface="Arial"/>
              </a:defRPr>
            </a:lvl9pPr>
          </a:lstStyle>
          <a:p>
            <a:endParaRPr/>
          </a:p>
        </p:txBody>
      </p:sp>
      <p:sp>
        <p:nvSpPr>
          <p:cNvPr id="22" name="Google Shape;22;p3"/>
          <p:cNvSpPr txBox="1">
            <a:spLocks noGrp="1"/>
          </p:cNvSpPr>
          <p:nvPr>
            <p:ph type="sldNum" idx="12"/>
          </p:nvPr>
        </p:nvSpPr>
        <p:spPr>
          <a:xfrm>
            <a:off x="15727364" y="30510162"/>
            <a:ext cx="5121300" cy="1752600"/>
          </a:xfrm>
          <a:prstGeom prst="rect">
            <a:avLst/>
          </a:prstGeom>
          <a:noFill/>
          <a:ln>
            <a:noFill/>
          </a:ln>
        </p:spPr>
        <p:txBody>
          <a:bodyPr spcFirstLastPara="1" wrap="square" lIns="197800" tIns="98900" rIns="197800" bIns="98900" anchor="ctr" anchorCtr="0">
            <a:noAutofit/>
          </a:bodyPr>
          <a:lstStyle>
            <a:lvl1pPr marL="0" marR="0" lvl="0" indent="0" algn="r" rtl="0">
              <a:spcBef>
                <a:spcPts val="0"/>
              </a:spcBef>
              <a:spcAft>
                <a:spcPts val="0"/>
              </a:spcAft>
              <a:buNone/>
              <a:defRPr sz="3400">
                <a:solidFill>
                  <a:srgbClr val="898989"/>
                </a:solidFill>
                <a:latin typeface="Calibri"/>
                <a:ea typeface="Calibri"/>
                <a:cs typeface="Calibri"/>
                <a:sym typeface="Calibri"/>
              </a:defRPr>
            </a:lvl1pPr>
            <a:lvl2pPr marL="0" marR="0" lvl="1" indent="0" algn="r" rtl="0">
              <a:spcBef>
                <a:spcPts val="0"/>
              </a:spcBef>
              <a:spcAft>
                <a:spcPts val="0"/>
              </a:spcAft>
              <a:buNone/>
              <a:defRPr sz="3400">
                <a:solidFill>
                  <a:srgbClr val="898989"/>
                </a:solidFill>
                <a:latin typeface="Calibri"/>
                <a:ea typeface="Calibri"/>
                <a:cs typeface="Calibri"/>
                <a:sym typeface="Calibri"/>
              </a:defRPr>
            </a:lvl2pPr>
            <a:lvl3pPr marL="0" marR="0" lvl="2" indent="0" algn="r" rtl="0">
              <a:spcBef>
                <a:spcPts val="0"/>
              </a:spcBef>
              <a:spcAft>
                <a:spcPts val="0"/>
              </a:spcAft>
              <a:buNone/>
              <a:defRPr sz="3400">
                <a:solidFill>
                  <a:srgbClr val="898989"/>
                </a:solidFill>
                <a:latin typeface="Calibri"/>
                <a:ea typeface="Calibri"/>
                <a:cs typeface="Calibri"/>
                <a:sym typeface="Calibri"/>
              </a:defRPr>
            </a:lvl3pPr>
            <a:lvl4pPr marL="0" marR="0" lvl="3" indent="0" algn="r" rtl="0">
              <a:spcBef>
                <a:spcPts val="0"/>
              </a:spcBef>
              <a:spcAft>
                <a:spcPts val="0"/>
              </a:spcAft>
              <a:buNone/>
              <a:defRPr sz="3400">
                <a:solidFill>
                  <a:srgbClr val="898989"/>
                </a:solidFill>
                <a:latin typeface="Calibri"/>
                <a:ea typeface="Calibri"/>
                <a:cs typeface="Calibri"/>
                <a:sym typeface="Calibri"/>
              </a:defRPr>
            </a:lvl4pPr>
            <a:lvl5pPr marL="0" marR="0" lvl="4" indent="0" algn="r" rtl="0">
              <a:spcBef>
                <a:spcPts val="0"/>
              </a:spcBef>
              <a:spcAft>
                <a:spcPts val="0"/>
              </a:spcAft>
              <a:buNone/>
              <a:defRPr sz="3400">
                <a:solidFill>
                  <a:srgbClr val="898989"/>
                </a:solidFill>
                <a:latin typeface="Calibri"/>
                <a:ea typeface="Calibri"/>
                <a:cs typeface="Calibri"/>
                <a:sym typeface="Calibri"/>
              </a:defRPr>
            </a:lvl5pPr>
            <a:lvl6pPr marL="0" marR="0" lvl="5" indent="0" algn="r" rtl="0">
              <a:spcBef>
                <a:spcPts val="0"/>
              </a:spcBef>
              <a:spcAft>
                <a:spcPts val="0"/>
              </a:spcAft>
              <a:buNone/>
              <a:defRPr sz="3400">
                <a:solidFill>
                  <a:srgbClr val="898989"/>
                </a:solidFill>
                <a:latin typeface="Calibri"/>
                <a:ea typeface="Calibri"/>
                <a:cs typeface="Calibri"/>
                <a:sym typeface="Calibri"/>
              </a:defRPr>
            </a:lvl6pPr>
            <a:lvl7pPr marL="0" marR="0" lvl="6" indent="0" algn="r" rtl="0">
              <a:spcBef>
                <a:spcPts val="0"/>
              </a:spcBef>
              <a:spcAft>
                <a:spcPts val="0"/>
              </a:spcAft>
              <a:buNone/>
              <a:defRPr sz="3400">
                <a:solidFill>
                  <a:srgbClr val="898989"/>
                </a:solidFill>
                <a:latin typeface="Calibri"/>
                <a:ea typeface="Calibri"/>
                <a:cs typeface="Calibri"/>
                <a:sym typeface="Calibri"/>
              </a:defRPr>
            </a:lvl7pPr>
            <a:lvl8pPr marL="0" marR="0" lvl="7" indent="0" algn="r" rtl="0">
              <a:spcBef>
                <a:spcPts val="0"/>
              </a:spcBef>
              <a:spcAft>
                <a:spcPts val="0"/>
              </a:spcAft>
              <a:buNone/>
              <a:defRPr sz="3400">
                <a:solidFill>
                  <a:srgbClr val="898989"/>
                </a:solidFill>
                <a:latin typeface="Calibri"/>
                <a:ea typeface="Calibri"/>
                <a:cs typeface="Calibri"/>
                <a:sym typeface="Calibri"/>
              </a:defRPr>
            </a:lvl8pPr>
            <a:lvl9pPr marL="0" marR="0" lvl="8" indent="0" algn="r" rtl="0">
              <a:spcBef>
                <a:spcPts val="0"/>
              </a:spcBef>
              <a:spcAft>
                <a:spcPts val="0"/>
              </a:spcAft>
              <a:buNone/>
              <a:defRPr sz="34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3"/>
        <p:cNvGrpSpPr/>
        <p:nvPr/>
      </p:nvGrpSpPr>
      <p:grpSpPr>
        <a:xfrm>
          <a:off x="0" y="0"/>
          <a:ext cx="0" cy="0"/>
          <a:chOff x="0" y="0"/>
          <a:chExt cx="0" cy="0"/>
        </a:xfrm>
      </p:grpSpPr>
      <p:sp>
        <p:nvSpPr>
          <p:cNvPr id="24" name="Google Shape;24;p4"/>
          <p:cNvSpPr txBox="1">
            <a:spLocks noGrp="1"/>
          </p:cNvSpPr>
          <p:nvPr>
            <p:ph type="title"/>
          </p:nvPr>
        </p:nvSpPr>
        <p:spPr>
          <a:xfrm>
            <a:off x="1733551" y="21153122"/>
            <a:ext cx="18653700" cy="6537900"/>
          </a:xfrm>
          <a:prstGeom prst="rect">
            <a:avLst/>
          </a:prstGeom>
          <a:noFill/>
          <a:ln>
            <a:noFill/>
          </a:ln>
        </p:spPr>
        <p:txBody>
          <a:bodyPr spcFirstLastPara="1" wrap="square" lIns="197800" tIns="98900" rIns="197800" bIns="98900" anchor="t" anchorCtr="0">
            <a:noAutofit/>
          </a:bodyPr>
          <a:lstStyle>
            <a:lvl1pPr marR="0" lvl="0" algn="l" rtl="0">
              <a:spcBef>
                <a:spcPts val="0"/>
              </a:spcBef>
              <a:spcAft>
                <a:spcPts val="0"/>
              </a:spcAft>
              <a:buSzPts val="900"/>
              <a:buNone/>
              <a:defRPr sz="11500" b="1" i="0" u="none" strike="noStrike" cap="none">
                <a:solidFill>
                  <a:schemeClr val="dk1"/>
                </a:solidFill>
                <a:latin typeface="Calibri"/>
                <a:ea typeface="Calibri"/>
                <a:cs typeface="Calibri"/>
                <a:sym typeface="Calibri"/>
              </a:defRPr>
            </a:lvl1pPr>
            <a:lvl2pPr marR="0" lvl="1" algn="ctr" rtl="0">
              <a:spcBef>
                <a:spcPts val="0"/>
              </a:spcBef>
              <a:spcAft>
                <a:spcPts val="0"/>
              </a:spcAft>
              <a:buSzPts val="900"/>
              <a:buNone/>
              <a:defRPr sz="127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900"/>
              <a:buNone/>
              <a:defRPr sz="127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900"/>
              <a:buNone/>
              <a:defRPr sz="127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900"/>
              <a:buNone/>
              <a:defRPr sz="127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900"/>
              <a:buNone/>
              <a:defRPr sz="127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900"/>
              <a:buNone/>
              <a:defRPr sz="127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900"/>
              <a:buNone/>
              <a:defRPr sz="127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900"/>
              <a:buNone/>
              <a:defRPr sz="12700" b="0" i="0" u="none" strike="noStrike" cap="none">
                <a:solidFill>
                  <a:schemeClr val="dk1"/>
                </a:solidFill>
                <a:latin typeface="Calibri"/>
                <a:ea typeface="Calibri"/>
                <a:cs typeface="Calibri"/>
                <a:sym typeface="Calibri"/>
              </a:defRPr>
            </a:lvl9pPr>
          </a:lstStyle>
          <a:p>
            <a:endParaRPr/>
          </a:p>
        </p:txBody>
      </p:sp>
      <p:sp>
        <p:nvSpPr>
          <p:cNvPr id="25" name="Google Shape;25;p4"/>
          <p:cNvSpPr txBox="1">
            <a:spLocks noGrp="1"/>
          </p:cNvSpPr>
          <p:nvPr>
            <p:ph type="body" idx="1"/>
          </p:nvPr>
        </p:nvSpPr>
        <p:spPr>
          <a:xfrm>
            <a:off x="1733551" y="13952227"/>
            <a:ext cx="18653700" cy="7200900"/>
          </a:xfrm>
          <a:prstGeom prst="rect">
            <a:avLst/>
          </a:prstGeom>
          <a:noFill/>
          <a:ln>
            <a:noFill/>
          </a:ln>
        </p:spPr>
        <p:txBody>
          <a:bodyPr spcFirstLastPara="1" wrap="square" lIns="197800" tIns="98900" rIns="197800" bIns="98900" anchor="b" anchorCtr="0">
            <a:noAutofit/>
          </a:bodyPr>
          <a:lstStyle>
            <a:lvl1pPr marL="457200" marR="0" lvl="0" indent="-228600" algn="l" rtl="0">
              <a:spcBef>
                <a:spcPts val="1200"/>
              </a:spcBef>
              <a:spcAft>
                <a:spcPts val="0"/>
              </a:spcAft>
              <a:buClr>
                <a:srgbClr val="888888"/>
              </a:buClr>
              <a:buSzPts val="5800"/>
              <a:buFont typeface="Arial"/>
              <a:buNone/>
              <a:defRPr sz="5800" b="0" i="0" u="none" strike="noStrike" cap="none">
                <a:solidFill>
                  <a:srgbClr val="888888"/>
                </a:solidFill>
                <a:latin typeface="Calibri"/>
                <a:ea typeface="Calibri"/>
                <a:cs typeface="Calibri"/>
                <a:sym typeface="Calibri"/>
              </a:defRPr>
            </a:lvl1pPr>
            <a:lvl2pPr marL="914400" marR="0" lvl="1" indent="-228600" algn="l" rtl="0">
              <a:spcBef>
                <a:spcPts val="1000"/>
              </a:spcBef>
              <a:spcAft>
                <a:spcPts val="0"/>
              </a:spcAft>
              <a:buClr>
                <a:srgbClr val="888888"/>
              </a:buClr>
              <a:buSzPts val="5200"/>
              <a:buFont typeface="Arial"/>
              <a:buNone/>
              <a:defRPr sz="5200" b="0" i="0" u="none" strike="noStrike" cap="none">
                <a:solidFill>
                  <a:srgbClr val="888888"/>
                </a:solidFill>
                <a:latin typeface="Calibri"/>
                <a:ea typeface="Calibri"/>
                <a:cs typeface="Calibri"/>
                <a:sym typeface="Calibri"/>
              </a:defRPr>
            </a:lvl2pPr>
            <a:lvl3pPr marL="1371600" marR="0" lvl="2" indent="-228600" algn="l" rtl="0">
              <a:spcBef>
                <a:spcPts val="900"/>
              </a:spcBef>
              <a:spcAft>
                <a:spcPts val="0"/>
              </a:spcAft>
              <a:buClr>
                <a:srgbClr val="888888"/>
              </a:buClr>
              <a:buSzPts val="4600"/>
              <a:buFont typeface="Arial"/>
              <a:buNone/>
              <a:defRPr sz="4600" b="0" i="0" u="none" strike="noStrike" cap="none">
                <a:solidFill>
                  <a:srgbClr val="888888"/>
                </a:solidFill>
                <a:latin typeface="Calibri"/>
                <a:ea typeface="Calibri"/>
                <a:cs typeface="Calibri"/>
                <a:sym typeface="Calibri"/>
              </a:defRPr>
            </a:lvl3pPr>
            <a:lvl4pPr marL="1828800" marR="0" lvl="3" indent="-228600" algn="l" rtl="0">
              <a:spcBef>
                <a:spcPts val="800"/>
              </a:spcBef>
              <a:spcAft>
                <a:spcPts val="0"/>
              </a:spcAft>
              <a:buClr>
                <a:srgbClr val="888888"/>
              </a:buClr>
              <a:buSzPts val="4000"/>
              <a:buFont typeface="Arial"/>
              <a:buNone/>
              <a:defRPr sz="4000" b="0" i="0" u="none" strike="noStrike" cap="none">
                <a:solidFill>
                  <a:srgbClr val="888888"/>
                </a:solidFill>
                <a:latin typeface="Calibri"/>
                <a:ea typeface="Calibri"/>
                <a:cs typeface="Calibri"/>
                <a:sym typeface="Calibri"/>
              </a:defRPr>
            </a:lvl4pPr>
            <a:lvl5pPr marL="2286000" marR="0" lvl="4" indent="-228600" algn="l" rtl="0">
              <a:spcBef>
                <a:spcPts val="800"/>
              </a:spcBef>
              <a:spcAft>
                <a:spcPts val="0"/>
              </a:spcAft>
              <a:buClr>
                <a:srgbClr val="888888"/>
              </a:buClr>
              <a:buSzPts val="4000"/>
              <a:buFont typeface="Arial"/>
              <a:buNone/>
              <a:defRPr sz="4000" b="0" i="0" u="none" strike="noStrike" cap="none">
                <a:solidFill>
                  <a:srgbClr val="888888"/>
                </a:solidFill>
                <a:latin typeface="Calibri"/>
                <a:ea typeface="Calibri"/>
                <a:cs typeface="Calibri"/>
                <a:sym typeface="Calibri"/>
              </a:defRPr>
            </a:lvl5pPr>
            <a:lvl6pPr marL="2743200" marR="0" lvl="5" indent="-228600" algn="l" rtl="0">
              <a:spcBef>
                <a:spcPts val="800"/>
              </a:spcBef>
              <a:spcAft>
                <a:spcPts val="0"/>
              </a:spcAft>
              <a:buClr>
                <a:srgbClr val="888888"/>
              </a:buClr>
              <a:buSzPts val="4000"/>
              <a:buFont typeface="Arial"/>
              <a:buNone/>
              <a:defRPr sz="4000" b="0" i="0" u="none" strike="noStrike" cap="none">
                <a:solidFill>
                  <a:srgbClr val="888888"/>
                </a:solidFill>
                <a:latin typeface="Calibri"/>
                <a:ea typeface="Calibri"/>
                <a:cs typeface="Calibri"/>
                <a:sym typeface="Calibri"/>
              </a:defRPr>
            </a:lvl6pPr>
            <a:lvl7pPr marL="3200400" marR="0" lvl="6" indent="-228600" algn="l" rtl="0">
              <a:spcBef>
                <a:spcPts val="800"/>
              </a:spcBef>
              <a:spcAft>
                <a:spcPts val="0"/>
              </a:spcAft>
              <a:buClr>
                <a:srgbClr val="888888"/>
              </a:buClr>
              <a:buSzPts val="4000"/>
              <a:buFont typeface="Arial"/>
              <a:buNone/>
              <a:defRPr sz="4000" b="0" i="0" u="none" strike="noStrike" cap="none">
                <a:solidFill>
                  <a:srgbClr val="888888"/>
                </a:solidFill>
                <a:latin typeface="Calibri"/>
                <a:ea typeface="Calibri"/>
                <a:cs typeface="Calibri"/>
                <a:sym typeface="Calibri"/>
              </a:defRPr>
            </a:lvl7pPr>
            <a:lvl8pPr marL="3657600" marR="0" lvl="7" indent="-228600" algn="l" rtl="0">
              <a:spcBef>
                <a:spcPts val="800"/>
              </a:spcBef>
              <a:spcAft>
                <a:spcPts val="0"/>
              </a:spcAft>
              <a:buClr>
                <a:srgbClr val="888888"/>
              </a:buClr>
              <a:buSzPts val="4000"/>
              <a:buFont typeface="Arial"/>
              <a:buNone/>
              <a:defRPr sz="4000" b="0" i="0" u="none" strike="noStrike" cap="none">
                <a:solidFill>
                  <a:srgbClr val="888888"/>
                </a:solidFill>
                <a:latin typeface="Calibri"/>
                <a:ea typeface="Calibri"/>
                <a:cs typeface="Calibri"/>
                <a:sym typeface="Calibri"/>
              </a:defRPr>
            </a:lvl8pPr>
            <a:lvl9pPr marL="4114800" marR="0" lvl="8" indent="-228600" algn="l" rtl="0">
              <a:spcBef>
                <a:spcPts val="800"/>
              </a:spcBef>
              <a:spcAft>
                <a:spcPts val="0"/>
              </a:spcAft>
              <a:buClr>
                <a:srgbClr val="888888"/>
              </a:buClr>
              <a:buSzPts val="4000"/>
              <a:buFont typeface="Arial"/>
              <a:buNone/>
              <a:defRPr sz="4000" b="0" i="0" u="none" strike="noStrike" cap="none">
                <a:solidFill>
                  <a:srgbClr val="888888"/>
                </a:solidFill>
                <a:latin typeface="Calibri"/>
                <a:ea typeface="Calibri"/>
                <a:cs typeface="Calibri"/>
                <a:sym typeface="Calibri"/>
              </a:defRPr>
            </a:lvl9pPr>
          </a:lstStyle>
          <a:p>
            <a:endParaRPr/>
          </a:p>
        </p:txBody>
      </p:sp>
      <p:sp>
        <p:nvSpPr>
          <p:cNvPr id="26" name="Google Shape;26;p4"/>
          <p:cNvSpPr txBox="1">
            <a:spLocks noGrp="1"/>
          </p:cNvSpPr>
          <p:nvPr>
            <p:ph type="dt" idx="10"/>
          </p:nvPr>
        </p:nvSpPr>
        <p:spPr>
          <a:xfrm>
            <a:off x="1096965" y="30510162"/>
            <a:ext cx="5121300" cy="1752600"/>
          </a:xfrm>
          <a:prstGeom prst="rect">
            <a:avLst/>
          </a:prstGeom>
          <a:noFill/>
          <a:ln>
            <a:noFill/>
          </a:ln>
        </p:spPr>
        <p:txBody>
          <a:bodyPr spcFirstLastPara="1" wrap="square" lIns="197800" tIns="98900" rIns="197800" bIns="98900" anchor="ctr" anchorCtr="0">
            <a:noAutofit/>
          </a:bodyPr>
          <a:lstStyle>
            <a:lvl1pPr marR="0" lvl="0" algn="l" rtl="0">
              <a:spcBef>
                <a:spcPts val="0"/>
              </a:spcBef>
              <a:spcAft>
                <a:spcPts val="0"/>
              </a:spcAft>
              <a:buSzPts val="900"/>
              <a:buNone/>
              <a:defRPr sz="3400">
                <a:solidFill>
                  <a:srgbClr val="898989"/>
                </a:solidFill>
                <a:latin typeface="Calibri"/>
                <a:ea typeface="Calibri"/>
                <a:cs typeface="Calibri"/>
                <a:sym typeface="Calibri"/>
              </a:defRPr>
            </a:lvl1pPr>
            <a:lvl2pPr marR="0" lvl="1" algn="l" rtl="0">
              <a:spcBef>
                <a:spcPts val="0"/>
              </a:spcBef>
              <a:spcAft>
                <a:spcPts val="0"/>
              </a:spcAft>
              <a:buSzPts val="900"/>
              <a:buNone/>
              <a:defRPr sz="5900" b="0" i="0" u="none" strike="noStrike" cap="none">
                <a:solidFill>
                  <a:schemeClr val="dk1"/>
                </a:solidFill>
                <a:latin typeface="Arial"/>
                <a:ea typeface="Arial"/>
                <a:cs typeface="Arial"/>
                <a:sym typeface="Arial"/>
              </a:defRPr>
            </a:lvl2pPr>
            <a:lvl3pPr marR="0" lvl="2" algn="l" rtl="0">
              <a:spcBef>
                <a:spcPts val="0"/>
              </a:spcBef>
              <a:spcAft>
                <a:spcPts val="0"/>
              </a:spcAft>
              <a:buSzPts val="900"/>
              <a:buNone/>
              <a:defRPr sz="5900" b="0" i="0" u="none" strike="noStrike" cap="none">
                <a:solidFill>
                  <a:schemeClr val="dk1"/>
                </a:solidFill>
                <a:latin typeface="Arial"/>
                <a:ea typeface="Arial"/>
                <a:cs typeface="Arial"/>
                <a:sym typeface="Arial"/>
              </a:defRPr>
            </a:lvl3pPr>
            <a:lvl4pPr marR="0" lvl="3" algn="l" rtl="0">
              <a:spcBef>
                <a:spcPts val="0"/>
              </a:spcBef>
              <a:spcAft>
                <a:spcPts val="0"/>
              </a:spcAft>
              <a:buSzPts val="900"/>
              <a:buNone/>
              <a:defRPr sz="5900" b="0" i="0" u="none" strike="noStrike" cap="none">
                <a:solidFill>
                  <a:schemeClr val="dk1"/>
                </a:solidFill>
                <a:latin typeface="Arial"/>
                <a:ea typeface="Arial"/>
                <a:cs typeface="Arial"/>
                <a:sym typeface="Arial"/>
              </a:defRPr>
            </a:lvl4pPr>
            <a:lvl5pPr marR="0" lvl="4" algn="l" rtl="0">
              <a:spcBef>
                <a:spcPts val="0"/>
              </a:spcBef>
              <a:spcAft>
                <a:spcPts val="0"/>
              </a:spcAft>
              <a:buSzPts val="900"/>
              <a:buNone/>
              <a:defRPr sz="5900" b="0" i="0" u="none" strike="noStrike" cap="none">
                <a:solidFill>
                  <a:schemeClr val="dk1"/>
                </a:solidFill>
                <a:latin typeface="Arial"/>
                <a:ea typeface="Arial"/>
                <a:cs typeface="Arial"/>
                <a:sym typeface="Arial"/>
              </a:defRPr>
            </a:lvl5pPr>
            <a:lvl6pPr marR="0" lvl="5" algn="l" rtl="0">
              <a:spcBef>
                <a:spcPts val="0"/>
              </a:spcBef>
              <a:spcAft>
                <a:spcPts val="0"/>
              </a:spcAft>
              <a:buSzPts val="900"/>
              <a:buNone/>
              <a:defRPr sz="5900" b="0" i="0" u="none" strike="noStrike" cap="none">
                <a:solidFill>
                  <a:schemeClr val="dk1"/>
                </a:solidFill>
                <a:latin typeface="Arial"/>
                <a:ea typeface="Arial"/>
                <a:cs typeface="Arial"/>
                <a:sym typeface="Arial"/>
              </a:defRPr>
            </a:lvl6pPr>
            <a:lvl7pPr marR="0" lvl="6" algn="l" rtl="0">
              <a:spcBef>
                <a:spcPts val="0"/>
              </a:spcBef>
              <a:spcAft>
                <a:spcPts val="0"/>
              </a:spcAft>
              <a:buSzPts val="900"/>
              <a:buNone/>
              <a:defRPr sz="5900" b="0" i="0" u="none" strike="noStrike" cap="none">
                <a:solidFill>
                  <a:schemeClr val="dk1"/>
                </a:solidFill>
                <a:latin typeface="Arial"/>
                <a:ea typeface="Arial"/>
                <a:cs typeface="Arial"/>
                <a:sym typeface="Arial"/>
              </a:defRPr>
            </a:lvl7pPr>
            <a:lvl8pPr marR="0" lvl="7" algn="l" rtl="0">
              <a:spcBef>
                <a:spcPts val="0"/>
              </a:spcBef>
              <a:spcAft>
                <a:spcPts val="0"/>
              </a:spcAft>
              <a:buSzPts val="900"/>
              <a:buNone/>
              <a:defRPr sz="5900" b="0" i="0" u="none" strike="noStrike" cap="none">
                <a:solidFill>
                  <a:schemeClr val="dk1"/>
                </a:solidFill>
                <a:latin typeface="Arial"/>
                <a:ea typeface="Arial"/>
                <a:cs typeface="Arial"/>
                <a:sym typeface="Arial"/>
              </a:defRPr>
            </a:lvl8pPr>
            <a:lvl9pPr marR="0" lvl="8" algn="l" rtl="0">
              <a:spcBef>
                <a:spcPts val="0"/>
              </a:spcBef>
              <a:spcAft>
                <a:spcPts val="0"/>
              </a:spcAft>
              <a:buSzPts val="900"/>
              <a:buNone/>
              <a:defRPr sz="5900" b="0" i="0" u="none" strike="noStrike" cap="none">
                <a:solidFill>
                  <a:schemeClr val="dk1"/>
                </a:solidFill>
                <a:latin typeface="Arial"/>
                <a:ea typeface="Arial"/>
                <a:cs typeface="Arial"/>
                <a:sym typeface="Arial"/>
              </a:defRPr>
            </a:lvl9pPr>
          </a:lstStyle>
          <a:p>
            <a:endParaRPr/>
          </a:p>
        </p:txBody>
      </p:sp>
      <p:sp>
        <p:nvSpPr>
          <p:cNvPr id="27" name="Google Shape;27;p4"/>
          <p:cNvSpPr txBox="1">
            <a:spLocks noGrp="1"/>
          </p:cNvSpPr>
          <p:nvPr>
            <p:ph type="ftr" idx="11"/>
          </p:nvPr>
        </p:nvSpPr>
        <p:spPr>
          <a:xfrm>
            <a:off x="7497764" y="30510162"/>
            <a:ext cx="6950100" cy="1752600"/>
          </a:xfrm>
          <a:prstGeom prst="rect">
            <a:avLst/>
          </a:prstGeom>
          <a:noFill/>
          <a:ln>
            <a:noFill/>
          </a:ln>
        </p:spPr>
        <p:txBody>
          <a:bodyPr spcFirstLastPara="1" wrap="square" lIns="197800" tIns="98900" rIns="197800" bIns="98900" anchor="ctr" anchorCtr="0">
            <a:noAutofit/>
          </a:bodyPr>
          <a:lstStyle>
            <a:lvl1pPr marR="0" lvl="0" algn="ctr" rtl="0">
              <a:spcBef>
                <a:spcPts val="0"/>
              </a:spcBef>
              <a:spcAft>
                <a:spcPts val="0"/>
              </a:spcAft>
              <a:buSzPts val="900"/>
              <a:buNone/>
              <a:defRPr sz="3400">
                <a:solidFill>
                  <a:srgbClr val="888888"/>
                </a:solidFill>
                <a:latin typeface="Calibri"/>
                <a:ea typeface="Calibri"/>
                <a:cs typeface="Calibri"/>
                <a:sym typeface="Calibri"/>
              </a:defRPr>
            </a:lvl1pPr>
            <a:lvl2pPr marR="0" lvl="1" algn="l" rtl="0">
              <a:spcBef>
                <a:spcPts val="0"/>
              </a:spcBef>
              <a:spcAft>
                <a:spcPts val="0"/>
              </a:spcAft>
              <a:buSzPts val="900"/>
              <a:buNone/>
              <a:defRPr sz="5900" b="0" i="0" u="none" strike="noStrike" cap="none">
                <a:solidFill>
                  <a:schemeClr val="dk1"/>
                </a:solidFill>
                <a:latin typeface="Arial"/>
                <a:ea typeface="Arial"/>
                <a:cs typeface="Arial"/>
                <a:sym typeface="Arial"/>
              </a:defRPr>
            </a:lvl2pPr>
            <a:lvl3pPr marR="0" lvl="2" algn="l" rtl="0">
              <a:spcBef>
                <a:spcPts val="0"/>
              </a:spcBef>
              <a:spcAft>
                <a:spcPts val="0"/>
              </a:spcAft>
              <a:buSzPts val="900"/>
              <a:buNone/>
              <a:defRPr sz="5900" b="0" i="0" u="none" strike="noStrike" cap="none">
                <a:solidFill>
                  <a:schemeClr val="dk1"/>
                </a:solidFill>
                <a:latin typeface="Arial"/>
                <a:ea typeface="Arial"/>
                <a:cs typeface="Arial"/>
                <a:sym typeface="Arial"/>
              </a:defRPr>
            </a:lvl3pPr>
            <a:lvl4pPr marR="0" lvl="3" algn="l" rtl="0">
              <a:spcBef>
                <a:spcPts val="0"/>
              </a:spcBef>
              <a:spcAft>
                <a:spcPts val="0"/>
              </a:spcAft>
              <a:buSzPts val="900"/>
              <a:buNone/>
              <a:defRPr sz="5900" b="0" i="0" u="none" strike="noStrike" cap="none">
                <a:solidFill>
                  <a:schemeClr val="dk1"/>
                </a:solidFill>
                <a:latin typeface="Arial"/>
                <a:ea typeface="Arial"/>
                <a:cs typeface="Arial"/>
                <a:sym typeface="Arial"/>
              </a:defRPr>
            </a:lvl4pPr>
            <a:lvl5pPr marR="0" lvl="4" algn="l" rtl="0">
              <a:spcBef>
                <a:spcPts val="0"/>
              </a:spcBef>
              <a:spcAft>
                <a:spcPts val="0"/>
              </a:spcAft>
              <a:buSzPts val="900"/>
              <a:buNone/>
              <a:defRPr sz="5900" b="0" i="0" u="none" strike="noStrike" cap="none">
                <a:solidFill>
                  <a:schemeClr val="dk1"/>
                </a:solidFill>
                <a:latin typeface="Arial"/>
                <a:ea typeface="Arial"/>
                <a:cs typeface="Arial"/>
                <a:sym typeface="Arial"/>
              </a:defRPr>
            </a:lvl5pPr>
            <a:lvl6pPr marR="0" lvl="5" algn="l" rtl="0">
              <a:spcBef>
                <a:spcPts val="0"/>
              </a:spcBef>
              <a:spcAft>
                <a:spcPts val="0"/>
              </a:spcAft>
              <a:buSzPts val="900"/>
              <a:buNone/>
              <a:defRPr sz="5900" b="0" i="0" u="none" strike="noStrike" cap="none">
                <a:solidFill>
                  <a:schemeClr val="dk1"/>
                </a:solidFill>
                <a:latin typeface="Arial"/>
                <a:ea typeface="Arial"/>
                <a:cs typeface="Arial"/>
                <a:sym typeface="Arial"/>
              </a:defRPr>
            </a:lvl6pPr>
            <a:lvl7pPr marR="0" lvl="6" algn="l" rtl="0">
              <a:spcBef>
                <a:spcPts val="0"/>
              </a:spcBef>
              <a:spcAft>
                <a:spcPts val="0"/>
              </a:spcAft>
              <a:buSzPts val="900"/>
              <a:buNone/>
              <a:defRPr sz="5900" b="0" i="0" u="none" strike="noStrike" cap="none">
                <a:solidFill>
                  <a:schemeClr val="dk1"/>
                </a:solidFill>
                <a:latin typeface="Arial"/>
                <a:ea typeface="Arial"/>
                <a:cs typeface="Arial"/>
                <a:sym typeface="Arial"/>
              </a:defRPr>
            </a:lvl7pPr>
            <a:lvl8pPr marR="0" lvl="7" algn="l" rtl="0">
              <a:spcBef>
                <a:spcPts val="0"/>
              </a:spcBef>
              <a:spcAft>
                <a:spcPts val="0"/>
              </a:spcAft>
              <a:buSzPts val="900"/>
              <a:buNone/>
              <a:defRPr sz="5900" b="0" i="0" u="none" strike="noStrike" cap="none">
                <a:solidFill>
                  <a:schemeClr val="dk1"/>
                </a:solidFill>
                <a:latin typeface="Arial"/>
                <a:ea typeface="Arial"/>
                <a:cs typeface="Arial"/>
                <a:sym typeface="Arial"/>
              </a:defRPr>
            </a:lvl8pPr>
            <a:lvl9pPr marR="0" lvl="8" algn="l" rtl="0">
              <a:spcBef>
                <a:spcPts val="0"/>
              </a:spcBef>
              <a:spcAft>
                <a:spcPts val="0"/>
              </a:spcAft>
              <a:buSzPts val="900"/>
              <a:buNone/>
              <a:defRPr sz="5900" b="0" i="0" u="none" strike="noStrike" cap="none">
                <a:solidFill>
                  <a:schemeClr val="dk1"/>
                </a:solidFill>
                <a:latin typeface="Arial"/>
                <a:ea typeface="Arial"/>
                <a:cs typeface="Arial"/>
                <a:sym typeface="Arial"/>
              </a:defRPr>
            </a:lvl9pPr>
          </a:lstStyle>
          <a:p>
            <a:endParaRPr/>
          </a:p>
        </p:txBody>
      </p:sp>
      <p:sp>
        <p:nvSpPr>
          <p:cNvPr id="28" name="Google Shape;28;p4"/>
          <p:cNvSpPr txBox="1">
            <a:spLocks noGrp="1"/>
          </p:cNvSpPr>
          <p:nvPr>
            <p:ph type="sldNum" idx="12"/>
          </p:nvPr>
        </p:nvSpPr>
        <p:spPr>
          <a:xfrm>
            <a:off x="15727364" y="30510162"/>
            <a:ext cx="5121300" cy="1752600"/>
          </a:xfrm>
          <a:prstGeom prst="rect">
            <a:avLst/>
          </a:prstGeom>
          <a:noFill/>
          <a:ln>
            <a:noFill/>
          </a:ln>
        </p:spPr>
        <p:txBody>
          <a:bodyPr spcFirstLastPara="1" wrap="square" lIns="197800" tIns="98900" rIns="197800" bIns="98900" anchor="ctr" anchorCtr="0">
            <a:noAutofit/>
          </a:bodyPr>
          <a:lstStyle>
            <a:lvl1pPr marL="0" marR="0" lvl="0" indent="0" algn="r" rtl="0">
              <a:spcBef>
                <a:spcPts val="0"/>
              </a:spcBef>
              <a:spcAft>
                <a:spcPts val="0"/>
              </a:spcAft>
              <a:buNone/>
              <a:defRPr sz="3400">
                <a:solidFill>
                  <a:srgbClr val="898989"/>
                </a:solidFill>
                <a:latin typeface="Calibri"/>
                <a:ea typeface="Calibri"/>
                <a:cs typeface="Calibri"/>
                <a:sym typeface="Calibri"/>
              </a:defRPr>
            </a:lvl1pPr>
            <a:lvl2pPr marL="0" marR="0" lvl="1" indent="0" algn="r" rtl="0">
              <a:spcBef>
                <a:spcPts val="0"/>
              </a:spcBef>
              <a:spcAft>
                <a:spcPts val="0"/>
              </a:spcAft>
              <a:buNone/>
              <a:defRPr sz="3400">
                <a:solidFill>
                  <a:srgbClr val="898989"/>
                </a:solidFill>
                <a:latin typeface="Calibri"/>
                <a:ea typeface="Calibri"/>
                <a:cs typeface="Calibri"/>
                <a:sym typeface="Calibri"/>
              </a:defRPr>
            </a:lvl2pPr>
            <a:lvl3pPr marL="0" marR="0" lvl="2" indent="0" algn="r" rtl="0">
              <a:spcBef>
                <a:spcPts val="0"/>
              </a:spcBef>
              <a:spcAft>
                <a:spcPts val="0"/>
              </a:spcAft>
              <a:buNone/>
              <a:defRPr sz="3400">
                <a:solidFill>
                  <a:srgbClr val="898989"/>
                </a:solidFill>
                <a:latin typeface="Calibri"/>
                <a:ea typeface="Calibri"/>
                <a:cs typeface="Calibri"/>
                <a:sym typeface="Calibri"/>
              </a:defRPr>
            </a:lvl3pPr>
            <a:lvl4pPr marL="0" marR="0" lvl="3" indent="0" algn="r" rtl="0">
              <a:spcBef>
                <a:spcPts val="0"/>
              </a:spcBef>
              <a:spcAft>
                <a:spcPts val="0"/>
              </a:spcAft>
              <a:buNone/>
              <a:defRPr sz="3400">
                <a:solidFill>
                  <a:srgbClr val="898989"/>
                </a:solidFill>
                <a:latin typeface="Calibri"/>
                <a:ea typeface="Calibri"/>
                <a:cs typeface="Calibri"/>
                <a:sym typeface="Calibri"/>
              </a:defRPr>
            </a:lvl4pPr>
            <a:lvl5pPr marL="0" marR="0" lvl="4" indent="0" algn="r" rtl="0">
              <a:spcBef>
                <a:spcPts val="0"/>
              </a:spcBef>
              <a:spcAft>
                <a:spcPts val="0"/>
              </a:spcAft>
              <a:buNone/>
              <a:defRPr sz="3400">
                <a:solidFill>
                  <a:srgbClr val="898989"/>
                </a:solidFill>
                <a:latin typeface="Calibri"/>
                <a:ea typeface="Calibri"/>
                <a:cs typeface="Calibri"/>
                <a:sym typeface="Calibri"/>
              </a:defRPr>
            </a:lvl5pPr>
            <a:lvl6pPr marL="0" marR="0" lvl="5" indent="0" algn="r" rtl="0">
              <a:spcBef>
                <a:spcPts val="0"/>
              </a:spcBef>
              <a:spcAft>
                <a:spcPts val="0"/>
              </a:spcAft>
              <a:buNone/>
              <a:defRPr sz="3400">
                <a:solidFill>
                  <a:srgbClr val="898989"/>
                </a:solidFill>
                <a:latin typeface="Calibri"/>
                <a:ea typeface="Calibri"/>
                <a:cs typeface="Calibri"/>
                <a:sym typeface="Calibri"/>
              </a:defRPr>
            </a:lvl6pPr>
            <a:lvl7pPr marL="0" marR="0" lvl="6" indent="0" algn="r" rtl="0">
              <a:spcBef>
                <a:spcPts val="0"/>
              </a:spcBef>
              <a:spcAft>
                <a:spcPts val="0"/>
              </a:spcAft>
              <a:buNone/>
              <a:defRPr sz="3400">
                <a:solidFill>
                  <a:srgbClr val="898989"/>
                </a:solidFill>
                <a:latin typeface="Calibri"/>
                <a:ea typeface="Calibri"/>
                <a:cs typeface="Calibri"/>
                <a:sym typeface="Calibri"/>
              </a:defRPr>
            </a:lvl7pPr>
            <a:lvl8pPr marL="0" marR="0" lvl="7" indent="0" algn="r" rtl="0">
              <a:spcBef>
                <a:spcPts val="0"/>
              </a:spcBef>
              <a:spcAft>
                <a:spcPts val="0"/>
              </a:spcAft>
              <a:buNone/>
              <a:defRPr sz="3400">
                <a:solidFill>
                  <a:srgbClr val="898989"/>
                </a:solidFill>
                <a:latin typeface="Calibri"/>
                <a:ea typeface="Calibri"/>
                <a:cs typeface="Calibri"/>
                <a:sym typeface="Calibri"/>
              </a:defRPr>
            </a:lvl8pPr>
            <a:lvl9pPr marL="0" marR="0" lvl="8" indent="0" algn="r" rtl="0">
              <a:spcBef>
                <a:spcPts val="0"/>
              </a:spcBef>
              <a:spcAft>
                <a:spcPts val="0"/>
              </a:spcAft>
              <a:buNone/>
              <a:defRPr sz="34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29"/>
        <p:cNvGrpSpPr/>
        <p:nvPr/>
      </p:nvGrpSpPr>
      <p:grpSpPr>
        <a:xfrm>
          <a:off x="0" y="0"/>
          <a:ext cx="0" cy="0"/>
          <a:chOff x="0" y="0"/>
          <a:chExt cx="0" cy="0"/>
        </a:xfrm>
      </p:grpSpPr>
      <p:sp>
        <p:nvSpPr>
          <p:cNvPr id="30" name="Google Shape;30;p5"/>
          <p:cNvSpPr txBox="1">
            <a:spLocks noGrp="1"/>
          </p:cNvSpPr>
          <p:nvPr>
            <p:ph type="title"/>
          </p:nvPr>
        </p:nvSpPr>
        <p:spPr>
          <a:xfrm>
            <a:off x="1096965" y="1317625"/>
            <a:ext cx="19751700" cy="5486400"/>
          </a:xfrm>
          <a:prstGeom prst="rect">
            <a:avLst/>
          </a:prstGeom>
          <a:noFill/>
          <a:ln>
            <a:noFill/>
          </a:ln>
        </p:spPr>
        <p:txBody>
          <a:bodyPr spcFirstLastPara="1" wrap="square" lIns="197800" tIns="98900" rIns="197800" bIns="98900" anchor="ctr" anchorCtr="0">
            <a:noAutofit/>
          </a:bodyPr>
          <a:lstStyle>
            <a:lvl1pPr marR="0" lvl="0" algn="ctr" rtl="0">
              <a:spcBef>
                <a:spcPts val="0"/>
              </a:spcBef>
              <a:spcAft>
                <a:spcPts val="0"/>
              </a:spcAft>
              <a:buSzPts val="900"/>
              <a:buNone/>
              <a:defRPr sz="12700" b="0" i="0" u="none" strike="noStrike" cap="none">
                <a:solidFill>
                  <a:schemeClr val="dk1"/>
                </a:solidFill>
                <a:latin typeface="Calibri"/>
                <a:ea typeface="Calibri"/>
                <a:cs typeface="Calibri"/>
                <a:sym typeface="Calibri"/>
              </a:defRPr>
            </a:lvl1pPr>
            <a:lvl2pPr marR="0" lvl="1" algn="ctr" rtl="0">
              <a:spcBef>
                <a:spcPts val="0"/>
              </a:spcBef>
              <a:spcAft>
                <a:spcPts val="0"/>
              </a:spcAft>
              <a:buSzPts val="900"/>
              <a:buNone/>
              <a:defRPr sz="127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900"/>
              <a:buNone/>
              <a:defRPr sz="127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900"/>
              <a:buNone/>
              <a:defRPr sz="127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900"/>
              <a:buNone/>
              <a:defRPr sz="127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900"/>
              <a:buNone/>
              <a:defRPr sz="127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900"/>
              <a:buNone/>
              <a:defRPr sz="127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900"/>
              <a:buNone/>
              <a:defRPr sz="127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900"/>
              <a:buNone/>
              <a:defRPr sz="12700" b="0" i="0" u="none" strike="noStrike" cap="none">
                <a:solidFill>
                  <a:schemeClr val="dk1"/>
                </a:solidFill>
                <a:latin typeface="Calibri"/>
                <a:ea typeface="Calibri"/>
                <a:cs typeface="Calibri"/>
                <a:sym typeface="Calibri"/>
              </a:defRPr>
            </a:lvl9pPr>
          </a:lstStyle>
          <a:p>
            <a:endParaRPr/>
          </a:p>
        </p:txBody>
      </p:sp>
      <p:sp>
        <p:nvSpPr>
          <p:cNvPr id="31" name="Google Shape;31;p5"/>
          <p:cNvSpPr txBox="1">
            <a:spLocks noGrp="1"/>
          </p:cNvSpPr>
          <p:nvPr>
            <p:ph type="body" idx="1"/>
          </p:nvPr>
        </p:nvSpPr>
        <p:spPr>
          <a:xfrm>
            <a:off x="2632714" y="36865561"/>
            <a:ext cx="23519100" cy="104279700"/>
          </a:xfrm>
          <a:prstGeom prst="rect">
            <a:avLst/>
          </a:prstGeom>
          <a:noFill/>
          <a:ln>
            <a:noFill/>
          </a:ln>
        </p:spPr>
        <p:txBody>
          <a:bodyPr spcFirstLastPara="1" wrap="square" lIns="197800" tIns="98900" rIns="197800" bIns="98900" anchor="t" anchorCtr="0">
            <a:noAutofit/>
          </a:bodyPr>
          <a:lstStyle>
            <a:lvl1pPr marL="457200" marR="0" lvl="0" indent="-742950" algn="l" rtl="0">
              <a:spcBef>
                <a:spcPts val="1600"/>
              </a:spcBef>
              <a:spcAft>
                <a:spcPts val="0"/>
              </a:spcAft>
              <a:buClr>
                <a:schemeClr val="dk1"/>
              </a:buClr>
              <a:buSzPts val="8100"/>
              <a:buFont typeface="Arial"/>
              <a:buChar char="•"/>
              <a:defRPr sz="8100" b="0" i="0" u="none" strike="noStrike" cap="none">
                <a:solidFill>
                  <a:schemeClr val="dk1"/>
                </a:solidFill>
                <a:latin typeface="Calibri"/>
                <a:ea typeface="Calibri"/>
                <a:cs typeface="Calibri"/>
                <a:sym typeface="Calibri"/>
              </a:defRPr>
            </a:lvl1pPr>
            <a:lvl2pPr marL="914400" marR="0" lvl="1" indent="-666750" algn="l" rtl="0">
              <a:spcBef>
                <a:spcPts val="1400"/>
              </a:spcBef>
              <a:spcAft>
                <a:spcPts val="0"/>
              </a:spcAft>
              <a:buClr>
                <a:schemeClr val="dk1"/>
              </a:buClr>
              <a:buSzPts val="6900"/>
              <a:buFont typeface="Arial"/>
              <a:buChar char="–"/>
              <a:defRPr sz="6900" b="0" i="0" u="none" strike="noStrike" cap="none">
                <a:solidFill>
                  <a:schemeClr val="dk1"/>
                </a:solidFill>
                <a:latin typeface="Calibri"/>
                <a:ea typeface="Calibri"/>
                <a:cs typeface="Calibri"/>
                <a:sym typeface="Calibri"/>
              </a:defRPr>
            </a:lvl2pPr>
            <a:lvl3pPr marL="1371600" marR="0" lvl="2" indent="-596900" algn="l" rtl="0">
              <a:spcBef>
                <a:spcPts val="1200"/>
              </a:spcBef>
              <a:spcAft>
                <a:spcPts val="0"/>
              </a:spcAft>
              <a:buClr>
                <a:schemeClr val="dk1"/>
              </a:buClr>
              <a:buSzPts val="5800"/>
              <a:buFont typeface="Arial"/>
              <a:buChar char="•"/>
              <a:defRPr sz="5800" b="0" i="0" u="none" strike="noStrike" cap="none">
                <a:solidFill>
                  <a:schemeClr val="dk1"/>
                </a:solidFill>
                <a:latin typeface="Calibri"/>
                <a:ea typeface="Calibri"/>
                <a:cs typeface="Calibri"/>
                <a:sym typeface="Calibri"/>
              </a:defRPr>
            </a:lvl3pPr>
            <a:lvl4pPr marL="1828800" marR="0" lvl="3" indent="-558800" algn="l" rtl="0">
              <a:spcBef>
                <a:spcPts val="1000"/>
              </a:spcBef>
              <a:spcAft>
                <a:spcPts val="0"/>
              </a:spcAft>
              <a:buClr>
                <a:schemeClr val="dk1"/>
              </a:buClr>
              <a:buSzPts val="5200"/>
              <a:buFont typeface="Arial"/>
              <a:buChar char="–"/>
              <a:defRPr sz="5200" b="0" i="0" u="none" strike="noStrike" cap="none">
                <a:solidFill>
                  <a:schemeClr val="dk1"/>
                </a:solidFill>
                <a:latin typeface="Calibri"/>
                <a:ea typeface="Calibri"/>
                <a:cs typeface="Calibri"/>
                <a:sym typeface="Calibri"/>
              </a:defRPr>
            </a:lvl4pPr>
            <a:lvl5pPr marL="2286000" marR="0" lvl="4" indent="-558800" algn="l" rtl="0">
              <a:spcBef>
                <a:spcPts val="1000"/>
              </a:spcBef>
              <a:spcAft>
                <a:spcPts val="0"/>
              </a:spcAft>
              <a:buClr>
                <a:schemeClr val="dk1"/>
              </a:buClr>
              <a:buSzPts val="5200"/>
              <a:buFont typeface="Arial"/>
              <a:buChar char="»"/>
              <a:defRPr sz="5200" b="0" i="0" u="none" strike="noStrike" cap="none">
                <a:solidFill>
                  <a:schemeClr val="dk1"/>
                </a:solidFill>
                <a:latin typeface="Calibri"/>
                <a:ea typeface="Calibri"/>
                <a:cs typeface="Calibri"/>
                <a:sym typeface="Calibri"/>
              </a:defRPr>
            </a:lvl5pPr>
            <a:lvl6pPr marL="2743200" marR="0" lvl="5" indent="-558800" algn="l" rtl="0">
              <a:spcBef>
                <a:spcPts val="1000"/>
              </a:spcBef>
              <a:spcAft>
                <a:spcPts val="0"/>
              </a:spcAft>
              <a:buClr>
                <a:schemeClr val="dk1"/>
              </a:buClr>
              <a:buSzPts val="5200"/>
              <a:buFont typeface="Arial"/>
              <a:buChar char="•"/>
              <a:defRPr sz="5200" b="0" i="0" u="none" strike="noStrike" cap="none">
                <a:solidFill>
                  <a:schemeClr val="dk1"/>
                </a:solidFill>
                <a:latin typeface="Calibri"/>
                <a:ea typeface="Calibri"/>
                <a:cs typeface="Calibri"/>
                <a:sym typeface="Calibri"/>
              </a:defRPr>
            </a:lvl6pPr>
            <a:lvl7pPr marL="3200400" marR="0" lvl="6" indent="-558800" algn="l" rtl="0">
              <a:spcBef>
                <a:spcPts val="1000"/>
              </a:spcBef>
              <a:spcAft>
                <a:spcPts val="0"/>
              </a:spcAft>
              <a:buClr>
                <a:schemeClr val="dk1"/>
              </a:buClr>
              <a:buSzPts val="5200"/>
              <a:buFont typeface="Arial"/>
              <a:buChar char="•"/>
              <a:defRPr sz="5200" b="0" i="0" u="none" strike="noStrike" cap="none">
                <a:solidFill>
                  <a:schemeClr val="dk1"/>
                </a:solidFill>
                <a:latin typeface="Calibri"/>
                <a:ea typeface="Calibri"/>
                <a:cs typeface="Calibri"/>
                <a:sym typeface="Calibri"/>
              </a:defRPr>
            </a:lvl7pPr>
            <a:lvl8pPr marL="3657600" marR="0" lvl="7" indent="-558800" algn="l" rtl="0">
              <a:spcBef>
                <a:spcPts val="1000"/>
              </a:spcBef>
              <a:spcAft>
                <a:spcPts val="0"/>
              </a:spcAft>
              <a:buClr>
                <a:schemeClr val="dk1"/>
              </a:buClr>
              <a:buSzPts val="5200"/>
              <a:buFont typeface="Arial"/>
              <a:buChar char="•"/>
              <a:defRPr sz="5200" b="0" i="0" u="none" strike="noStrike" cap="none">
                <a:solidFill>
                  <a:schemeClr val="dk1"/>
                </a:solidFill>
                <a:latin typeface="Calibri"/>
                <a:ea typeface="Calibri"/>
                <a:cs typeface="Calibri"/>
                <a:sym typeface="Calibri"/>
              </a:defRPr>
            </a:lvl8pPr>
            <a:lvl9pPr marL="4114800" marR="0" lvl="8" indent="-558800" algn="l" rtl="0">
              <a:spcBef>
                <a:spcPts val="1000"/>
              </a:spcBef>
              <a:spcAft>
                <a:spcPts val="0"/>
              </a:spcAft>
              <a:buClr>
                <a:schemeClr val="dk1"/>
              </a:buClr>
              <a:buSzPts val="5200"/>
              <a:buFont typeface="Arial"/>
              <a:buChar char="•"/>
              <a:defRPr sz="5200" b="0" i="0" u="none" strike="noStrike" cap="none">
                <a:solidFill>
                  <a:schemeClr val="dk1"/>
                </a:solidFill>
                <a:latin typeface="Calibri"/>
                <a:ea typeface="Calibri"/>
                <a:cs typeface="Calibri"/>
                <a:sym typeface="Calibri"/>
              </a:defRPr>
            </a:lvl9pPr>
          </a:lstStyle>
          <a:p>
            <a:endParaRPr/>
          </a:p>
        </p:txBody>
      </p:sp>
      <p:sp>
        <p:nvSpPr>
          <p:cNvPr id="32" name="Google Shape;32;p5"/>
          <p:cNvSpPr txBox="1">
            <a:spLocks noGrp="1"/>
          </p:cNvSpPr>
          <p:nvPr>
            <p:ph type="body" idx="2"/>
          </p:nvPr>
        </p:nvSpPr>
        <p:spPr>
          <a:xfrm>
            <a:off x="26517602" y="36865561"/>
            <a:ext cx="23519100" cy="104279700"/>
          </a:xfrm>
          <a:prstGeom prst="rect">
            <a:avLst/>
          </a:prstGeom>
          <a:noFill/>
          <a:ln>
            <a:noFill/>
          </a:ln>
        </p:spPr>
        <p:txBody>
          <a:bodyPr spcFirstLastPara="1" wrap="square" lIns="197800" tIns="98900" rIns="197800" bIns="98900" anchor="t" anchorCtr="0">
            <a:noAutofit/>
          </a:bodyPr>
          <a:lstStyle>
            <a:lvl1pPr marL="457200" marR="0" lvl="0" indent="-742950" algn="l" rtl="0">
              <a:spcBef>
                <a:spcPts val="1600"/>
              </a:spcBef>
              <a:spcAft>
                <a:spcPts val="0"/>
              </a:spcAft>
              <a:buClr>
                <a:schemeClr val="dk1"/>
              </a:buClr>
              <a:buSzPts val="8100"/>
              <a:buFont typeface="Arial"/>
              <a:buChar char="•"/>
              <a:defRPr sz="8100" b="0" i="0" u="none" strike="noStrike" cap="none">
                <a:solidFill>
                  <a:schemeClr val="dk1"/>
                </a:solidFill>
                <a:latin typeface="Calibri"/>
                <a:ea typeface="Calibri"/>
                <a:cs typeface="Calibri"/>
                <a:sym typeface="Calibri"/>
              </a:defRPr>
            </a:lvl1pPr>
            <a:lvl2pPr marL="914400" marR="0" lvl="1" indent="-666750" algn="l" rtl="0">
              <a:spcBef>
                <a:spcPts val="1400"/>
              </a:spcBef>
              <a:spcAft>
                <a:spcPts val="0"/>
              </a:spcAft>
              <a:buClr>
                <a:schemeClr val="dk1"/>
              </a:buClr>
              <a:buSzPts val="6900"/>
              <a:buFont typeface="Arial"/>
              <a:buChar char="–"/>
              <a:defRPr sz="6900" b="0" i="0" u="none" strike="noStrike" cap="none">
                <a:solidFill>
                  <a:schemeClr val="dk1"/>
                </a:solidFill>
                <a:latin typeface="Calibri"/>
                <a:ea typeface="Calibri"/>
                <a:cs typeface="Calibri"/>
                <a:sym typeface="Calibri"/>
              </a:defRPr>
            </a:lvl2pPr>
            <a:lvl3pPr marL="1371600" marR="0" lvl="2" indent="-596900" algn="l" rtl="0">
              <a:spcBef>
                <a:spcPts val="1200"/>
              </a:spcBef>
              <a:spcAft>
                <a:spcPts val="0"/>
              </a:spcAft>
              <a:buClr>
                <a:schemeClr val="dk1"/>
              </a:buClr>
              <a:buSzPts val="5800"/>
              <a:buFont typeface="Arial"/>
              <a:buChar char="•"/>
              <a:defRPr sz="5800" b="0" i="0" u="none" strike="noStrike" cap="none">
                <a:solidFill>
                  <a:schemeClr val="dk1"/>
                </a:solidFill>
                <a:latin typeface="Calibri"/>
                <a:ea typeface="Calibri"/>
                <a:cs typeface="Calibri"/>
                <a:sym typeface="Calibri"/>
              </a:defRPr>
            </a:lvl3pPr>
            <a:lvl4pPr marL="1828800" marR="0" lvl="3" indent="-558800" algn="l" rtl="0">
              <a:spcBef>
                <a:spcPts val="1000"/>
              </a:spcBef>
              <a:spcAft>
                <a:spcPts val="0"/>
              </a:spcAft>
              <a:buClr>
                <a:schemeClr val="dk1"/>
              </a:buClr>
              <a:buSzPts val="5200"/>
              <a:buFont typeface="Arial"/>
              <a:buChar char="–"/>
              <a:defRPr sz="5200" b="0" i="0" u="none" strike="noStrike" cap="none">
                <a:solidFill>
                  <a:schemeClr val="dk1"/>
                </a:solidFill>
                <a:latin typeface="Calibri"/>
                <a:ea typeface="Calibri"/>
                <a:cs typeface="Calibri"/>
                <a:sym typeface="Calibri"/>
              </a:defRPr>
            </a:lvl4pPr>
            <a:lvl5pPr marL="2286000" marR="0" lvl="4" indent="-558800" algn="l" rtl="0">
              <a:spcBef>
                <a:spcPts val="1000"/>
              </a:spcBef>
              <a:spcAft>
                <a:spcPts val="0"/>
              </a:spcAft>
              <a:buClr>
                <a:schemeClr val="dk1"/>
              </a:buClr>
              <a:buSzPts val="5200"/>
              <a:buFont typeface="Arial"/>
              <a:buChar char="»"/>
              <a:defRPr sz="5200" b="0" i="0" u="none" strike="noStrike" cap="none">
                <a:solidFill>
                  <a:schemeClr val="dk1"/>
                </a:solidFill>
                <a:latin typeface="Calibri"/>
                <a:ea typeface="Calibri"/>
                <a:cs typeface="Calibri"/>
                <a:sym typeface="Calibri"/>
              </a:defRPr>
            </a:lvl5pPr>
            <a:lvl6pPr marL="2743200" marR="0" lvl="5" indent="-558800" algn="l" rtl="0">
              <a:spcBef>
                <a:spcPts val="1000"/>
              </a:spcBef>
              <a:spcAft>
                <a:spcPts val="0"/>
              </a:spcAft>
              <a:buClr>
                <a:schemeClr val="dk1"/>
              </a:buClr>
              <a:buSzPts val="5200"/>
              <a:buFont typeface="Arial"/>
              <a:buChar char="•"/>
              <a:defRPr sz="5200" b="0" i="0" u="none" strike="noStrike" cap="none">
                <a:solidFill>
                  <a:schemeClr val="dk1"/>
                </a:solidFill>
                <a:latin typeface="Calibri"/>
                <a:ea typeface="Calibri"/>
                <a:cs typeface="Calibri"/>
                <a:sym typeface="Calibri"/>
              </a:defRPr>
            </a:lvl6pPr>
            <a:lvl7pPr marL="3200400" marR="0" lvl="6" indent="-558800" algn="l" rtl="0">
              <a:spcBef>
                <a:spcPts val="1000"/>
              </a:spcBef>
              <a:spcAft>
                <a:spcPts val="0"/>
              </a:spcAft>
              <a:buClr>
                <a:schemeClr val="dk1"/>
              </a:buClr>
              <a:buSzPts val="5200"/>
              <a:buFont typeface="Arial"/>
              <a:buChar char="•"/>
              <a:defRPr sz="5200" b="0" i="0" u="none" strike="noStrike" cap="none">
                <a:solidFill>
                  <a:schemeClr val="dk1"/>
                </a:solidFill>
                <a:latin typeface="Calibri"/>
                <a:ea typeface="Calibri"/>
                <a:cs typeface="Calibri"/>
                <a:sym typeface="Calibri"/>
              </a:defRPr>
            </a:lvl7pPr>
            <a:lvl8pPr marL="3657600" marR="0" lvl="7" indent="-558800" algn="l" rtl="0">
              <a:spcBef>
                <a:spcPts val="1000"/>
              </a:spcBef>
              <a:spcAft>
                <a:spcPts val="0"/>
              </a:spcAft>
              <a:buClr>
                <a:schemeClr val="dk1"/>
              </a:buClr>
              <a:buSzPts val="5200"/>
              <a:buFont typeface="Arial"/>
              <a:buChar char="•"/>
              <a:defRPr sz="5200" b="0" i="0" u="none" strike="noStrike" cap="none">
                <a:solidFill>
                  <a:schemeClr val="dk1"/>
                </a:solidFill>
                <a:latin typeface="Calibri"/>
                <a:ea typeface="Calibri"/>
                <a:cs typeface="Calibri"/>
                <a:sym typeface="Calibri"/>
              </a:defRPr>
            </a:lvl8pPr>
            <a:lvl9pPr marL="4114800" marR="0" lvl="8" indent="-558800" algn="l" rtl="0">
              <a:spcBef>
                <a:spcPts val="1000"/>
              </a:spcBef>
              <a:spcAft>
                <a:spcPts val="0"/>
              </a:spcAft>
              <a:buClr>
                <a:schemeClr val="dk1"/>
              </a:buClr>
              <a:buSzPts val="5200"/>
              <a:buFont typeface="Arial"/>
              <a:buChar char="•"/>
              <a:defRPr sz="5200" b="0" i="0" u="none" strike="noStrike" cap="none">
                <a:solidFill>
                  <a:schemeClr val="dk1"/>
                </a:solidFill>
                <a:latin typeface="Calibri"/>
                <a:ea typeface="Calibri"/>
                <a:cs typeface="Calibri"/>
                <a:sym typeface="Calibri"/>
              </a:defRPr>
            </a:lvl9pPr>
          </a:lstStyle>
          <a:p>
            <a:endParaRPr/>
          </a:p>
        </p:txBody>
      </p:sp>
      <p:sp>
        <p:nvSpPr>
          <p:cNvPr id="33" name="Google Shape;33;p5"/>
          <p:cNvSpPr txBox="1">
            <a:spLocks noGrp="1"/>
          </p:cNvSpPr>
          <p:nvPr>
            <p:ph type="dt" idx="10"/>
          </p:nvPr>
        </p:nvSpPr>
        <p:spPr>
          <a:xfrm>
            <a:off x="1096965" y="30510162"/>
            <a:ext cx="5121300" cy="1752600"/>
          </a:xfrm>
          <a:prstGeom prst="rect">
            <a:avLst/>
          </a:prstGeom>
          <a:noFill/>
          <a:ln>
            <a:noFill/>
          </a:ln>
        </p:spPr>
        <p:txBody>
          <a:bodyPr spcFirstLastPara="1" wrap="square" lIns="197800" tIns="98900" rIns="197800" bIns="98900" anchor="ctr" anchorCtr="0">
            <a:noAutofit/>
          </a:bodyPr>
          <a:lstStyle>
            <a:lvl1pPr marR="0" lvl="0" algn="l" rtl="0">
              <a:spcBef>
                <a:spcPts val="0"/>
              </a:spcBef>
              <a:spcAft>
                <a:spcPts val="0"/>
              </a:spcAft>
              <a:buSzPts val="900"/>
              <a:buNone/>
              <a:defRPr sz="3400">
                <a:solidFill>
                  <a:srgbClr val="898989"/>
                </a:solidFill>
                <a:latin typeface="Calibri"/>
                <a:ea typeface="Calibri"/>
                <a:cs typeface="Calibri"/>
                <a:sym typeface="Calibri"/>
              </a:defRPr>
            </a:lvl1pPr>
            <a:lvl2pPr marR="0" lvl="1" algn="l" rtl="0">
              <a:spcBef>
                <a:spcPts val="0"/>
              </a:spcBef>
              <a:spcAft>
                <a:spcPts val="0"/>
              </a:spcAft>
              <a:buSzPts val="900"/>
              <a:buNone/>
              <a:defRPr sz="5900" b="0" i="0" u="none" strike="noStrike" cap="none">
                <a:solidFill>
                  <a:schemeClr val="dk1"/>
                </a:solidFill>
                <a:latin typeface="Arial"/>
                <a:ea typeface="Arial"/>
                <a:cs typeface="Arial"/>
                <a:sym typeface="Arial"/>
              </a:defRPr>
            </a:lvl2pPr>
            <a:lvl3pPr marR="0" lvl="2" algn="l" rtl="0">
              <a:spcBef>
                <a:spcPts val="0"/>
              </a:spcBef>
              <a:spcAft>
                <a:spcPts val="0"/>
              </a:spcAft>
              <a:buSzPts val="900"/>
              <a:buNone/>
              <a:defRPr sz="5900" b="0" i="0" u="none" strike="noStrike" cap="none">
                <a:solidFill>
                  <a:schemeClr val="dk1"/>
                </a:solidFill>
                <a:latin typeface="Arial"/>
                <a:ea typeface="Arial"/>
                <a:cs typeface="Arial"/>
                <a:sym typeface="Arial"/>
              </a:defRPr>
            </a:lvl3pPr>
            <a:lvl4pPr marR="0" lvl="3" algn="l" rtl="0">
              <a:spcBef>
                <a:spcPts val="0"/>
              </a:spcBef>
              <a:spcAft>
                <a:spcPts val="0"/>
              </a:spcAft>
              <a:buSzPts val="900"/>
              <a:buNone/>
              <a:defRPr sz="5900" b="0" i="0" u="none" strike="noStrike" cap="none">
                <a:solidFill>
                  <a:schemeClr val="dk1"/>
                </a:solidFill>
                <a:latin typeface="Arial"/>
                <a:ea typeface="Arial"/>
                <a:cs typeface="Arial"/>
                <a:sym typeface="Arial"/>
              </a:defRPr>
            </a:lvl4pPr>
            <a:lvl5pPr marR="0" lvl="4" algn="l" rtl="0">
              <a:spcBef>
                <a:spcPts val="0"/>
              </a:spcBef>
              <a:spcAft>
                <a:spcPts val="0"/>
              </a:spcAft>
              <a:buSzPts val="900"/>
              <a:buNone/>
              <a:defRPr sz="5900" b="0" i="0" u="none" strike="noStrike" cap="none">
                <a:solidFill>
                  <a:schemeClr val="dk1"/>
                </a:solidFill>
                <a:latin typeface="Arial"/>
                <a:ea typeface="Arial"/>
                <a:cs typeface="Arial"/>
                <a:sym typeface="Arial"/>
              </a:defRPr>
            </a:lvl5pPr>
            <a:lvl6pPr marR="0" lvl="5" algn="l" rtl="0">
              <a:spcBef>
                <a:spcPts val="0"/>
              </a:spcBef>
              <a:spcAft>
                <a:spcPts val="0"/>
              </a:spcAft>
              <a:buSzPts val="900"/>
              <a:buNone/>
              <a:defRPr sz="5900" b="0" i="0" u="none" strike="noStrike" cap="none">
                <a:solidFill>
                  <a:schemeClr val="dk1"/>
                </a:solidFill>
                <a:latin typeface="Arial"/>
                <a:ea typeface="Arial"/>
                <a:cs typeface="Arial"/>
                <a:sym typeface="Arial"/>
              </a:defRPr>
            </a:lvl6pPr>
            <a:lvl7pPr marR="0" lvl="6" algn="l" rtl="0">
              <a:spcBef>
                <a:spcPts val="0"/>
              </a:spcBef>
              <a:spcAft>
                <a:spcPts val="0"/>
              </a:spcAft>
              <a:buSzPts val="900"/>
              <a:buNone/>
              <a:defRPr sz="5900" b="0" i="0" u="none" strike="noStrike" cap="none">
                <a:solidFill>
                  <a:schemeClr val="dk1"/>
                </a:solidFill>
                <a:latin typeface="Arial"/>
                <a:ea typeface="Arial"/>
                <a:cs typeface="Arial"/>
                <a:sym typeface="Arial"/>
              </a:defRPr>
            </a:lvl7pPr>
            <a:lvl8pPr marR="0" lvl="7" algn="l" rtl="0">
              <a:spcBef>
                <a:spcPts val="0"/>
              </a:spcBef>
              <a:spcAft>
                <a:spcPts val="0"/>
              </a:spcAft>
              <a:buSzPts val="900"/>
              <a:buNone/>
              <a:defRPr sz="5900" b="0" i="0" u="none" strike="noStrike" cap="none">
                <a:solidFill>
                  <a:schemeClr val="dk1"/>
                </a:solidFill>
                <a:latin typeface="Arial"/>
                <a:ea typeface="Arial"/>
                <a:cs typeface="Arial"/>
                <a:sym typeface="Arial"/>
              </a:defRPr>
            </a:lvl8pPr>
            <a:lvl9pPr marR="0" lvl="8" algn="l" rtl="0">
              <a:spcBef>
                <a:spcPts val="0"/>
              </a:spcBef>
              <a:spcAft>
                <a:spcPts val="0"/>
              </a:spcAft>
              <a:buSzPts val="900"/>
              <a:buNone/>
              <a:defRPr sz="5900" b="0" i="0" u="none" strike="noStrike" cap="none">
                <a:solidFill>
                  <a:schemeClr val="dk1"/>
                </a:solidFill>
                <a:latin typeface="Arial"/>
                <a:ea typeface="Arial"/>
                <a:cs typeface="Arial"/>
                <a:sym typeface="Arial"/>
              </a:defRPr>
            </a:lvl9pPr>
          </a:lstStyle>
          <a:p>
            <a:endParaRPr/>
          </a:p>
        </p:txBody>
      </p:sp>
      <p:sp>
        <p:nvSpPr>
          <p:cNvPr id="34" name="Google Shape;34;p5"/>
          <p:cNvSpPr txBox="1">
            <a:spLocks noGrp="1"/>
          </p:cNvSpPr>
          <p:nvPr>
            <p:ph type="ftr" idx="11"/>
          </p:nvPr>
        </p:nvSpPr>
        <p:spPr>
          <a:xfrm>
            <a:off x="7497764" y="30510162"/>
            <a:ext cx="6950100" cy="1752600"/>
          </a:xfrm>
          <a:prstGeom prst="rect">
            <a:avLst/>
          </a:prstGeom>
          <a:noFill/>
          <a:ln>
            <a:noFill/>
          </a:ln>
        </p:spPr>
        <p:txBody>
          <a:bodyPr spcFirstLastPara="1" wrap="square" lIns="197800" tIns="98900" rIns="197800" bIns="98900" anchor="ctr" anchorCtr="0">
            <a:noAutofit/>
          </a:bodyPr>
          <a:lstStyle>
            <a:lvl1pPr marR="0" lvl="0" algn="ctr" rtl="0">
              <a:spcBef>
                <a:spcPts val="0"/>
              </a:spcBef>
              <a:spcAft>
                <a:spcPts val="0"/>
              </a:spcAft>
              <a:buSzPts val="900"/>
              <a:buNone/>
              <a:defRPr sz="3400">
                <a:solidFill>
                  <a:srgbClr val="888888"/>
                </a:solidFill>
                <a:latin typeface="Calibri"/>
                <a:ea typeface="Calibri"/>
                <a:cs typeface="Calibri"/>
                <a:sym typeface="Calibri"/>
              </a:defRPr>
            </a:lvl1pPr>
            <a:lvl2pPr marR="0" lvl="1" algn="l" rtl="0">
              <a:spcBef>
                <a:spcPts val="0"/>
              </a:spcBef>
              <a:spcAft>
                <a:spcPts val="0"/>
              </a:spcAft>
              <a:buSzPts val="900"/>
              <a:buNone/>
              <a:defRPr sz="5900" b="0" i="0" u="none" strike="noStrike" cap="none">
                <a:solidFill>
                  <a:schemeClr val="dk1"/>
                </a:solidFill>
                <a:latin typeface="Arial"/>
                <a:ea typeface="Arial"/>
                <a:cs typeface="Arial"/>
                <a:sym typeface="Arial"/>
              </a:defRPr>
            </a:lvl2pPr>
            <a:lvl3pPr marR="0" lvl="2" algn="l" rtl="0">
              <a:spcBef>
                <a:spcPts val="0"/>
              </a:spcBef>
              <a:spcAft>
                <a:spcPts val="0"/>
              </a:spcAft>
              <a:buSzPts val="900"/>
              <a:buNone/>
              <a:defRPr sz="5900" b="0" i="0" u="none" strike="noStrike" cap="none">
                <a:solidFill>
                  <a:schemeClr val="dk1"/>
                </a:solidFill>
                <a:latin typeface="Arial"/>
                <a:ea typeface="Arial"/>
                <a:cs typeface="Arial"/>
                <a:sym typeface="Arial"/>
              </a:defRPr>
            </a:lvl3pPr>
            <a:lvl4pPr marR="0" lvl="3" algn="l" rtl="0">
              <a:spcBef>
                <a:spcPts val="0"/>
              </a:spcBef>
              <a:spcAft>
                <a:spcPts val="0"/>
              </a:spcAft>
              <a:buSzPts val="900"/>
              <a:buNone/>
              <a:defRPr sz="5900" b="0" i="0" u="none" strike="noStrike" cap="none">
                <a:solidFill>
                  <a:schemeClr val="dk1"/>
                </a:solidFill>
                <a:latin typeface="Arial"/>
                <a:ea typeface="Arial"/>
                <a:cs typeface="Arial"/>
                <a:sym typeface="Arial"/>
              </a:defRPr>
            </a:lvl4pPr>
            <a:lvl5pPr marR="0" lvl="4" algn="l" rtl="0">
              <a:spcBef>
                <a:spcPts val="0"/>
              </a:spcBef>
              <a:spcAft>
                <a:spcPts val="0"/>
              </a:spcAft>
              <a:buSzPts val="900"/>
              <a:buNone/>
              <a:defRPr sz="5900" b="0" i="0" u="none" strike="noStrike" cap="none">
                <a:solidFill>
                  <a:schemeClr val="dk1"/>
                </a:solidFill>
                <a:latin typeface="Arial"/>
                <a:ea typeface="Arial"/>
                <a:cs typeface="Arial"/>
                <a:sym typeface="Arial"/>
              </a:defRPr>
            </a:lvl5pPr>
            <a:lvl6pPr marR="0" lvl="5" algn="l" rtl="0">
              <a:spcBef>
                <a:spcPts val="0"/>
              </a:spcBef>
              <a:spcAft>
                <a:spcPts val="0"/>
              </a:spcAft>
              <a:buSzPts val="900"/>
              <a:buNone/>
              <a:defRPr sz="5900" b="0" i="0" u="none" strike="noStrike" cap="none">
                <a:solidFill>
                  <a:schemeClr val="dk1"/>
                </a:solidFill>
                <a:latin typeface="Arial"/>
                <a:ea typeface="Arial"/>
                <a:cs typeface="Arial"/>
                <a:sym typeface="Arial"/>
              </a:defRPr>
            </a:lvl6pPr>
            <a:lvl7pPr marR="0" lvl="6" algn="l" rtl="0">
              <a:spcBef>
                <a:spcPts val="0"/>
              </a:spcBef>
              <a:spcAft>
                <a:spcPts val="0"/>
              </a:spcAft>
              <a:buSzPts val="900"/>
              <a:buNone/>
              <a:defRPr sz="5900" b="0" i="0" u="none" strike="noStrike" cap="none">
                <a:solidFill>
                  <a:schemeClr val="dk1"/>
                </a:solidFill>
                <a:latin typeface="Arial"/>
                <a:ea typeface="Arial"/>
                <a:cs typeface="Arial"/>
                <a:sym typeface="Arial"/>
              </a:defRPr>
            </a:lvl7pPr>
            <a:lvl8pPr marR="0" lvl="7" algn="l" rtl="0">
              <a:spcBef>
                <a:spcPts val="0"/>
              </a:spcBef>
              <a:spcAft>
                <a:spcPts val="0"/>
              </a:spcAft>
              <a:buSzPts val="900"/>
              <a:buNone/>
              <a:defRPr sz="5900" b="0" i="0" u="none" strike="noStrike" cap="none">
                <a:solidFill>
                  <a:schemeClr val="dk1"/>
                </a:solidFill>
                <a:latin typeface="Arial"/>
                <a:ea typeface="Arial"/>
                <a:cs typeface="Arial"/>
                <a:sym typeface="Arial"/>
              </a:defRPr>
            </a:lvl8pPr>
            <a:lvl9pPr marR="0" lvl="8" algn="l" rtl="0">
              <a:spcBef>
                <a:spcPts val="0"/>
              </a:spcBef>
              <a:spcAft>
                <a:spcPts val="0"/>
              </a:spcAft>
              <a:buSzPts val="900"/>
              <a:buNone/>
              <a:defRPr sz="5900" b="0" i="0" u="none" strike="noStrike" cap="none">
                <a:solidFill>
                  <a:schemeClr val="dk1"/>
                </a:solidFill>
                <a:latin typeface="Arial"/>
                <a:ea typeface="Arial"/>
                <a:cs typeface="Arial"/>
                <a:sym typeface="Arial"/>
              </a:defRPr>
            </a:lvl9pPr>
          </a:lstStyle>
          <a:p>
            <a:endParaRPr/>
          </a:p>
        </p:txBody>
      </p:sp>
      <p:sp>
        <p:nvSpPr>
          <p:cNvPr id="35" name="Google Shape;35;p5"/>
          <p:cNvSpPr txBox="1">
            <a:spLocks noGrp="1"/>
          </p:cNvSpPr>
          <p:nvPr>
            <p:ph type="sldNum" idx="12"/>
          </p:nvPr>
        </p:nvSpPr>
        <p:spPr>
          <a:xfrm>
            <a:off x="15727364" y="30510162"/>
            <a:ext cx="5121300" cy="1752600"/>
          </a:xfrm>
          <a:prstGeom prst="rect">
            <a:avLst/>
          </a:prstGeom>
          <a:noFill/>
          <a:ln>
            <a:noFill/>
          </a:ln>
        </p:spPr>
        <p:txBody>
          <a:bodyPr spcFirstLastPara="1" wrap="square" lIns="197800" tIns="98900" rIns="197800" bIns="98900" anchor="ctr" anchorCtr="0">
            <a:noAutofit/>
          </a:bodyPr>
          <a:lstStyle>
            <a:lvl1pPr marL="0" marR="0" lvl="0" indent="0" algn="r" rtl="0">
              <a:spcBef>
                <a:spcPts val="0"/>
              </a:spcBef>
              <a:spcAft>
                <a:spcPts val="0"/>
              </a:spcAft>
              <a:buNone/>
              <a:defRPr sz="3400">
                <a:solidFill>
                  <a:srgbClr val="898989"/>
                </a:solidFill>
                <a:latin typeface="Calibri"/>
                <a:ea typeface="Calibri"/>
                <a:cs typeface="Calibri"/>
                <a:sym typeface="Calibri"/>
              </a:defRPr>
            </a:lvl1pPr>
            <a:lvl2pPr marL="0" marR="0" lvl="1" indent="0" algn="r" rtl="0">
              <a:spcBef>
                <a:spcPts val="0"/>
              </a:spcBef>
              <a:spcAft>
                <a:spcPts val="0"/>
              </a:spcAft>
              <a:buNone/>
              <a:defRPr sz="3400">
                <a:solidFill>
                  <a:srgbClr val="898989"/>
                </a:solidFill>
                <a:latin typeface="Calibri"/>
                <a:ea typeface="Calibri"/>
                <a:cs typeface="Calibri"/>
                <a:sym typeface="Calibri"/>
              </a:defRPr>
            </a:lvl2pPr>
            <a:lvl3pPr marL="0" marR="0" lvl="2" indent="0" algn="r" rtl="0">
              <a:spcBef>
                <a:spcPts val="0"/>
              </a:spcBef>
              <a:spcAft>
                <a:spcPts val="0"/>
              </a:spcAft>
              <a:buNone/>
              <a:defRPr sz="3400">
                <a:solidFill>
                  <a:srgbClr val="898989"/>
                </a:solidFill>
                <a:latin typeface="Calibri"/>
                <a:ea typeface="Calibri"/>
                <a:cs typeface="Calibri"/>
                <a:sym typeface="Calibri"/>
              </a:defRPr>
            </a:lvl3pPr>
            <a:lvl4pPr marL="0" marR="0" lvl="3" indent="0" algn="r" rtl="0">
              <a:spcBef>
                <a:spcPts val="0"/>
              </a:spcBef>
              <a:spcAft>
                <a:spcPts val="0"/>
              </a:spcAft>
              <a:buNone/>
              <a:defRPr sz="3400">
                <a:solidFill>
                  <a:srgbClr val="898989"/>
                </a:solidFill>
                <a:latin typeface="Calibri"/>
                <a:ea typeface="Calibri"/>
                <a:cs typeface="Calibri"/>
                <a:sym typeface="Calibri"/>
              </a:defRPr>
            </a:lvl4pPr>
            <a:lvl5pPr marL="0" marR="0" lvl="4" indent="0" algn="r" rtl="0">
              <a:spcBef>
                <a:spcPts val="0"/>
              </a:spcBef>
              <a:spcAft>
                <a:spcPts val="0"/>
              </a:spcAft>
              <a:buNone/>
              <a:defRPr sz="3400">
                <a:solidFill>
                  <a:srgbClr val="898989"/>
                </a:solidFill>
                <a:latin typeface="Calibri"/>
                <a:ea typeface="Calibri"/>
                <a:cs typeface="Calibri"/>
                <a:sym typeface="Calibri"/>
              </a:defRPr>
            </a:lvl5pPr>
            <a:lvl6pPr marL="0" marR="0" lvl="5" indent="0" algn="r" rtl="0">
              <a:spcBef>
                <a:spcPts val="0"/>
              </a:spcBef>
              <a:spcAft>
                <a:spcPts val="0"/>
              </a:spcAft>
              <a:buNone/>
              <a:defRPr sz="3400">
                <a:solidFill>
                  <a:srgbClr val="898989"/>
                </a:solidFill>
                <a:latin typeface="Calibri"/>
                <a:ea typeface="Calibri"/>
                <a:cs typeface="Calibri"/>
                <a:sym typeface="Calibri"/>
              </a:defRPr>
            </a:lvl6pPr>
            <a:lvl7pPr marL="0" marR="0" lvl="6" indent="0" algn="r" rtl="0">
              <a:spcBef>
                <a:spcPts val="0"/>
              </a:spcBef>
              <a:spcAft>
                <a:spcPts val="0"/>
              </a:spcAft>
              <a:buNone/>
              <a:defRPr sz="3400">
                <a:solidFill>
                  <a:srgbClr val="898989"/>
                </a:solidFill>
                <a:latin typeface="Calibri"/>
                <a:ea typeface="Calibri"/>
                <a:cs typeface="Calibri"/>
                <a:sym typeface="Calibri"/>
              </a:defRPr>
            </a:lvl7pPr>
            <a:lvl8pPr marL="0" marR="0" lvl="7" indent="0" algn="r" rtl="0">
              <a:spcBef>
                <a:spcPts val="0"/>
              </a:spcBef>
              <a:spcAft>
                <a:spcPts val="0"/>
              </a:spcAft>
              <a:buNone/>
              <a:defRPr sz="3400">
                <a:solidFill>
                  <a:srgbClr val="898989"/>
                </a:solidFill>
                <a:latin typeface="Calibri"/>
                <a:ea typeface="Calibri"/>
                <a:cs typeface="Calibri"/>
                <a:sym typeface="Calibri"/>
              </a:defRPr>
            </a:lvl8pPr>
            <a:lvl9pPr marL="0" marR="0" lvl="8" indent="0" algn="r" rtl="0">
              <a:spcBef>
                <a:spcPts val="0"/>
              </a:spcBef>
              <a:spcAft>
                <a:spcPts val="0"/>
              </a:spcAft>
              <a:buNone/>
              <a:defRPr sz="34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36"/>
        <p:cNvGrpSpPr/>
        <p:nvPr/>
      </p:nvGrpSpPr>
      <p:grpSpPr>
        <a:xfrm>
          <a:off x="0" y="0"/>
          <a:ext cx="0" cy="0"/>
          <a:chOff x="0" y="0"/>
          <a:chExt cx="0" cy="0"/>
        </a:xfrm>
      </p:grpSpPr>
      <p:sp>
        <p:nvSpPr>
          <p:cNvPr id="37" name="Google Shape;37;p6"/>
          <p:cNvSpPr txBox="1">
            <a:spLocks noGrp="1"/>
          </p:cNvSpPr>
          <p:nvPr>
            <p:ph type="title"/>
          </p:nvPr>
        </p:nvSpPr>
        <p:spPr>
          <a:xfrm>
            <a:off x="1097280" y="1318262"/>
            <a:ext cx="19751100" cy="5486400"/>
          </a:xfrm>
          <a:prstGeom prst="rect">
            <a:avLst/>
          </a:prstGeom>
          <a:noFill/>
          <a:ln>
            <a:noFill/>
          </a:ln>
        </p:spPr>
        <p:txBody>
          <a:bodyPr spcFirstLastPara="1" wrap="square" lIns="197800" tIns="98900" rIns="197800" bIns="98900" anchor="ctr" anchorCtr="0">
            <a:noAutofit/>
          </a:bodyPr>
          <a:lstStyle>
            <a:lvl1pPr marR="0" lvl="0" algn="ctr" rtl="0">
              <a:spcBef>
                <a:spcPts val="0"/>
              </a:spcBef>
              <a:spcAft>
                <a:spcPts val="0"/>
              </a:spcAft>
              <a:buSzPts val="900"/>
              <a:buNone/>
              <a:defRPr sz="12700" b="0" i="0" u="none" strike="noStrike" cap="none">
                <a:solidFill>
                  <a:schemeClr val="dk1"/>
                </a:solidFill>
                <a:latin typeface="Calibri"/>
                <a:ea typeface="Calibri"/>
                <a:cs typeface="Calibri"/>
                <a:sym typeface="Calibri"/>
              </a:defRPr>
            </a:lvl1pPr>
            <a:lvl2pPr marR="0" lvl="1" algn="ctr" rtl="0">
              <a:spcBef>
                <a:spcPts val="0"/>
              </a:spcBef>
              <a:spcAft>
                <a:spcPts val="0"/>
              </a:spcAft>
              <a:buSzPts val="900"/>
              <a:buNone/>
              <a:defRPr sz="127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900"/>
              <a:buNone/>
              <a:defRPr sz="127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900"/>
              <a:buNone/>
              <a:defRPr sz="127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900"/>
              <a:buNone/>
              <a:defRPr sz="127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900"/>
              <a:buNone/>
              <a:defRPr sz="127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900"/>
              <a:buNone/>
              <a:defRPr sz="127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900"/>
              <a:buNone/>
              <a:defRPr sz="127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900"/>
              <a:buNone/>
              <a:defRPr sz="12700" b="0" i="0" u="none" strike="noStrike" cap="none">
                <a:solidFill>
                  <a:schemeClr val="dk1"/>
                </a:solidFill>
                <a:latin typeface="Calibri"/>
                <a:ea typeface="Calibri"/>
                <a:cs typeface="Calibri"/>
                <a:sym typeface="Calibri"/>
              </a:defRPr>
            </a:lvl9pPr>
          </a:lstStyle>
          <a:p>
            <a:endParaRPr/>
          </a:p>
        </p:txBody>
      </p:sp>
      <p:sp>
        <p:nvSpPr>
          <p:cNvPr id="38" name="Google Shape;38;p6"/>
          <p:cNvSpPr txBox="1">
            <a:spLocks noGrp="1"/>
          </p:cNvSpPr>
          <p:nvPr>
            <p:ph type="body" idx="1"/>
          </p:nvPr>
        </p:nvSpPr>
        <p:spPr>
          <a:xfrm>
            <a:off x="1097282" y="7368543"/>
            <a:ext cx="9696600" cy="3070800"/>
          </a:xfrm>
          <a:prstGeom prst="rect">
            <a:avLst/>
          </a:prstGeom>
          <a:noFill/>
          <a:ln>
            <a:noFill/>
          </a:ln>
        </p:spPr>
        <p:txBody>
          <a:bodyPr spcFirstLastPara="1" wrap="square" lIns="197800" tIns="98900" rIns="197800" bIns="98900" anchor="b" anchorCtr="0">
            <a:noAutofit/>
          </a:bodyPr>
          <a:lstStyle>
            <a:lvl1pPr marL="457200" marR="0" lvl="0" indent="-228600" algn="l" rtl="0">
              <a:spcBef>
                <a:spcPts val="1400"/>
              </a:spcBef>
              <a:spcAft>
                <a:spcPts val="0"/>
              </a:spcAft>
              <a:buClr>
                <a:schemeClr val="dk1"/>
              </a:buClr>
              <a:buSzPts val="6900"/>
              <a:buFont typeface="Arial"/>
              <a:buNone/>
              <a:defRPr sz="6900" b="1" i="0" u="none" strike="noStrike" cap="none">
                <a:solidFill>
                  <a:schemeClr val="dk1"/>
                </a:solidFill>
                <a:latin typeface="Calibri"/>
                <a:ea typeface="Calibri"/>
                <a:cs typeface="Calibri"/>
                <a:sym typeface="Calibri"/>
              </a:defRPr>
            </a:lvl1pPr>
            <a:lvl2pPr marL="914400" marR="0" lvl="1" indent="-228600" algn="l" rtl="0">
              <a:spcBef>
                <a:spcPts val="1200"/>
              </a:spcBef>
              <a:spcAft>
                <a:spcPts val="0"/>
              </a:spcAft>
              <a:buClr>
                <a:schemeClr val="dk1"/>
              </a:buClr>
              <a:buSzPts val="5800"/>
              <a:buFont typeface="Arial"/>
              <a:buNone/>
              <a:defRPr sz="5800" b="1" i="0" u="none" strike="noStrike" cap="none">
                <a:solidFill>
                  <a:schemeClr val="dk1"/>
                </a:solidFill>
                <a:latin typeface="Calibri"/>
                <a:ea typeface="Calibri"/>
                <a:cs typeface="Calibri"/>
                <a:sym typeface="Calibri"/>
              </a:defRPr>
            </a:lvl2pPr>
            <a:lvl3pPr marL="1371600" marR="0" lvl="2" indent="-228600" algn="l" rtl="0">
              <a:spcBef>
                <a:spcPts val="1000"/>
              </a:spcBef>
              <a:spcAft>
                <a:spcPts val="0"/>
              </a:spcAft>
              <a:buClr>
                <a:schemeClr val="dk1"/>
              </a:buClr>
              <a:buSzPts val="5200"/>
              <a:buFont typeface="Arial"/>
              <a:buNone/>
              <a:defRPr sz="5200" b="1" i="0" u="none" strike="noStrike" cap="none">
                <a:solidFill>
                  <a:schemeClr val="dk1"/>
                </a:solidFill>
                <a:latin typeface="Calibri"/>
                <a:ea typeface="Calibri"/>
                <a:cs typeface="Calibri"/>
                <a:sym typeface="Calibri"/>
              </a:defRPr>
            </a:lvl3pPr>
            <a:lvl4pPr marL="1828800" marR="0" lvl="3" indent="-228600" algn="l" rtl="0">
              <a:spcBef>
                <a:spcPts val="900"/>
              </a:spcBef>
              <a:spcAft>
                <a:spcPts val="0"/>
              </a:spcAft>
              <a:buClr>
                <a:schemeClr val="dk1"/>
              </a:buClr>
              <a:buSzPts val="4600"/>
              <a:buFont typeface="Arial"/>
              <a:buNone/>
              <a:defRPr sz="4600" b="1" i="0" u="none" strike="noStrike" cap="none">
                <a:solidFill>
                  <a:schemeClr val="dk1"/>
                </a:solidFill>
                <a:latin typeface="Calibri"/>
                <a:ea typeface="Calibri"/>
                <a:cs typeface="Calibri"/>
                <a:sym typeface="Calibri"/>
              </a:defRPr>
            </a:lvl4pPr>
            <a:lvl5pPr marL="2286000" marR="0" lvl="4" indent="-228600" algn="l" rtl="0">
              <a:spcBef>
                <a:spcPts val="900"/>
              </a:spcBef>
              <a:spcAft>
                <a:spcPts val="0"/>
              </a:spcAft>
              <a:buClr>
                <a:schemeClr val="dk1"/>
              </a:buClr>
              <a:buSzPts val="4600"/>
              <a:buFont typeface="Arial"/>
              <a:buNone/>
              <a:defRPr sz="4600" b="1" i="0" u="none" strike="noStrike" cap="none">
                <a:solidFill>
                  <a:schemeClr val="dk1"/>
                </a:solidFill>
                <a:latin typeface="Calibri"/>
                <a:ea typeface="Calibri"/>
                <a:cs typeface="Calibri"/>
                <a:sym typeface="Calibri"/>
              </a:defRPr>
            </a:lvl5pPr>
            <a:lvl6pPr marL="2743200" marR="0" lvl="5" indent="-228600" algn="l" rtl="0">
              <a:spcBef>
                <a:spcPts val="900"/>
              </a:spcBef>
              <a:spcAft>
                <a:spcPts val="0"/>
              </a:spcAft>
              <a:buClr>
                <a:schemeClr val="dk1"/>
              </a:buClr>
              <a:buSzPts val="4600"/>
              <a:buFont typeface="Arial"/>
              <a:buNone/>
              <a:defRPr sz="4600" b="1" i="0" u="none" strike="noStrike" cap="none">
                <a:solidFill>
                  <a:schemeClr val="dk1"/>
                </a:solidFill>
                <a:latin typeface="Calibri"/>
                <a:ea typeface="Calibri"/>
                <a:cs typeface="Calibri"/>
                <a:sym typeface="Calibri"/>
              </a:defRPr>
            </a:lvl6pPr>
            <a:lvl7pPr marL="3200400" marR="0" lvl="6" indent="-228600" algn="l" rtl="0">
              <a:spcBef>
                <a:spcPts val="900"/>
              </a:spcBef>
              <a:spcAft>
                <a:spcPts val="0"/>
              </a:spcAft>
              <a:buClr>
                <a:schemeClr val="dk1"/>
              </a:buClr>
              <a:buSzPts val="4600"/>
              <a:buFont typeface="Arial"/>
              <a:buNone/>
              <a:defRPr sz="4600" b="1" i="0" u="none" strike="noStrike" cap="none">
                <a:solidFill>
                  <a:schemeClr val="dk1"/>
                </a:solidFill>
                <a:latin typeface="Calibri"/>
                <a:ea typeface="Calibri"/>
                <a:cs typeface="Calibri"/>
                <a:sym typeface="Calibri"/>
              </a:defRPr>
            </a:lvl7pPr>
            <a:lvl8pPr marL="3657600" marR="0" lvl="7" indent="-228600" algn="l" rtl="0">
              <a:spcBef>
                <a:spcPts val="900"/>
              </a:spcBef>
              <a:spcAft>
                <a:spcPts val="0"/>
              </a:spcAft>
              <a:buClr>
                <a:schemeClr val="dk1"/>
              </a:buClr>
              <a:buSzPts val="4600"/>
              <a:buFont typeface="Arial"/>
              <a:buNone/>
              <a:defRPr sz="4600" b="1" i="0" u="none" strike="noStrike" cap="none">
                <a:solidFill>
                  <a:schemeClr val="dk1"/>
                </a:solidFill>
                <a:latin typeface="Calibri"/>
                <a:ea typeface="Calibri"/>
                <a:cs typeface="Calibri"/>
                <a:sym typeface="Calibri"/>
              </a:defRPr>
            </a:lvl8pPr>
            <a:lvl9pPr marL="4114800" marR="0" lvl="8" indent="-228600" algn="l" rtl="0">
              <a:spcBef>
                <a:spcPts val="900"/>
              </a:spcBef>
              <a:spcAft>
                <a:spcPts val="0"/>
              </a:spcAft>
              <a:buClr>
                <a:schemeClr val="dk1"/>
              </a:buClr>
              <a:buSzPts val="4600"/>
              <a:buFont typeface="Arial"/>
              <a:buNone/>
              <a:defRPr sz="4600" b="1" i="0" u="none" strike="noStrike" cap="none">
                <a:solidFill>
                  <a:schemeClr val="dk1"/>
                </a:solidFill>
                <a:latin typeface="Calibri"/>
                <a:ea typeface="Calibri"/>
                <a:cs typeface="Calibri"/>
                <a:sym typeface="Calibri"/>
              </a:defRPr>
            </a:lvl9pPr>
          </a:lstStyle>
          <a:p>
            <a:endParaRPr/>
          </a:p>
        </p:txBody>
      </p:sp>
      <p:sp>
        <p:nvSpPr>
          <p:cNvPr id="39" name="Google Shape;39;p6"/>
          <p:cNvSpPr txBox="1">
            <a:spLocks noGrp="1"/>
          </p:cNvSpPr>
          <p:nvPr>
            <p:ph type="body" idx="2"/>
          </p:nvPr>
        </p:nvSpPr>
        <p:spPr>
          <a:xfrm>
            <a:off x="1097282" y="10439401"/>
            <a:ext cx="9696600" cy="18966300"/>
          </a:xfrm>
          <a:prstGeom prst="rect">
            <a:avLst/>
          </a:prstGeom>
          <a:noFill/>
          <a:ln>
            <a:noFill/>
          </a:ln>
        </p:spPr>
        <p:txBody>
          <a:bodyPr spcFirstLastPara="1" wrap="square" lIns="197800" tIns="98900" rIns="197800" bIns="98900" anchor="t" anchorCtr="0">
            <a:noAutofit/>
          </a:bodyPr>
          <a:lstStyle>
            <a:lvl1pPr marL="457200" marR="0" lvl="0" indent="-666750" algn="l" rtl="0">
              <a:spcBef>
                <a:spcPts val="1400"/>
              </a:spcBef>
              <a:spcAft>
                <a:spcPts val="0"/>
              </a:spcAft>
              <a:buClr>
                <a:schemeClr val="dk1"/>
              </a:buClr>
              <a:buSzPts val="6900"/>
              <a:buFont typeface="Arial"/>
              <a:buChar char="•"/>
              <a:defRPr sz="6900" b="0" i="0" u="none" strike="noStrike" cap="none">
                <a:solidFill>
                  <a:schemeClr val="dk1"/>
                </a:solidFill>
                <a:latin typeface="Calibri"/>
                <a:ea typeface="Calibri"/>
                <a:cs typeface="Calibri"/>
                <a:sym typeface="Calibri"/>
              </a:defRPr>
            </a:lvl1pPr>
            <a:lvl2pPr marL="914400" marR="0" lvl="1" indent="-596900" algn="l" rtl="0">
              <a:spcBef>
                <a:spcPts val="1200"/>
              </a:spcBef>
              <a:spcAft>
                <a:spcPts val="0"/>
              </a:spcAft>
              <a:buClr>
                <a:schemeClr val="dk1"/>
              </a:buClr>
              <a:buSzPts val="5800"/>
              <a:buFont typeface="Arial"/>
              <a:buChar char="–"/>
              <a:defRPr sz="5800" b="0" i="0" u="none" strike="noStrike" cap="none">
                <a:solidFill>
                  <a:schemeClr val="dk1"/>
                </a:solidFill>
                <a:latin typeface="Calibri"/>
                <a:ea typeface="Calibri"/>
                <a:cs typeface="Calibri"/>
                <a:sym typeface="Calibri"/>
              </a:defRPr>
            </a:lvl2pPr>
            <a:lvl3pPr marL="1371600" marR="0" lvl="2" indent="-558800" algn="l" rtl="0">
              <a:spcBef>
                <a:spcPts val="1000"/>
              </a:spcBef>
              <a:spcAft>
                <a:spcPts val="0"/>
              </a:spcAft>
              <a:buClr>
                <a:schemeClr val="dk1"/>
              </a:buClr>
              <a:buSzPts val="5200"/>
              <a:buFont typeface="Arial"/>
              <a:buChar char="•"/>
              <a:defRPr sz="5200" b="0" i="0" u="none" strike="noStrike" cap="none">
                <a:solidFill>
                  <a:schemeClr val="dk1"/>
                </a:solidFill>
                <a:latin typeface="Calibri"/>
                <a:ea typeface="Calibri"/>
                <a:cs typeface="Calibri"/>
                <a:sym typeface="Calibri"/>
              </a:defRPr>
            </a:lvl3pPr>
            <a:lvl4pPr marL="1828800" marR="0" lvl="3" indent="-520700" algn="l" rtl="0">
              <a:spcBef>
                <a:spcPts val="900"/>
              </a:spcBef>
              <a:spcAft>
                <a:spcPts val="0"/>
              </a:spcAft>
              <a:buClr>
                <a:schemeClr val="dk1"/>
              </a:buClr>
              <a:buSzPts val="4600"/>
              <a:buFont typeface="Arial"/>
              <a:buChar char="–"/>
              <a:defRPr sz="4600" b="0" i="0" u="none" strike="noStrike" cap="none">
                <a:solidFill>
                  <a:schemeClr val="dk1"/>
                </a:solidFill>
                <a:latin typeface="Calibri"/>
                <a:ea typeface="Calibri"/>
                <a:cs typeface="Calibri"/>
                <a:sym typeface="Calibri"/>
              </a:defRPr>
            </a:lvl4pPr>
            <a:lvl5pPr marL="2286000" marR="0" lvl="4" indent="-520700" algn="l" rtl="0">
              <a:spcBef>
                <a:spcPts val="900"/>
              </a:spcBef>
              <a:spcAft>
                <a:spcPts val="0"/>
              </a:spcAft>
              <a:buClr>
                <a:schemeClr val="dk1"/>
              </a:buClr>
              <a:buSzPts val="4600"/>
              <a:buFont typeface="Arial"/>
              <a:buChar char="»"/>
              <a:defRPr sz="4600" b="0" i="0" u="none" strike="noStrike" cap="none">
                <a:solidFill>
                  <a:schemeClr val="dk1"/>
                </a:solidFill>
                <a:latin typeface="Calibri"/>
                <a:ea typeface="Calibri"/>
                <a:cs typeface="Calibri"/>
                <a:sym typeface="Calibri"/>
              </a:defRPr>
            </a:lvl5pPr>
            <a:lvl6pPr marL="2743200" marR="0" lvl="5" indent="-520700" algn="l" rtl="0">
              <a:spcBef>
                <a:spcPts val="900"/>
              </a:spcBef>
              <a:spcAft>
                <a:spcPts val="0"/>
              </a:spcAft>
              <a:buClr>
                <a:schemeClr val="dk1"/>
              </a:buClr>
              <a:buSzPts val="4600"/>
              <a:buFont typeface="Arial"/>
              <a:buChar char="•"/>
              <a:defRPr sz="4600" b="0" i="0" u="none" strike="noStrike" cap="none">
                <a:solidFill>
                  <a:schemeClr val="dk1"/>
                </a:solidFill>
                <a:latin typeface="Calibri"/>
                <a:ea typeface="Calibri"/>
                <a:cs typeface="Calibri"/>
                <a:sym typeface="Calibri"/>
              </a:defRPr>
            </a:lvl6pPr>
            <a:lvl7pPr marL="3200400" marR="0" lvl="6" indent="-520700" algn="l" rtl="0">
              <a:spcBef>
                <a:spcPts val="900"/>
              </a:spcBef>
              <a:spcAft>
                <a:spcPts val="0"/>
              </a:spcAft>
              <a:buClr>
                <a:schemeClr val="dk1"/>
              </a:buClr>
              <a:buSzPts val="4600"/>
              <a:buFont typeface="Arial"/>
              <a:buChar char="•"/>
              <a:defRPr sz="4600" b="0" i="0" u="none" strike="noStrike" cap="none">
                <a:solidFill>
                  <a:schemeClr val="dk1"/>
                </a:solidFill>
                <a:latin typeface="Calibri"/>
                <a:ea typeface="Calibri"/>
                <a:cs typeface="Calibri"/>
                <a:sym typeface="Calibri"/>
              </a:defRPr>
            </a:lvl7pPr>
            <a:lvl8pPr marL="3657600" marR="0" lvl="7" indent="-520700" algn="l" rtl="0">
              <a:spcBef>
                <a:spcPts val="900"/>
              </a:spcBef>
              <a:spcAft>
                <a:spcPts val="0"/>
              </a:spcAft>
              <a:buClr>
                <a:schemeClr val="dk1"/>
              </a:buClr>
              <a:buSzPts val="4600"/>
              <a:buFont typeface="Arial"/>
              <a:buChar char="•"/>
              <a:defRPr sz="4600" b="0" i="0" u="none" strike="noStrike" cap="none">
                <a:solidFill>
                  <a:schemeClr val="dk1"/>
                </a:solidFill>
                <a:latin typeface="Calibri"/>
                <a:ea typeface="Calibri"/>
                <a:cs typeface="Calibri"/>
                <a:sym typeface="Calibri"/>
              </a:defRPr>
            </a:lvl8pPr>
            <a:lvl9pPr marL="4114800" marR="0" lvl="8" indent="-520700" algn="l" rtl="0">
              <a:spcBef>
                <a:spcPts val="900"/>
              </a:spcBef>
              <a:spcAft>
                <a:spcPts val="0"/>
              </a:spcAft>
              <a:buClr>
                <a:schemeClr val="dk1"/>
              </a:buClr>
              <a:buSzPts val="4600"/>
              <a:buFont typeface="Arial"/>
              <a:buChar char="•"/>
              <a:defRPr sz="4600" b="0" i="0" u="none" strike="noStrike" cap="none">
                <a:solidFill>
                  <a:schemeClr val="dk1"/>
                </a:solidFill>
                <a:latin typeface="Calibri"/>
                <a:ea typeface="Calibri"/>
                <a:cs typeface="Calibri"/>
                <a:sym typeface="Calibri"/>
              </a:defRPr>
            </a:lvl9pPr>
          </a:lstStyle>
          <a:p>
            <a:endParaRPr/>
          </a:p>
        </p:txBody>
      </p:sp>
      <p:sp>
        <p:nvSpPr>
          <p:cNvPr id="40" name="Google Shape;40;p6"/>
          <p:cNvSpPr txBox="1">
            <a:spLocks noGrp="1"/>
          </p:cNvSpPr>
          <p:nvPr>
            <p:ph type="body" idx="3"/>
          </p:nvPr>
        </p:nvSpPr>
        <p:spPr>
          <a:xfrm>
            <a:off x="11148061" y="7368543"/>
            <a:ext cx="9700200" cy="3070800"/>
          </a:xfrm>
          <a:prstGeom prst="rect">
            <a:avLst/>
          </a:prstGeom>
          <a:noFill/>
          <a:ln>
            <a:noFill/>
          </a:ln>
        </p:spPr>
        <p:txBody>
          <a:bodyPr spcFirstLastPara="1" wrap="square" lIns="197800" tIns="98900" rIns="197800" bIns="98900" anchor="b" anchorCtr="0">
            <a:noAutofit/>
          </a:bodyPr>
          <a:lstStyle>
            <a:lvl1pPr marL="457200" marR="0" lvl="0" indent="-228600" algn="l" rtl="0">
              <a:spcBef>
                <a:spcPts val="1400"/>
              </a:spcBef>
              <a:spcAft>
                <a:spcPts val="0"/>
              </a:spcAft>
              <a:buClr>
                <a:schemeClr val="dk1"/>
              </a:buClr>
              <a:buSzPts val="6900"/>
              <a:buFont typeface="Arial"/>
              <a:buNone/>
              <a:defRPr sz="6900" b="1" i="0" u="none" strike="noStrike" cap="none">
                <a:solidFill>
                  <a:schemeClr val="dk1"/>
                </a:solidFill>
                <a:latin typeface="Calibri"/>
                <a:ea typeface="Calibri"/>
                <a:cs typeface="Calibri"/>
                <a:sym typeface="Calibri"/>
              </a:defRPr>
            </a:lvl1pPr>
            <a:lvl2pPr marL="914400" marR="0" lvl="1" indent="-228600" algn="l" rtl="0">
              <a:spcBef>
                <a:spcPts val="1200"/>
              </a:spcBef>
              <a:spcAft>
                <a:spcPts val="0"/>
              </a:spcAft>
              <a:buClr>
                <a:schemeClr val="dk1"/>
              </a:buClr>
              <a:buSzPts val="5800"/>
              <a:buFont typeface="Arial"/>
              <a:buNone/>
              <a:defRPr sz="5800" b="1" i="0" u="none" strike="noStrike" cap="none">
                <a:solidFill>
                  <a:schemeClr val="dk1"/>
                </a:solidFill>
                <a:latin typeface="Calibri"/>
                <a:ea typeface="Calibri"/>
                <a:cs typeface="Calibri"/>
                <a:sym typeface="Calibri"/>
              </a:defRPr>
            </a:lvl2pPr>
            <a:lvl3pPr marL="1371600" marR="0" lvl="2" indent="-228600" algn="l" rtl="0">
              <a:spcBef>
                <a:spcPts val="1000"/>
              </a:spcBef>
              <a:spcAft>
                <a:spcPts val="0"/>
              </a:spcAft>
              <a:buClr>
                <a:schemeClr val="dk1"/>
              </a:buClr>
              <a:buSzPts val="5200"/>
              <a:buFont typeface="Arial"/>
              <a:buNone/>
              <a:defRPr sz="5200" b="1" i="0" u="none" strike="noStrike" cap="none">
                <a:solidFill>
                  <a:schemeClr val="dk1"/>
                </a:solidFill>
                <a:latin typeface="Calibri"/>
                <a:ea typeface="Calibri"/>
                <a:cs typeface="Calibri"/>
                <a:sym typeface="Calibri"/>
              </a:defRPr>
            </a:lvl3pPr>
            <a:lvl4pPr marL="1828800" marR="0" lvl="3" indent="-228600" algn="l" rtl="0">
              <a:spcBef>
                <a:spcPts val="900"/>
              </a:spcBef>
              <a:spcAft>
                <a:spcPts val="0"/>
              </a:spcAft>
              <a:buClr>
                <a:schemeClr val="dk1"/>
              </a:buClr>
              <a:buSzPts val="4600"/>
              <a:buFont typeface="Arial"/>
              <a:buNone/>
              <a:defRPr sz="4600" b="1" i="0" u="none" strike="noStrike" cap="none">
                <a:solidFill>
                  <a:schemeClr val="dk1"/>
                </a:solidFill>
                <a:latin typeface="Calibri"/>
                <a:ea typeface="Calibri"/>
                <a:cs typeface="Calibri"/>
                <a:sym typeface="Calibri"/>
              </a:defRPr>
            </a:lvl4pPr>
            <a:lvl5pPr marL="2286000" marR="0" lvl="4" indent="-228600" algn="l" rtl="0">
              <a:spcBef>
                <a:spcPts val="900"/>
              </a:spcBef>
              <a:spcAft>
                <a:spcPts val="0"/>
              </a:spcAft>
              <a:buClr>
                <a:schemeClr val="dk1"/>
              </a:buClr>
              <a:buSzPts val="4600"/>
              <a:buFont typeface="Arial"/>
              <a:buNone/>
              <a:defRPr sz="4600" b="1" i="0" u="none" strike="noStrike" cap="none">
                <a:solidFill>
                  <a:schemeClr val="dk1"/>
                </a:solidFill>
                <a:latin typeface="Calibri"/>
                <a:ea typeface="Calibri"/>
                <a:cs typeface="Calibri"/>
                <a:sym typeface="Calibri"/>
              </a:defRPr>
            </a:lvl5pPr>
            <a:lvl6pPr marL="2743200" marR="0" lvl="5" indent="-228600" algn="l" rtl="0">
              <a:spcBef>
                <a:spcPts val="900"/>
              </a:spcBef>
              <a:spcAft>
                <a:spcPts val="0"/>
              </a:spcAft>
              <a:buClr>
                <a:schemeClr val="dk1"/>
              </a:buClr>
              <a:buSzPts val="4600"/>
              <a:buFont typeface="Arial"/>
              <a:buNone/>
              <a:defRPr sz="4600" b="1" i="0" u="none" strike="noStrike" cap="none">
                <a:solidFill>
                  <a:schemeClr val="dk1"/>
                </a:solidFill>
                <a:latin typeface="Calibri"/>
                <a:ea typeface="Calibri"/>
                <a:cs typeface="Calibri"/>
                <a:sym typeface="Calibri"/>
              </a:defRPr>
            </a:lvl6pPr>
            <a:lvl7pPr marL="3200400" marR="0" lvl="6" indent="-228600" algn="l" rtl="0">
              <a:spcBef>
                <a:spcPts val="900"/>
              </a:spcBef>
              <a:spcAft>
                <a:spcPts val="0"/>
              </a:spcAft>
              <a:buClr>
                <a:schemeClr val="dk1"/>
              </a:buClr>
              <a:buSzPts val="4600"/>
              <a:buFont typeface="Arial"/>
              <a:buNone/>
              <a:defRPr sz="4600" b="1" i="0" u="none" strike="noStrike" cap="none">
                <a:solidFill>
                  <a:schemeClr val="dk1"/>
                </a:solidFill>
                <a:latin typeface="Calibri"/>
                <a:ea typeface="Calibri"/>
                <a:cs typeface="Calibri"/>
                <a:sym typeface="Calibri"/>
              </a:defRPr>
            </a:lvl7pPr>
            <a:lvl8pPr marL="3657600" marR="0" lvl="7" indent="-228600" algn="l" rtl="0">
              <a:spcBef>
                <a:spcPts val="900"/>
              </a:spcBef>
              <a:spcAft>
                <a:spcPts val="0"/>
              </a:spcAft>
              <a:buClr>
                <a:schemeClr val="dk1"/>
              </a:buClr>
              <a:buSzPts val="4600"/>
              <a:buFont typeface="Arial"/>
              <a:buNone/>
              <a:defRPr sz="4600" b="1" i="0" u="none" strike="noStrike" cap="none">
                <a:solidFill>
                  <a:schemeClr val="dk1"/>
                </a:solidFill>
                <a:latin typeface="Calibri"/>
                <a:ea typeface="Calibri"/>
                <a:cs typeface="Calibri"/>
                <a:sym typeface="Calibri"/>
              </a:defRPr>
            </a:lvl8pPr>
            <a:lvl9pPr marL="4114800" marR="0" lvl="8" indent="-228600" algn="l" rtl="0">
              <a:spcBef>
                <a:spcPts val="900"/>
              </a:spcBef>
              <a:spcAft>
                <a:spcPts val="0"/>
              </a:spcAft>
              <a:buClr>
                <a:schemeClr val="dk1"/>
              </a:buClr>
              <a:buSzPts val="4600"/>
              <a:buFont typeface="Arial"/>
              <a:buNone/>
              <a:defRPr sz="4600" b="1" i="0" u="none" strike="noStrike" cap="none">
                <a:solidFill>
                  <a:schemeClr val="dk1"/>
                </a:solidFill>
                <a:latin typeface="Calibri"/>
                <a:ea typeface="Calibri"/>
                <a:cs typeface="Calibri"/>
                <a:sym typeface="Calibri"/>
              </a:defRPr>
            </a:lvl9pPr>
          </a:lstStyle>
          <a:p>
            <a:endParaRPr/>
          </a:p>
        </p:txBody>
      </p:sp>
      <p:sp>
        <p:nvSpPr>
          <p:cNvPr id="41" name="Google Shape;41;p6"/>
          <p:cNvSpPr txBox="1">
            <a:spLocks noGrp="1"/>
          </p:cNvSpPr>
          <p:nvPr>
            <p:ph type="body" idx="4"/>
          </p:nvPr>
        </p:nvSpPr>
        <p:spPr>
          <a:xfrm>
            <a:off x="11148061" y="10439401"/>
            <a:ext cx="9700200" cy="18966300"/>
          </a:xfrm>
          <a:prstGeom prst="rect">
            <a:avLst/>
          </a:prstGeom>
          <a:noFill/>
          <a:ln>
            <a:noFill/>
          </a:ln>
        </p:spPr>
        <p:txBody>
          <a:bodyPr spcFirstLastPara="1" wrap="square" lIns="197800" tIns="98900" rIns="197800" bIns="98900" anchor="t" anchorCtr="0">
            <a:noAutofit/>
          </a:bodyPr>
          <a:lstStyle>
            <a:lvl1pPr marL="457200" marR="0" lvl="0" indent="-666750" algn="l" rtl="0">
              <a:spcBef>
                <a:spcPts val="1400"/>
              </a:spcBef>
              <a:spcAft>
                <a:spcPts val="0"/>
              </a:spcAft>
              <a:buClr>
                <a:schemeClr val="dk1"/>
              </a:buClr>
              <a:buSzPts val="6900"/>
              <a:buFont typeface="Arial"/>
              <a:buChar char="•"/>
              <a:defRPr sz="6900" b="0" i="0" u="none" strike="noStrike" cap="none">
                <a:solidFill>
                  <a:schemeClr val="dk1"/>
                </a:solidFill>
                <a:latin typeface="Calibri"/>
                <a:ea typeface="Calibri"/>
                <a:cs typeface="Calibri"/>
                <a:sym typeface="Calibri"/>
              </a:defRPr>
            </a:lvl1pPr>
            <a:lvl2pPr marL="914400" marR="0" lvl="1" indent="-596900" algn="l" rtl="0">
              <a:spcBef>
                <a:spcPts val="1200"/>
              </a:spcBef>
              <a:spcAft>
                <a:spcPts val="0"/>
              </a:spcAft>
              <a:buClr>
                <a:schemeClr val="dk1"/>
              </a:buClr>
              <a:buSzPts val="5800"/>
              <a:buFont typeface="Arial"/>
              <a:buChar char="–"/>
              <a:defRPr sz="5800" b="0" i="0" u="none" strike="noStrike" cap="none">
                <a:solidFill>
                  <a:schemeClr val="dk1"/>
                </a:solidFill>
                <a:latin typeface="Calibri"/>
                <a:ea typeface="Calibri"/>
                <a:cs typeface="Calibri"/>
                <a:sym typeface="Calibri"/>
              </a:defRPr>
            </a:lvl2pPr>
            <a:lvl3pPr marL="1371600" marR="0" lvl="2" indent="-558800" algn="l" rtl="0">
              <a:spcBef>
                <a:spcPts val="1000"/>
              </a:spcBef>
              <a:spcAft>
                <a:spcPts val="0"/>
              </a:spcAft>
              <a:buClr>
                <a:schemeClr val="dk1"/>
              </a:buClr>
              <a:buSzPts val="5200"/>
              <a:buFont typeface="Arial"/>
              <a:buChar char="•"/>
              <a:defRPr sz="5200" b="0" i="0" u="none" strike="noStrike" cap="none">
                <a:solidFill>
                  <a:schemeClr val="dk1"/>
                </a:solidFill>
                <a:latin typeface="Calibri"/>
                <a:ea typeface="Calibri"/>
                <a:cs typeface="Calibri"/>
                <a:sym typeface="Calibri"/>
              </a:defRPr>
            </a:lvl3pPr>
            <a:lvl4pPr marL="1828800" marR="0" lvl="3" indent="-520700" algn="l" rtl="0">
              <a:spcBef>
                <a:spcPts val="900"/>
              </a:spcBef>
              <a:spcAft>
                <a:spcPts val="0"/>
              </a:spcAft>
              <a:buClr>
                <a:schemeClr val="dk1"/>
              </a:buClr>
              <a:buSzPts val="4600"/>
              <a:buFont typeface="Arial"/>
              <a:buChar char="–"/>
              <a:defRPr sz="4600" b="0" i="0" u="none" strike="noStrike" cap="none">
                <a:solidFill>
                  <a:schemeClr val="dk1"/>
                </a:solidFill>
                <a:latin typeface="Calibri"/>
                <a:ea typeface="Calibri"/>
                <a:cs typeface="Calibri"/>
                <a:sym typeface="Calibri"/>
              </a:defRPr>
            </a:lvl4pPr>
            <a:lvl5pPr marL="2286000" marR="0" lvl="4" indent="-520700" algn="l" rtl="0">
              <a:spcBef>
                <a:spcPts val="900"/>
              </a:spcBef>
              <a:spcAft>
                <a:spcPts val="0"/>
              </a:spcAft>
              <a:buClr>
                <a:schemeClr val="dk1"/>
              </a:buClr>
              <a:buSzPts val="4600"/>
              <a:buFont typeface="Arial"/>
              <a:buChar char="»"/>
              <a:defRPr sz="4600" b="0" i="0" u="none" strike="noStrike" cap="none">
                <a:solidFill>
                  <a:schemeClr val="dk1"/>
                </a:solidFill>
                <a:latin typeface="Calibri"/>
                <a:ea typeface="Calibri"/>
                <a:cs typeface="Calibri"/>
                <a:sym typeface="Calibri"/>
              </a:defRPr>
            </a:lvl5pPr>
            <a:lvl6pPr marL="2743200" marR="0" lvl="5" indent="-520700" algn="l" rtl="0">
              <a:spcBef>
                <a:spcPts val="900"/>
              </a:spcBef>
              <a:spcAft>
                <a:spcPts val="0"/>
              </a:spcAft>
              <a:buClr>
                <a:schemeClr val="dk1"/>
              </a:buClr>
              <a:buSzPts val="4600"/>
              <a:buFont typeface="Arial"/>
              <a:buChar char="•"/>
              <a:defRPr sz="4600" b="0" i="0" u="none" strike="noStrike" cap="none">
                <a:solidFill>
                  <a:schemeClr val="dk1"/>
                </a:solidFill>
                <a:latin typeface="Calibri"/>
                <a:ea typeface="Calibri"/>
                <a:cs typeface="Calibri"/>
                <a:sym typeface="Calibri"/>
              </a:defRPr>
            </a:lvl6pPr>
            <a:lvl7pPr marL="3200400" marR="0" lvl="6" indent="-520700" algn="l" rtl="0">
              <a:spcBef>
                <a:spcPts val="900"/>
              </a:spcBef>
              <a:spcAft>
                <a:spcPts val="0"/>
              </a:spcAft>
              <a:buClr>
                <a:schemeClr val="dk1"/>
              </a:buClr>
              <a:buSzPts val="4600"/>
              <a:buFont typeface="Arial"/>
              <a:buChar char="•"/>
              <a:defRPr sz="4600" b="0" i="0" u="none" strike="noStrike" cap="none">
                <a:solidFill>
                  <a:schemeClr val="dk1"/>
                </a:solidFill>
                <a:latin typeface="Calibri"/>
                <a:ea typeface="Calibri"/>
                <a:cs typeface="Calibri"/>
                <a:sym typeface="Calibri"/>
              </a:defRPr>
            </a:lvl7pPr>
            <a:lvl8pPr marL="3657600" marR="0" lvl="7" indent="-520700" algn="l" rtl="0">
              <a:spcBef>
                <a:spcPts val="900"/>
              </a:spcBef>
              <a:spcAft>
                <a:spcPts val="0"/>
              </a:spcAft>
              <a:buClr>
                <a:schemeClr val="dk1"/>
              </a:buClr>
              <a:buSzPts val="4600"/>
              <a:buFont typeface="Arial"/>
              <a:buChar char="•"/>
              <a:defRPr sz="4600" b="0" i="0" u="none" strike="noStrike" cap="none">
                <a:solidFill>
                  <a:schemeClr val="dk1"/>
                </a:solidFill>
                <a:latin typeface="Calibri"/>
                <a:ea typeface="Calibri"/>
                <a:cs typeface="Calibri"/>
                <a:sym typeface="Calibri"/>
              </a:defRPr>
            </a:lvl8pPr>
            <a:lvl9pPr marL="4114800" marR="0" lvl="8" indent="-520700" algn="l" rtl="0">
              <a:spcBef>
                <a:spcPts val="900"/>
              </a:spcBef>
              <a:spcAft>
                <a:spcPts val="0"/>
              </a:spcAft>
              <a:buClr>
                <a:schemeClr val="dk1"/>
              </a:buClr>
              <a:buSzPts val="4600"/>
              <a:buFont typeface="Arial"/>
              <a:buChar char="•"/>
              <a:defRPr sz="4600" b="0" i="0" u="none" strike="noStrike" cap="none">
                <a:solidFill>
                  <a:schemeClr val="dk1"/>
                </a:solidFill>
                <a:latin typeface="Calibri"/>
                <a:ea typeface="Calibri"/>
                <a:cs typeface="Calibri"/>
                <a:sym typeface="Calibri"/>
              </a:defRPr>
            </a:lvl9pPr>
          </a:lstStyle>
          <a:p>
            <a:endParaRPr/>
          </a:p>
        </p:txBody>
      </p:sp>
      <p:sp>
        <p:nvSpPr>
          <p:cNvPr id="42" name="Google Shape;42;p6"/>
          <p:cNvSpPr txBox="1">
            <a:spLocks noGrp="1"/>
          </p:cNvSpPr>
          <p:nvPr>
            <p:ph type="dt" idx="10"/>
          </p:nvPr>
        </p:nvSpPr>
        <p:spPr>
          <a:xfrm>
            <a:off x="1096965" y="30510162"/>
            <a:ext cx="5121300" cy="1752600"/>
          </a:xfrm>
          <a:prstGeom prst="rect">
            <a:avLst/>
          </a:prstGeom>
          <a:noFill/>
          <a:ln>
            <a:noFill/>
          </a:ln>
        </p:spPr>
        <p:txBody>
          <a:bodyPr spcFirstLastPara="1" wrap="square" lIns="197800" tIns="98900" rIns="197800" bIns="98900" anchor="ctr" anchorCtr="0">
            <a:noAutofit/>
          </a:bodyPr>
          <a:lstStyle>
            <a:lvl1pPr marR="0" lvl="0" algn="l" rtl="0">
              <a:spcBef>
                <a:spcPts val="0"/>
              </a:spcBef>
              <a:spcAft>
                <a:spcPts val="0"/>
              </a:spcAft>
              <a:buSzPts val="900"/>
              <a:buNone/>
              <a:defRPr sz="3400">
                <a:solidFill>
                  <a:srgbClr val="898989"/>
                </a:solidFill>
                <a:latin typeface="Calibri"/>
                <a:ea typeface="Calibri"/>
                <a:cs typeface="Calibri"/>
                <a:sym typeface="Calibri"/>
              </a:defRPr>
            </a:lvl1pPr>
            <a:lvl2pPr marR="0" lvl="1" algn="l" rtl="0">
              <a:spcBef>
                <a:spcPts val="0"/>
              </a:spcBef>
              <a:spcAft>
                <a:spcPts val="0"/>
              </a:spcAft>
              <a:buSzPts val="900"/>
              <a:buNone/>
              <a:defRPr sz="5900" b="0" i="0" u="none" strike="noStrike" cap="none">
                <a:solidFill>
                  <a:schemeClr val="dk1"/>
                </a:solidFill>
                <a:latin typeface="Arial"/>
                <a:ea typeface="Arial"/>
                <a:cs typeface="Arial"/>
                <a:sym typeface="Arial"/>
              </a:defRPr>
            </a:lvl2pPr>
            <a:lvl3pPr marR="0" lvl="2" algn="l" rtl="0">
              <a:spcBef>
                <a:spcPts val="0"/>
              </a:spcBef>
              <a:spcAft>
                <a:spcPts val="0"/>
              </a:spcAft>
              <a:buSzPts val="900"/>
              <a:buNone/>
              <a:defRPr sz="5900" b="0" i="0" u="none" strike="noStrike" cap="none">
                <a:solidFill>
                  <a:schemeClr val="dk1"/>
                </a:solidFill>
                <a:latin typeface="Arial"/>
                <a:ea typeface="Arial"/>
                <a:cs typeface="Arial"/>
                <a:sym typeface="Arial"/>
              </a:defRPr>
            </a:lvl3pPr>
            <a:lvl4pPr marR="0" lvl="3" algn="l" rtl="0">
              <a:spcBef>
                <a:spcPts val="0"/>
              </a:spcBef>
              <a:spcAft>
                <a:spcPts val="0"/>
              </a:spcAft>
              <a:buSzPts val="900"/>
              <a:buNone/>
              <a:defRPr sz="5900" b="0" i="0" u="none" strike="noStrike" cap="none">
                <a:solidFill>
                  <a:schemeClr val="dk1"/>
                </a:solidFill>
                <a:latin typeface="Arial"/>
                <a:ea typeface="Arial"/>
                <a:cs typeface="Arial"/>
                <a:sym typeface="Arial"/>
              </a:defRPr>
            </a:lvl4pPr>
            <a:lvl5pPr marR="0" lvl="4" algn="l" rtl="0">
              <a:spcBef>
                <a:spcPts val="0"/>
              </a:spcBef>
              <a:spcAft>
                <a:spcPts val="0"/>
              </a:spcAft>
              <a:buSzPts val="900"/>
              <a:buNone/>
              <a:defRPr sz="5900" b="0" i="0" u="none" strike="noStrike" cap="none">
                <a:solidFill>
                  <a:schemeClr val="dk1"/>
                </a:solidFill>
                <a:latin typeface="Arial"/>
                <a:ea typeface="Arial"/>
                <a:cs typeface="Arial"/>
                <a:sym typeface="Arial"/>
              </a:defRPr>
            </a:lvl5pPr>
            <a:lvl6pPr marR="0" lvl="5" algn="l" rtl="0">
              <a:spcBef>
                <a:spcPts val="0"/>
              </a:spcBef>
              <a:spcAft>
                <a:spcPts val="0"/>
              </a:spcAft>
              <a:buSzPts val="900"/>
              <a:buNone/>
              <a:defRPr sz="5900" b="0" i="0" u="none" strike="noStrike" cap="none">
                <a:solidFill>
                  <a:schemeClr val="dk1"/>
                </a:solidFill>
                <a:latin typeface="Arial"/>
                <a:ea typeface="Arial"/>
                <a:cs typeface="Arial"/>
                <a:sym typeface="Arial"/>
              </a:defRPr>
            </a:lvl6pPr>
            <a:lvl7pPr marR="0" lvl="6" algn="l" rtl="0">
              <a:spcBef>
                <a:spcPts val="0"/>
              </a:spcBef>
              <a:spcAft>
                <a:spcPts val="0"/>
              </a:spcAft>
              <a:buSzPts val="900"/>
              <a:buNone/>
              <a:defRPr sz="5900" b="0" i="0" u="none" strike="noStrike" cap="none">
                <a:solidFill>
                  <a:schemeClr val="dk1"/>
                </a:solidFill>
                <a:latin typeface="Arial"/>
                <a:ea typeface="Arial"/>
                <a:cs typeface="Arial"/>
                <a:sym typeface="Arial"/>
              </a:defRPr>
            </a:lvl7pPr>
            <a:lvl8pPr marR="0" lvl="7" algn="l" rtl="0">
              <a:spcBef>
                <a:spcPts val="0"/>
              </a:spcBef>
              <a:spcAft>
                <a:spcPts val="0"/>
              </a:spcAft>
              <a:buSzPts val="900"/>
              <a:buNone/>
              <a:defRPr sz="5900" b="0" i="0" u="none" strike="noStrike" cap="none">
                <a:solidFill>
                  <a:schemeClr val="dk1"/>
                </a:solidFill>
                <a:latin typeface="Arial"/>
                <a:ea typeface="Arial"/>
                <a:cs typeface="Arial"/>
                <a:sym typeface="Arial"/>
              </a:defRPr>
            </a:lvl8pPr>
            <a:lvl9pPr marR="0" lvl="8" algn="l" rtl="0">
              <a:spcBef>
                <a:spcPts val="0"/>
              </a:spcBef>
              <a:spcAft>
                <a:spcPts val="0"/>
              </a:spcAft>
              <a:buSzPts val="900"/>
              <a:buNone/>
              <a:defRPr sz="5900" b="0" i="0" u="none" strike="noStrike" cap="none">
                <a:solidFill>
                  <a:schemeClr val="dk1"/>
                </a:solidFill>
                <a:latin typeface="Arial"/>
                <a:ea typeface="Arial"/>
                <a:cs typeface="Arial"/>
                <a:sym typeface="Arial"/>
              </a:defRPr>
            </a:lvl9pPr>
          </a:lstStyle>
          <a:p>
            <a:endParaRPr/>
          </a:p>
        </p:txBody>
      </p:sp>
      <p:sp>
        <p:nvSpPr>
          <p:cNvPr id="43" name="Google Shape;43;p6"/>
          <p:cNvSpPr txBox="1">
            <a:spLocks noGrp="1"/>
          </p:cNvSpPr>
          <p:nvPr>
            <p:ph type="ftr" idx="11"/>
          </p:nvPr>
        </p:nvSpPr>
        <p:spPr>
          <a:xfrm>
            <a:off x="7497764" y="30510162"/>
            <a:ext cx="6950100" cy="1752600"/>
          </a:xfrm>
          <a:prstGeom prst="rect">
            <a:avLst/>
          </a:prstGeom>
          <a:noFill/>
          <a:ln>
            <a:noFill/>
          </a:ln>
        </p:spPr>
        <p:txBody>
          <a:bodyPr spcFirstLastPara="1" wrap="square" lIns="197800" tIns="98900" rIns="197800" bIns="98900" anchor="ctr" anchorCtr="0">
            <a:noAutofit/>
          </a:bodyPr>
          <a:lstStyle>
            <a:lvl1pPr marR="0" lvl="0" algn="ctr" rtl="0">
              <a:spcBef>
                <a:spcPts val="0"/>
              </a:spcBef>
              <a:spcAft>
                <a:spcPts val="0"/>
              </a:spcAft>
              <a:buSzPts val="900"/>
              <a:buNone/>
              <a:defRPr sz="3400">
                <a:solidFill>
                  <a:srgbClr val="888888"/>
                </a:solidFill>
                <a:latin typeface="Calibri"/>
                <a:ea typeface="Calibri"/>
                <a:cs typeface="Calibri"/>
                <a:sym typeface="Calibri"/>
              </a:defRPr>
            </a:lvl1pPr>
            <a:lvl2pPr marR="0" lvl="1" algn="l" rtl="0">
              <a:spcBef>
                <a:spcPts val="0"/>
              </a:spcBef>
              <a:spcAft>
                <a:spcPts val="0"/>
              </a:spcAft>
              <a:buSzPts val="900"/>
              <a:buNone/>
              <a:defRPr sz="5900" b="0" i="0" u="none" strike="noStrike" cap="none">
                <a:solidFill>
                  <a:schemeClr val="dk1"/>
                </a:solidFill>
                <a:latin typeface="Arial"/>
                <a:ea typeface="Arial"/>
                <a:cs typeface="Arial"/>
                <a:sym typeface="Arial"/>
              </a:defRPr>
            </a:lvl2pPr>
            <a:lvl3pPr marR="0" lvl="2" algn="l" rtl="0">
              <a:spcBef>
                <a:spcPts val="0"/>
              </a:spcBef>
              <a:spcAft>
                <a:spcPts val="0"/>
              </a:spcAft>
              <a:buSzPts val="900"/>
              <a:buNone/>
              <a:defRPr sz="5900" b="0" i="0" u="none" strike="noStrike" cap="none">
                <a:solidFill>
                  <a:schemeClr val="dk1"/>
                </a:solidFill>
                <a:latin typeface="Arial"/>
                <a:ea typeface="Arial"/>
                <a:cs typeface="Arial"/>
                <a:sym typeface="Arial"/>
              </a:defRPr>
            </a:lvl3pPr>
            <a:lvl4pPr marR="0" lvl="3" algn="l" rtl="0">
              <a:spcBef>
                <a:spcPts val="0"/>
              </a:spcBef>
              <a:spcAft>
                <a:spcPts val="0"/>
              </a:spcAft>
              <a:buSzPts val="900"/>
              <a:buNone/>
              <a:defRPr sz="5900" b="0" i="0" u="none" strike="noStrike" cap="none">
                <a:solidFill>
                  <a:schemeClr val="dk1"/>
                </a:solidFill>
                <a:latin typeface="Arial"/>
                <a:ea typeface="Arial"/>
                <a:cs typeface="Arial"/>
                <a:sym typeface="Arial"/>
              </a:defRPr>
            </a:lvl4pPr>
            <a:lvl5pPr marR="0" lvl="4" algn="l" rtl="0">
              <a:spcBef>
                <a:spcPts val="0"/>
              </a:spcBef>
              <a:spcAft>
                <a:spcPts val="0"/>
              </a:spcAft>
              <a:buSzPts val="900"/>
              <a:buNone/>
              <a:defRPr sz="5900" b="0" i="0" u="none" strike="noStrike" cap="none">
                <a:solidFill>
                  <a:schemeClr val="dk1"/>
                </a:solidFill>
                <a:latin typeface="Arial"/>
                <a:ea typeface="Arial"/>
                <a:cs typeface="Arial"/>
                <a:sym typeface="Arial"/>
              </a:defRPr>
            </a:lvl5pPr>
            <a:lvl6pPr marR="0" lvl="5" algn="l" rtl="0">
              <a:spcBef>
                <a:spcPts val="0"/>
              </a:spcBef>
              <a:spcAft>
                <a:spcPts val="0"/>
              </a:spcAft>
              <a:buSzPts val="900"/>
              <a:buNone/>
              <a:defRPr sz="5900" b="0" i="0" u="none" strike="noStrike" cap="none">
                <a:solidFill>
                  <a:schemeClr val="dk1"/>
                </a:solidFill>
                <a:latin typeface="Arial"/>
                <a:ea typeface="Arial"/>
                <a:cs typeface="Arial"/>
                <a:sym typeface="Arial"/>
              </a:defRPr>
            </a:lvl6pPr>
            <a:lvl7pPr marR="0" lvl="6" algn="l" rtl="0">
              <a:spcBef>
                <a:spcPts val="0"/>
              </a:spcBef>
              <a:spcAft>
                <a:spcPts val="0"/>
              </a:spcAft>
              <a:buSzPts val="900"/>
              <a:buNone/>
              <a:defRPr sz="5900" b="0" i="0" u="none" strike="noStrike" cap="none">
                <a:solidFill>
                  <a:schemeClr val="dk1"/>
                </a:solidFill>
                <a:latin typeface="Arial"/>
                <a:ea typeface="Arial"/>
                <a:cs typeface="Arial"/>
                <a:sym typeface="Arial"/>
              </a:defRPr>
            </a:lvl7pPr>
            <a:lvl8pPr marR="0" lvl="7" algn="l" rtl="0">
              <a:spcBef>
                <a:spcPts val="0"/>
              </a:spcBef>
              <a:spcAft>
                <a:spcPts val="0"/>
              </a:spcAft>
              <a:buSzPts val="900"/>
              <a:buNone/>
              <a:defRPr sz="5900" b="0" i="0" u="none" strike="noStrike" cap="none">
                <a:solidFill>
                  <a:schemeClr val="dk1"/>
                </a:solidFill>
                <a:latin typeface="Arial"/>
                <a:ea typeface="Arial"/>
                <a:cs typeface="Arial"/>
                <a:sym typeface="Arial"/>
              </a:defRPr>
            </a:lvl8pPr>
            <a:lvl9pPr marR="0" lvl="8" algn="l" rtl="0">
              <a:spcBef>
                <a:spcPts val="0"/>
              </a:spcBef>
              <a:spcAft>
                <a:spcPts val="0"/>
              </a:spcAft>
              <a:buSzPts val="900"/>
              <a:buNone/>
              <a:defRPr sz="5900" b="0" i="0" u="none" strike="noStrike" cap="none">
                <a:solidFill>
                  <a:schemeClr val="dk1"/>
                </a:solidFill>
                <a:latin typeface="Arial"/>
                <a:ea typeface="Arial"/>
                <a:cs typeface="Arial"/>
                <a:sym typeface="Arial"/>
              </a:defRPr>
            </a:lvl9pPr>
          </a:lstStyle>
          <a:p>
            <a:endParaRPr/>
          </a:p>
        </p:txBody>
      </p:sp>
      <p:sp>
        <p:nvSpPr>
          <p:cNvPr id="44" name="Google Shape;44;p6"/>
          <p:cNvSpPr txBox="1">
            <a:spLocks noGrp="1"/>
          </p:cNvSpPr>
          <p:nvPr>
            <p:ph type="sldNum" idx="12"/>
          </p:nvPr>
        </p:nvSpPr>
        <p:spPr>
          <a:xfrm>
            <a:off x="15727364" y="30510162"/>
            <a:ext cx="5121300" cy="1752600"/>
          </a:xfrm>
          <a:prstGeom prst="rect">
            <a:avLst/>
          </a:prstGeom>
          <a:noFill/>
          <a:ln>
            <a:noFill/>
          </a:ln>
        </p:spPr>
        <p:txBody>
          <a:bodyPr spcFirstLastPara="1" wrap="square" lIns="197800" tIns="98900" rIns="197800" bIns="98900" anchor="ctr" anchorCtr="0">
            <a:noAutofit/>
          </a:bodyPr>
          <a:lstStyle>
            <a:lvl1pPr marL="0" marR="0" lvl="0" indent="0" algn="r" rtl="0">
              <a:spcBef>
                <a:spcPts val="0"/>
              </a:spcBef>
              <a:spcAft>
                <a:spcPts val="0"/>
              </a:spcAft>
              <a:buNone/>
              <a:defRPr sz="3400">
                <a:solidFill>
                  <a:srgbClr val="898989"/>
                </a:solidFill>
                <a:latin typeface="Calibri"/>
                <a:ea typeface="Calibri"/>
                <a:cs typeface="Calibri"/>
                <a:sym typeface="Calibri"/>
              </a:defRPr>
            </a:lvl1pPr>
            <a:lvl2pPr marL="0" marR="0" lvl="1" indent="0" algn="r" rtl="0">
              <a:spcBef>
                <a:spcPts val="0"/>
              </a:spcBef>
              <a:spcAft>
                <a:spcPts val="0"/>
              </a:spcAft>
              <a:buNone/>
              <a:defRPr sz="3400">
                <a:solidFill>
                  <a:srgbClr val="898989"/>
                </a:solidFill>
                <a:latin typeface="Calibri"/>
                <a:ea typeface="Calibri"/>
                <a:cs typeface="Calibri"/>
                <a:sym typeface="Calibri"/>
              </a:defRPr>
            </a:lvl2pPr>
            <a:lvl3pPr marL="0" marR="0" lvl="2" indent="0" algn="r" rtl="0">
              <a:spcBef>
                <a:spcPts val="0"/>
              </a:spcBef>
              <a:spcAft>
                <a:spcPts val="0"/>
              </a:spcAft>
              <a:buNone/>
              <a:defRPr sz="3400">
                <a:solidFill>
                  <a:srgbClr val="898989"/>
                </a:solidFill>
                <a:latin typeface="Calibri"/>
                <a:ea typeface="Calibri"/>
                <a:cs typeface="Calibri"/>
                <a:sym typeface="Calibri"/>
              </a:defRPr>
            </a:lvl3pPr>
            <a:lvl4pPr marL="0" marR="0" lvl="3" indent="0" algn="r" rtl="0">
              <a:spcBef>
                <a:spcPts val="0"/>
              </a:spcBef>
              <a:spcAft>
                <a:spcPts val="0"/>
              </a:spcAft>
              <a:buNone/>
              <a:defRPr sz="3400">
                <a:solidFill>
                  <a:srgbClr val="898989"/>
                </a:solidFill>
                <a:latin typeface="Calibri"/>
                <a:ea typeface="Calibri"/>
                <a:cs typeface="Calibri"/>
                <a:sym typeface="Calibri"/>
              </a:defRPr>
            </a:lvl4pPr>
            <a:lvl5pPr marL="0" marR="0" lvl="4" indent="0" algn="r" rtl="0">
              <a:spcBef>
                <a:spcPts val="0"/>
              </a:spcBef>
              <a:spcAft>
                <a:spcPts val="0"/>
              </a:spcAft>
              <a:buNone/>
              <a:defRPr sz="3400">
                <a:solidFill>
                  <a:srgbClr val="898989"/>
                </a:solidFill>
                <a:latin typeface="Calibri"/>
                <a:ea typeface="Calibri"/>
                <a:cs typeface="Calibri"/>
                <a:sym typeface="Calibri"/>
              </a:defRPr>
            </a:lvl5pPr>
            <a:lvl6pPr marL="0" marR="0" lvl="5" indent="0" algn="r" rtl="0">
              <a:spcBef>
                <a:spcPts val="0"/>
              </a:spcBef>
              <a:spcAft>
                <a:spcPts val="0"/>
              </a:spcAft>
              <a:buNone/>
              <a:defRPr sz="3400">
                <a:solidFill>
                  <a:srgbClr val="898989"/>
                </a:solidFill>
                <a:latin typeface="Calibri"/>
                <a:ea typeface="Calibri"/>
                <a:cs typeface="Calibri"/>
                <a:sym typeface="Calibri"/>
              </a:defRPr>
            </a:lvl6pPr>
            <a:lvl7pPr marL="0" marR="0" lvl="6" indent="0" algn="r" rtl="0">
              <a:spcBef>
                <a:spcPts val="0"/>
              </a:spcBef>
              <a:spcAft>
                <a:spcPts val="0"/>
              </a:spcAft>
              <a:buNone/>
              <a:defRPr sz="3400">
                <a:solidFill>
                  <a:srgbClr val="898989"/>
                </a:solidFill>
                <a:latin typeface="Calibri"/>
                <a:ea typeface="Calibri"/>
                <a:cs typeface="Calibri"/>
                <a:sym typeface="Calibri"/>
              </a:defRPr>
            </a:lvl7pPr>
            <a:lvl8pPr marL="0" marR="0" lvl="7" indent="0" algn="r" rtl="0">
              <a:spcBef>
                <a:spcPts val="0"/>
              </a:spcBef>
              <a:spcAft>
                <a:spcPts val="0"/>
              </a:spcAft>
              <a:buNone/>
              <a:defRPr sz="3400">
                <a:solidFill>
                  <a:srgbClr val="898989"/>
                </a:solidFill>
                <a:latin typeface="Calibri"/>
                <a:ea typeface="Calibri"/>
                <a:cs typeface="Calibri"/>
                <a:sym typeface="Calibri"/>
              </a:defRPr>
            </a:lvl8pPr>
            <a:lvl9pPr marL="0" marR="0" lvl="8" indent="0" algn="r" rtl="0">
              <a:spcBef>
                <a:spcPts val="0"/>
              </a:spcBef>
              <a:spcAft>
                <a:spcPts val="0"/>
              </a:spcAft>
              <a:buNone/>
              <a:defRPr sz="34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5"/>
        <p:cNvGrpSpPr/>
        <p:nvPr/>
      </p:nvGrpSpPr>
      <p:grpSpPr>
        <a:xfrm>
          <a:off x="0" y="0"/>
          <a:ext cx="0" cy="0"/>
          <a:chOff x="0" y="0"/>
          <a:chExt cx="0" cy="0"/>
        </a:xfrm>
      </p:grpSpPr>
      <p:sp>
        <p:nvSpPr>
          <p:cNvPr id="46" name="Google Shape;46;p7"/>
          <p:cNvSpPr txBox="1">
            <a:spLocks noGrp="1"/>
          </p:cNvSpPr>
          <p:nvPr>
            <p:ph type="title"/>
          </p:nvPr>
        </p:nvSpPr>
        <p:spPr>
          <a:xfrm>
            <a:off x="1096965" y="1317625"/>
            <a:ext cx="19751700" cy="5486400"/>
          </a:xfrm>
          <a:prstGeom prst="rect">
            <a:avLst/>
          </a:prstGeom>
          <a:noFill/>
          <a:ln>
            <a:noFill/>
          </a:ln>
        </p:spPr>
        <p:txBody>
          <a:bodyPr spcFirstLastPara="1" wrap="square" lIns="197800" tIns="98900" rIns="197800" bIns="98900" anchor="ctr" anchorCtr="0">
            <a:noAutofit/>
          </a:bodyPr>
          <a:lstStyle>
            <a:lvl1pPr marR="0" lvl="0" algn="ctr" rtl="0">
              <a:spcBef>
                <a:spcPts val="0"/>
              </a:spcBef>
              <a:spcAft>
                <a:spcPts val="0"/>
              </a:spcAft>
              <a:buSzPts val="900"/>
              <a:buNone/>
              <a:defRPr sz="12700" b="0" i="0" u="none" strike="noStrike" cap="none">
                <a:solidFill>
                  <a:schemeClr val="dk1"/>
                </a:solidFill>
                <a:latin typeface="Calibri"/>
                <a:ea typeface="Calibri"/>
                <a:cs typeface="Calibri"/>
                <a:sym typeface="Calibri"/>
              </a:defRPr>
            </a:lvl1pPr>
            <a:lvl2pPr marR="0" lvl="1" algn="ctr" rtl="0">
              <a:spcBef>
                <a:spcPts val="0"/>
              </a:spcBef>
              <a:spcAft>
                <a:spcPts val="0"/>
              </a:spcAft>
              <a:buSzPts val="900"/>
              <a:buNone/>
              <a:defRPr sz="127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900"/>
              <a:buNone/>
              <a:defRPr sz="127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900"/>
              <a:buNone/>
              <a:defRPr sz="127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900"/>
              <a:buNone/>
              <a:defRPr sz="127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900"/>
              <a:buNone/>
              <a:defRPr sz="127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900"/>
              <a:buNone/>
              <a:defRPr sz="127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900"/>
              <a:buNone/>
              <a:defRPr sz="127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900"/>
              <a:buNone/>
              <a:defRPr sz="12700" b="0" i="0" u="none" strike="noStrike" cap="none">
                <a:solidFill>
                  <a:schemeClr val="dk1"/>
                </a:solidFill>
                <a:latin typeface="Calibri"/>
                <a:ea typeface="Calibri"/>
                <a:cs typeface="Calibri"/>
                <a:sym typeface="Calibri"/>
              </a:defRPr>
            </a:lvl9pPr>
          </a:lstStyle>
          <a:p>
            <a:endParaRPr/>
          </a:p>
        </p:txBody>
      </p:sp>
      <p:sp>
        <p:nvSpPr>
          <p:cNvPr id="47" name="Google Shape;47;p7"/>
          <p:cNvSpPr txBox="1">
            <a:spLocks noGrp="1"/>
          </p:cNvSpPr>
          <p:nvPr>
            <p:ph type="dt" idx="10"/>
          </p:nvPr>
        </p:nvSpPr>
        <p:spPr>
          <a:xfrm>
            <a:off x="1096965" y="30510162"/>
            <a:ext cx="5121300" cy="1752600"/>
          </a:xfrm>
          <a:prstGeom prst="rect">
            <a:avLst/>
          </a:prstGeom>
          <a:noFill/>
          <a:ln>
            <a:noFill/>
          </a:ln>
        </p:spPr>
        <p:txBody>
          <a:bodyPr spcFirstLastPara="1" wrap="square" lIns="197800" tIns="98900" rIns="197800" bIns="98900" anchor="ctr" anchorCtr="0">
            <a:noAutofit/>
          </a:bodyPr>
          <a:lstStyle>
            <a:lvl1pPr marR="0" lvl="0" algn="l" rtl="0">
              <a:spcBef>
                <a:spcPts val="0"/>
              </a:spcBef>
              <a:spcAft>
                <a:spcPts val="0"/>
              </a:spcAft>
              <a:buSzPts val="900"/>
              <a:buNone/>
              <a:defRPr sz="3400">
                <a:solidFill>
                  <a:srgbClr val="898989"/>
                </a:solidFill>
                <a:latin typeface="Calibri"/>
                <a:ea typeface="Calibri"/>
                <a:cs typeface="Calibri"/>
                <a:sym typeface="Calibri"/>
              </a:defRPr>
            </a:lvl1pPr>
            <a:lvl2pPr marR="0" lvl="1" algn="l" rtl="0">
              <a:spcBef>
                <a:spcPts val="0"/>
              </a:spcBef>
              <a:spcAft>
                <a:spcPts val="0"/>
              </a:spcAft>
              <a:buSzPts val="900"/>
              <a:buNone/>
              <a:defRPr sz="5900" b="0" i="0" u="none" strike="noStrike" cap="none">
                <a:solidFill>
                  <a:schemeClr val="dk1"/>
                </a:solidFill>
                <a:latin typeface="Arial"/>
                <a:ea typeface="Arial"/>
                <a:cs typeface="Arial"/>
                <a:sym typeface="Arial"/>
              </a:defRPr>
            </a:lvl2pPr>
            <a:lvl3pPr marR="0" lvl="2" algn="l" rtl="0">
              <a:spcBef>
                <a:spcPts val="0"/>
              </a:spcBef>
              <a:spcAft>
                <a:spcPts val="0"/>
              </a:spcAft>
              <a:buSzPts val="900"/>
              <a:buNone/>
              <a:defRPr sz="5900" b="0" i="0" u="none" strike="noStrike" cap="none">
                <a:solidFill>
                  <a:schemeClr val="dk1"/>
                </a:solidFill>
                <a:latin typeface="Arial"/>
                <a:ea typeface="Arial"/>
                <a:cs typeface="Arial"/>
                <a:sym typeface="Arial"/>
              </a:defRPr>
            </a:lvl3pPr>
            <a:lvl4pPr marR="0" lvl="3" algn="l" rtl="0">
              <a:spcBef>
                <a:spcPts val="0"/>
              </a:spcBef>
              <a:spcAft>
                <a:spcPts val="0"/>
              </a:spcAft>
              <a:buSzPts val="900"/>
              <a:buNone/>
              <a:defRPr sz="5900" b="0" i="0" u="none" strike="noStrike" cap="none">
                <a:solidFill>
                  <a:schemeClr val="dk1"/>
                </a:solidFill>
                <a:latin typeface="Arial"/>
                <a:ea typeface="Arial"/>
                <a:cs typeface="Arial"/>
                <a:sym typeface="Arial"/>
              </a:defRPr>
            </a:lvl4pPr>
            <a:lvl5pPr marR="0" lvl="4" algn="l" rtl="0">
              <a:spcBef>
                <a:spcPts val="0"/>
              </a:spcBef>
              <a:spcAft>
                <a:spcPts val="0"/>
              </a:spcAft>
              <a:buSzPts val="900"/>
              <a:buNone/>
              <a:defRPr sz="5900" b="0" i="0" u="none" strike="noStrike" cap="none">
                <a:solidFill>
                  <a:schemeClr val="dk1"/>
                </a:solidFill>
                <a:latin typeface="Arial"/>
                <a:ea typeface="Arial"/>
                <a:cs typeface="Arial"/>
                <a:sym typeface="Arial"/>
              </a:defRPr>
            </a:lvl5pPr>
            <a:lvl6pPr marR="0" lvl="5" algn="l" rtl="0">
              <a:spcBef>
                <a:spcPts val="0"/>
              </a:spcBef>
              <a:spcAft>
                <a:spcPts val="0"/>
              </a:spcAft>
              <a:buSzPts val="900"/>
              <a:buNone/>
              <a:defRPr sz="5900" b="0" i="0" u="none" strike="noStrike" cap="none">
                <a:solidFill>
                  <a:schemeClr val="dk1"/>
                </a:solidFill>
                <a:latin typeface="Arial"/>
                <a:ea typeface="Arial"/>
                <a:cs typeface="Arial"/>
                <a:sym typeface="Arial"/>
              </a:defRPr>
            </a:lvl6pPr>
            <a:lvl7pPr marR="0" lvl="6" algn="l" rtl="0">
              <a:spcBef>
                <a:spcPts val="0"/>
              </a:spcBef>
              <a:spcAft>
                <a:spcPts val="0"/>
              </a:spcAft>
              <a:buSzPts val="900"/>
              <a:buNone/>
              <a:defRPr sz="5900" b="0" i="0" u="none" strike="noStrike" cap="none">
                <a:solidFill>
                  <a:schemeClr val="dk1"/>
                </a:solidFill>
                <a:latin typeface="Arial"/>
                <a:ea typeface="Arial"/>
                <a:cs typeface="Arial"/>
                <a:sym typeface="Arial"/>
              </a:defRPr>
            </a:lvl7pPr>
            <a:lvl8pPr marR="0" lvl="7" algn="l" rtl="0">
              <a:spcBef>
                <a:spcPts val="0"/>
              </a:spcBef>
              <a:spcAft>
                <a:spcPts val="0"/>
              </a:spcAft>
              <a:buSzPts val="900"/>
              <a:buNone/>
              <a:defRPr sz="5900" b="0" i="0" u="none" strike="noStrike" cap="none">
                <a:solidFill>
                  <a:schemeClr val="dk1"/>
                </a:solidFill>
                <a:latin typeface="Arial"/>
                <a:ea typeface="Arial"/>
                <a:cs typeface="Arial"/>
                <a:sym typeface="Arial"/>
              </a:defRPr>
            </a:lvl8pPr>
            <a:lvl9pPr marR="0" lvl="8" algn="l" rtl="0">
              <a:spcBef>
                <a:spcPts val="0"/>
              </a:spcBef>
              <a:spcAft>
                <a:spcPts val="0"/>
              </a:spcAft>
              <a:buSzPts val="900"/>
              <a:buNone/>
              <a:defRPr sz="5900" b="0" i="0" u="none" strike="noStrike" cap="none">
                <a:solidFill>
                  <a:schemeClr val="dk1"/>
                </a:solidFill>
                <a:latin typeface="Arial"/>
                <a:ea typeface="Arial"/>
                <a:cs typeface="Arial"/>
                <a:sym typeface="Arial"/>
              </a:defRPr>
            </a:lvl9pPr>
          </a:lstStyle>
          <a:p>
            <a:endParaRPr/>
          </a:p>
        </p:txBody>
      </p:sp>
      <p:sp>
        <p:nvSpPr>
          <p:cNvPr id="48" name="Google Shape;48;p7"/>
          <p:cNvSpPr txBox="1">
            <a:spLocks noGrp="1"/>
          </p:cNvSpPr>
          <p:nvPr>
            <p:ph type="ftr" idx="11"/>
          </p:nvPr>
        </p:nvSpPr>
        <p:spPr>
          <a:xfrm>
            <a:off x="7497764" y="30510162"/>
            <a:ext cx="6950100" cy="1752600"/>
          </a:xfrm>
          <a:prstGeom prst="rect">
            <a:avLst/>
          </a:prstGeom>
          <a:noFill/>
          <a:ln>
            <a:noFill/>
          </a:ln>
        </p:spPr>
        <p:txBody>
          <a:bodyPr spcFirstLastPara="1" wrap="square" lIns="197800" tIns="98900" rIns="197800" bIns="98900" anchor="ctr" anchorCtr="0">
            <a:noAutofit/>
          </a:bodyPr>
          <a:lstStyle>
            <a:lvl1pPr marR="0" lvl="0" algn="ctr" rtl="0">
              <a:spcBef>
                <a:spcPts val="0"/>
              </a:spcBef>
              <a:spcAft>
                <a:spcPts val="0"/>
              </a:spcAft>
              <a:buSzPts val="900"/>
              <a:buNone/>
              <a:defRPr sz="3400">
                <a:solidFill>
                  <a:srgbClr val="888888"/>
                </a:solidFill>
                <a:latin typeface="Calibri"/>
                <a:ea typeface="Calibri"/>
                <a:cs typeface="Calibri"/>
                <a:sym typeface="Calibri"/>
              </a:defRPr>
            </a:lvl1pPr>
            <a:lvl2pPr marR="0" lvl="1" algn="l" rtl="0">
              <a:spcBef>
                <a:spcPts val="0"/>
              </a:spcBef>
              <a:spcAft>
                <a:spcPts val="0"/>
              </a:spcAft>
              <a:buSzPts val="900"/>
              <a:buNone/>
              <a:defRPr sz="5900" b="0" i="0" u="none" strike="noStrike" cap="none">
                <a:solidFill>
                  <a:schemeClr val="dk1"/>
                </a:solidFill>
                <a:latin typeface="Arial"/>
                <a:ea typeface="Arial"/>
                <a:cs typeface="Arial"/>
                <a:sym typeface="Arial"/>
              </a:defRPr>
            </a:lvl2pPr>
            <a:lvl3pPr marR="0" lvl="2" algn="l" rtl="0">
              <a:spcBef>
                <a:spcPts val="0"/>
              </a:spcBef>
              <a:spcAft>
                <a:spcPts val="0"/>
              </a:spcAft>
              <a:buSzPts val="900"/>
              <a:buNone/>
              <a:defRPr sz="5900" b="0" i="0" u="none" strike="noStrike" cap="none">
                <a:solidFill>
                  <a:schemeClr val="dk1"/>
                </a:solidFill>
                <a:latin typeface="Arial"/>
                <a:ea typeface="Arial"/>
                <a:cs typeface="Arial"/>
                <a:sym typeface="Arial"/>
              </a:defRPr>
            </a:lvl3pPr>
            <a:lvl4pPr marR="0" lvl="3" algn="l" rtl="0">
              <a:spcBef>
                <a:spcPts val="0"/>
              </a:spcBef>
              <a:spcAft>
                <a:spcPts val="0"/>
              </a:spcAft>
              <a:buSzPts val="900"/>
              <a:buNone/>
              <a:defRPr sz="5900" b="0" i="0" u="none" strike="noStrike" cap="none">
                <a:solidFill>
                  <a:schemeClr val="dk1"/>
                </a:solidFill>
                <a:latin typeface="Arial"/>
                <a:ea typeface="Arial"/>
                <a:cs typeface="Arial"/>
                <a:sym typeface="Arial"/>
              </a:defRPr>
            </a:lvl4pPr>
            <a:lvl5pPr marR="0" lvl="4" algn="l" rtl="0">
              <a:spcBef>
                <a:spcPts val="0"/>
              </a:spcBef>
              <a:spcAft>
                <a:spcPts val="0"/>
              </a:spcAft>
              <a:buSzPts val="900"/>
              <a:buNone/>
              <a:defRPr sz="5900" b="0" i="0" u="none" strike="noStrike" cap="none">
                <a:solidFill>
                  <a:schemeClr val="dk1"/>
                </a:solidFill>
                <a:latin typeface="Arial"/>
                <a:ea typeface="Arial"/>
                <a:cs typeface="Arial"/>
                <a:sym typeface="Arial"/>
              </a:defRPr>
            </a:lvl5pPr>
            <a:lvl6pPr marR="0" lvl="5" algn="l" rtl="0">
              <a:spcBef>
                <a:spcPts val="0"/>
              </a:spcBef>
              <a:spcAft>
                <a:spcPts val="0"/>
              </a:spcAft>
              <a:buSzPts val="900"/>
              <a:buNone/>
              <a:defRPr sz="5900" b="0" i="0" u="none" strike="noStrike" cap="none">
                <a:solidFill>
                  <a:schemeClr val="dk1"/>
                </a:solidFill>
                <a:latin typeface="Arial"/>
                <a:ea typeface="Arial"/>
                <a:cs typeface="Arial"/>
                <a:sym typeface="Arial"/>
              </a:defRPr>
            </a:lvl6pPr>
            <a:lvl7pPr marR="0" lvl="6" algn="l" rtl="0">
              <a:spcBef>
                <a:spcPts val="0"/>
              </a:spcBef>
              <a:spcAft>
                <a:spcPts val="0"/>
              </a:spcAft>
              <a:buSzPts val="900"/>
              <a:buNone/>
              <a:defRPr sz="5900" b="0" i="0" u="none" strike="noStrike" cap="none">
                <a:solidFill>
                  <a:schemeClr val="dk1"/>
                </a:solidFill>
                <a:latin typeface="Arial"/>
                <a:ea typeface="Arial"/>
                <a:cs typeface="Arial"/>
                <a:sym typeface="Arial"/>
              </a:defRPr>
            </a:lvl7pPr>
            <a:lvl8pPr marR="0" lvl="7" algn="l" rtl="0">
              <a:spcBef>
                <a:spcPts val="0"/>
              </a:spcBef>
              <a:spcAft>
                <a:spcPts val="0"/>
              </a:spcAft>
              <a:buSzPts val="900"/>
              <a:buNone/>
              <a:defRPr sz="5900" b="0" i="0" u="none" strike="noStrike" cap="none">
                <a:solidFill>
                  <a:schemeClr val="dk1"/>
                </a:solidFill>
                <a:latin typeface="Arial"/>
                <a:ea typeface="Arial"/>
                <a:cs typeface="Arial"/>
                <a:sym typeface="Arial"/>
              </a:defRPr>
            </a:lvl8pPr>
            <a:lvl9pPr marR="0" lvl="8" algn="l" rtl="0">
              <a:spcBef>
                <a:spcPts val="0"/>
              </a:spcBef>
              <a:spcAft>
                <a:spcPts val="0"/>
              </a:spcAft>
              <a:buSzPts val="900"/>
              <a:buNone/>
              <a:defRPr sz="5900" b="0" i="0" u="none" strike="noStrike" cap="none">
                <a:solidFill>
                  <a:schemeClr val="dk1"/>
                </a:solidFill>
                <a:latin typeface="Arial"/>
                <a:ea typeface="Arial"/>
                <a:cs typeface="Arial"/>
                <a:sym typeface="Arial"/>
              </a:defRPr>
            </a:lvl9pPr>
          </a:lstStyle>
          <a:p>
            <a:endParaRPr/>
          </a:p>
        </p:txBody>
      </p:sp>
      <p:sp>
        <p:nvSpPr>
          <p:cNvPr id="49" name="Google Shape;49;p7"/>
          <p:cNvSpPr txBox="1">
            <a:spLocks noGrp="1"/>
          </p:cNvSpPr>
          <p:nvPr>
            <p:ph type="sldNum" idx="12"/>
          </p:nvPr>
        </p:nvSpPr>
        <p:spPr>
          <a:xfrm>
            <a:off x="15727364" y="30510162"/>
            <a:ext cx="5121300" cy="1752600"/>
          </a:xfrm>
          <a:prstGeom prst="rect">
            <a:avLst/>
          </a:prstGeom>
          <a:noFill/>
          <a:ln>
            <a:noFill/>
          </a:ln>
        </p:spPr>
        <p:txBody>
          <a:bodyPr spcFirstLastPara="1" wrap="square" lIns="197800" tIns="98900" rIns="197800" bIns="98900" anchor="ctr" anchorCtr="0">
            <a:noAutofit/>
          </a:bodyPr>
          <a:lstStyle>
            <a:lvl1pPr marL="0" marR="0" lvl="0" indent="0" algn="r" rtl="0">
              <a:spcBef>
                <a:spcPts val="0"/>
              </a:spcBef>
              <a:spcAft>
                <a:spcPts val="0"/>
              </a:spcAft>
              <a:buNone/>
              <a:defRPr sz="3400">
                <a:solidFill>
                  <a:srgbClr val="898989"/>
                </a:solidFill>
                <a:latin typeface="Calibri"/>
                <a:ea typeface="Calibri"/>
                <a:cs typeface="Calibri"/>
                <a:sym typeface="Calibri"/>
              </a:defRPr>
            </a:lvl1pPr>
            <a:lvl2pPr marL="0" marR="0" lvl="1" indent="0" algn="r" rtl="0">
              <a:spcBef>
                <a:spcPts val="0"/>
              </a:spcBef>
              <a:spcAft>
                <a:spcPts val="0"/>
              </a:spcAft>
              <a:buNone/>
              <a:defRPr sz="3400">
                <a:solidFill>
                  <a:srgbClr val="898989"/>
                </a:solidFill>
                <a:latin typeface="Calibri"/>
                <a:ea typeface="Calibri"/>
                <a:cs typeface="Calibri"/>
                <a:sym typeface="Calibri"/>
              </a:defRPr>
            </a:lvl2pPr>
            <a:lvl3pPr marL="0" marR="0" lvl="2" indent="0" algn="r" rtl="0">
              <a:spcBef>
                <a:spcPts val="0"/>
              </a:spcBef>
              <a:spcAft>
                <a:spcPts val="0"/>
              </a:spcAft>
              <a:buNone/>
              <a:defRPr sz="3400">
                <a:solidFill>
                  <a:srgbClr val="898989"/>
                </a:solidFill>
                <a:latin typeface="Calibri"/>
                <a:ea typeface="Calibri"/>
                <a:cs typeface="Calibri"/>
                <a:sym typeface="Calibri"/>
              </a:defRPr>
            </a:lvl3pPr>
            <a:lvl4pPr marL="0" marR="0" lvl="3" indent="0" algn="r" rtl="0">
              <a:spcBef>
                <a:spcPts val="0"/>
              </a:spcBef>
              <a:spcAft>
                <a:spcPts val="0"/>
              </a:spcAft>
              <a:buNone/>
              <a:defRPr sz="3400">
                <a:solidFill>
                  <a:srgbClr val="898989"/>
                </a:solidFill>
                <a:latin typeface="Calibri"/>
                <a:ea typeface="Calibri"/>
                <a:cs typeface="Calibri"/>
                <a:sym typeface="Calibri"/>
              </a:defRPr>
            </a:lvl4pPr>
            <a:lvl5pPr marL="0" marR="0" lvl="4" indent="0" algn="r" rtl="0">
              <a:spcBef>
                <a:spcPts val="0"/>
              </a:spcBef>
              <a:spcAft>
                <a:spcPts val="0"/>
              </a:spcAft>
              <a:buNone/>
              <a:defRPr sz="3400">
                <a:solidFill>
                  <a:srgbClr val="898989"/>
                </a:solidFill>
                <a:latin typeface="Calibri"/>
                <a:ea typeface="Calibri"/>
                <a:cs typeface="Calibri"/>
                <a:sym typeface="Calibri"/>
              </a:defRPr>
            </a:lvl5pPr>
            <a:lvl6pPr marL="0" marR="0" lvl="5" indent="0" algn="r" rtl="0">
              <a:spcBef>
                <a:spcPts val="0"/>
              </a:spcBef>
              <a:spcAft>
                <a:spcPts val="0"/>
              </a:spcAft>
              <a:buNone/>
              <a:defRPr sz="3400">
                <a:solidFill>
                  <a:srgbClr val="898989"/>
                </a:solidFill>
                <a:latin typeface="Calibri"/>
                <a:ea typeface="Calibri"/>
                <a:cs typeface="Calibri"/>
                <a:sym typeface="Calibri"/>
              </a:defRPr>
            </a:lvl6pPr>
            <a:lvl7pPr marL="0" marR="0" lvl="6" indent="0" algn="r" rtl="0">
              <a:spcBef>
                <a:spcPts val="0"/>
              </a:spcBef>
              <a:spcAft>
                <a:spcPts val="0"/>
              </a:spcAft>
              <a:buNone/>
              <a:defRPr sz="3400">
                <a:solidFill>
                  <a:srgbClr val="898989"/>
                </a:solidFill>
                <a:latin typeface="Calibri"/>
                <a:ea typeface="Calibri"/>
                <a:cs typeface="Calibri"/>
                <a:sym typeface="Calibri"/>
              </a:defRPr>
            </a:lvl7pPr>
            <a:lvl8pPr marL="0" marR="0" lvl="7" indent="0" algn="r" rtl="0">
              <a:spcBef>
                <a:spcPts val="0"/>
              </a:spcBef>
              <a:spcAft>
                <a:spcPts val="0"/>
              </a:spcAft>
              <a:buNone/>
              <a:defRPr sz="3400">
                <a:solidFill>
                  <a:srgbClr val="898989"/>
                </a:solidFill>
                <a:latin typeface="Calibri"/>
                <a:ea typeface="Calibri"/>
                <a:cs typeface="Calibri"/>
                <a:sym typeface="Calibri"/>
              </a:defRPr>
            </a:lvl8pPr>
            <a:lvl9pPr marL="0" marR="0" lvl="8" indent="0" algn="r" rtl="0">
              <a:spcBef>
                <a:spcPts val="0"/>
              </a:spcBef>
              <a:spcAft>
                <a:spcPts val="0"/>
              </a:spcAft>
              <a:buNone/>
              <a:defRPr sz="34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0"/>
        <p:cNvGrpSpPr/>
        <p:nvPr/>
      </p:nvGrpSpPr>
      <p:grpSpPr>
        <a:xfrm>
          <a:off x="0" y="0"/>
          <a:ext cx="0" cy="0"/>
          <a:chOff x="0" y="0"/>
          <a:chExt cx="0" cy="0"/>
        </a:xfrm>
      </p:grpSpPr>
      <p:sp>
        <p:nvSpPr>
          <p:cNvPr id="51" name="Google Shape;51;p8"/>
          <p:cNvSpPr txBox="1">
            <a:spLocks noGrp="1"/>
          </p:cNvSpPr>
          <p:nvPr>
            <p:ph type="dt" idx="10"/>
          </p:nvPr>
        </p:nvSpPr>
        <p:spPr>
          <a:xfrm>
            <a:off x="1096965" y="30510162"/>
            <a:ext cx="5121300" cy="1752600"/>
          </a:xfrm>
          <a:prstGeom prst="rect">
            <a:avLst/>
          </a:prstGeom>
          <a:noFill/>
          <a:ln>
            <a:noFill/>
          </a:ln>
        </p:spPr>
        <p:txBody>
          <a:bodyPr spcFirstLastPara="1" wrap="square" lIns="197800" tIns="98900" rIns="197800" bIns="98900" anchor="ctr" anchorCtr="0">
            <a:noAutofit/>
          </a:bodyPr>
          <a:lstStyle>
            <a:lvl1pPr marR="0" lvl="0" algn="l" rtl="0">
              <a:spcBef>
                <a:spcPts val="0"/>
              </a:spcBef>
              <a:spcAft>
                <a:spcPts val="0"/>
              </a:spcAft>
              <a:buSzPts val="900"/>
              <a:buNone/>
              <a:defRPr sz="3400">
                <a:solidFill>
                  <a:srgbClr val="898989"/>
                </a:solidFill>
                <a:latin typeface="Calibri"/>
                <a:ea typeface="Calibri"/>
                <a:cs typeface="Calibri"/>
                <a:sym typeface="Calibri"/>
              </a:defRPr>
            </a:lvl1pPr>
            <a:lvl2pPr marR="0" lvl="1" algn="l" rtl="0">
              <a:spcBef>
                <a:spcPts val="0"/>
              </a:spcBef>
              <a:spcAft>
                <a:spcPts val="0"/>
              </a:spcAft>
              <a:buSzPts val="900"/>
              <a:buNone/>
              <a:defRPr sz="5900" b="0" i="0" u="none" strike="noStrike" cap="none">
                <a:solidFill>
                  <a:schemeClr val="dk1"/>
                </a:solidFill>
                <a:latin typeface="Arial"/>
                <a:ea typeface="Arial"/>
                <a:cs typeface="Arial"/>
                <a:sym typeface="Arial"/>
              </a:defRPr>
            </a:lvl2pPr>
            <a:lvl3pPr marR="0" lvl="2" algn="l" rtl="0">
              <a:spcBef>
                <a:spcPts val="0"/>
              </a:spcBef>
              <a:spcAft>
                <a:spcPts val="0"/>
              </a:spcAft>
              <a:buSzPts val="900"/>
              <a:buNone/>
              <a:defRPr sz="5900" b="0" i="0" u="none" strike="noStrike" cap="none">
                <a:solidFill>
                  <a:schemeClr val="dk1"/>
                </a:solidFill>
                <a:latin typeface="Arial"/>
                <a:ea typeface="Arial"/>
                <a:cs typeface="Arial"/>
                <a:sym typeface="Arial"/>
              </a:defRPr>
            </a:lvl3pPr>
            <a:lvl4pPr marR="0" lvl="3" algn="l" rtl="0">
              <a:spcBef>
                <a:spcPts val="0"/>
              </a:spcBef>
              <a:spcAft>
                <a:spcPts val="0"/>
              </a:spcAft>
              <a:buSzPts val="900"/>
              <a:buNone/>
              <a:defRPr sz="5900" b="0" i="0" u="none" strike="noStrike" cap="none">
                <a:solidFill>
                  <a:schemeClr val="dk1"/>
                </a:solidFill>
                <a:latin typeface="Arial"/>
                <a:ea typeface="Arial"/>
                <a:cs typeface="Arial"/>
                <a:sym typeface="Arial"/>
              </a:defRPr>
            </a:lvl4pPr>
            <a:lvl5pPr marR="0" lvl="4" algn="l" rtl="0">
              <a:spcBef>
                <a:spcPts val="0"/>
              </a:spcBef>
              <a:spcAft>
                <a:spcPts val="0"/>
              </a:spcAft>
              <a:buSzPts val="900"/>
              <a:buNone/>
              <a:defRPr sz="5900" b="0" i="0" u="none" strike="noStrike" cap="none">
                <a:solidFill>
                  <a:schemeClr val="dk1"/>
                </a:solidFill>
                <a:latin typeface="Arial"/>
                <a:ea typeface="Arial"/>
                <a:cs typeface="Arial"/>
                <a:sym typeface="Arial"/>
              </a:defRPr>
            </a:lvl5pPr>
            <a:lvl6pPr marR="0" lvl="5" algn="l" rtl="0">
              <a:spcBef>
                <a:spcPts val="0"/>
              </a:spcBef>
              <a:spcAft>
                <a:spcPts val="0"/>
              </a:spcAft>
              <a:buSzPts val="900"/>
              <a:buNone/>
              <a:defRPr sz="5900" b="0" i="0" u="none" strike="noStrike" cap="none">
                <a:solidFill>
                  <a:schemeClr val="dk1"/>
                </a:solidFill>
                <a:latin typeface="Arial"/>
                <a:ea typeface="Arial"/>
                <a:cs typeface="Arial"/>
                <a:sym typeface="Arial"/>
              </a:defRPr>
            </a:lvl6pPr>
            <a:lvl7pPr marR="0" lvl="6" algn="l" rtl="0">
              <a:spcBef>
                <a:spcPts val="0"/>
              </a:spcBef>
              <a:spcAft>
                <a:spcPts val="0"/>
              </a:spcAft>
              <a:buSzPts val="900"/>
              <a:buNone/>
              <a:defRPr sz="5900" b="0" i="0" u="none" strike="noStrike" cap="none">
                <a:solidFill>
                  <a:schemeClr val="dk1"/>
                </a:solidFill>
                <a:latin typeface="Arial"/>
                <a:ea typeface="Arial"/>
                <a:cs typeface="Arial"/>
                <a:sym typeface="Arial"/>
              </a:defRPr>
            </a:lvl7pPr>
            <a:lvl8pPr marR="0" lvl="7" algn="l" rtl="0">
              <a:spcBef>
                <a:spcPts val="0"/>
              </a:spcBef>
              <a:spcAft>
                <a:spcPts val="0"/>
              </a:spcAft>
              <a:buSzPts val="900"/>
              <a:buNone/>
              <a:defRPr sz="5900" b="0" i="0" u="none" strike="noStrike" cap="none">
                <a:solidFill>
                  <a:schemeClr val="dk1"/>
                </a:solidFill>
                <a:latin typeface="Arial"/>
                <a:ea typeface="Arial"/>
                <a:cs typeface="Arial"/>
                <a:sym typeface="Arial"/>
              </a:defRPr>
            </a:lvl8pPr>
            <a:lvl9pPr marR="0" lvl="8" algn="l" rtl="0">
              <a:spcBef>
                <a:spcPts val="0"/>
              </a:spcBef>
              <a:spcAft>
                <a:spcPts val="0"/>
              </a:spcAft>
              <a:buSzPts val="900"/>
              <a:buNone/>
              <a:defRPr sz="5900" b="0" i="0" u="none" strike="noStrike" cap="none">
                <a:solidFill>
                  <a:schemeClr val="dk1"/>
                </a:solidFill>
                <a:latin typeface="Arial"/>
                <a:ea typeface="Arial"/>
                <a:cs typeface="Arial"/>
                <a:sym typeface="Arial"/>
              </a:defRPr>
            </a:lvl9pPr>
          </a:lstStyle>
          <a:p>
            <a:endParaRPr/>
          </a:p>
        </p:txBody>
      </p:sp>
      <p:sp>
        <p:nvSpPr>
          <p:cNvPr id="52" name="Google Shape;52;p8"/>
          <p:cNvSpPr txBox="1">
            <a:spLocks noGrp="1"/>
          </p:cNvSpPr>
          <p:nvPr>
            <p:ph type="ftr" idx="11"/>
          </p:nvPr>
        </p:nvSpPr>
        <p:spPr>
          <a:xfrm>
            <a:off x="7497764" y="30510162"/>
            <a:ext cx="6950100" cy="1752600"/>
          </a:xfrm>
          <a:prstGeom prst="rect">
            <a:avLst/>
          </a:prstGeom>
          <a:noFill/>
          <a:ln>
            <a:noFill/>
          </a:ln>
        </p:spPr>
        <p:txBody>
          <a:bodyPr spcFirstLastPara="1" wrap="square" lIns="197800" tIns="98900" rIns="197800" bIns="98900" anchor="ctr" anchorCtr="0">
            <a:noAutofit/>
          </a:bodyPr>
          <a:lstStyle>
            <a:lvl1pPr marR="0" lvl="0" algn="ctr" rtl="0">
              <a:spcBef>
                <a:spcPts val="0"/>
              </a:spcBef>
              <a:spcAft>
                <a:spcPts val="0"/>
              </a:spcAft>
              <a:buSzPts val="900"/>
              <a:buNone/>
              <a:defRPr sz="3400">
                <a:solidFill>
                  <a:srgbClr val="888888"/>
                </a:solidFill>
                <a:latin typeface="Calibri"/>
                <a:ea typeface="Calibri"/>
                <a:cs typeface="Calibri"/>
                <a:sym typeface="Calibri"/>
              </a:defRPr>
            </a:lvl1pPr>
            <a:lvl2pPr marR="0" lvl="1" algn="l" rtl="0">
              <a:spcBef>
                <a:spcPts val="0"/>
              </a:spcBef>
              <a:spcAft>
                <a:spcPts val="0"/>
              </a:spcAft>
              <a:buSzPts val="900"/>
              <a:buNone/>
              <a:defRPr sz="5900" b="0" i="0" u="none" strike="noStrike" cap="none">
                <a:solidFill>
                  <a:schemeClr val="dk1"/>
                </a:solidFill>
                <a:latin typeface="Arial"/>
                <a:ea typeface="Arial"/>
                <a:cs typeface="Arial"/>
                <a:sym typeface="Arial"/>
              </a:defRPr>
            </a:lvl2pPr>
            <a:lvl3pPr marR="0" lvl="2" algn="l" rtl="0">
              <a:spcBef>
                <a:spcPts val="0"/>
              </a:spcBef>
              <a:spcAft>
                <a:spcPts val="0"/>
              </a:spcAft>
              <a:buSzPts val="900"/>
              <a:buNone/>
              <a:defRPr sz="5900" b="0" i="0" u="none" strike="noStrike" cap="none">
                <a:solidFill>
                  <a:schemeClr val="dk1"/>
                </a:solidFill>
                <a:latin typeface="Arial"/>
                <a:ea typeface="Arial"/>
                <a:cs typeface="Arial"/>
                <a:sym typeface="Arial"/>
              </a:defRPr>
            </a:lvl3pPr>
            <a:lvl4pPr marR="0" lvl="3" algn="l" rtl="0">
              <a:spcBef>
                <a:spcPts val="0"/>
              </a:spcBef>
              <a:spcAft>
                <a:spcPts val="0"/>
              </a:spcAft>
              <a:buSzPts val="900"/>
              <a:buNone/>
              <a:defRPr sz="5900" b="0" i="0" u="none" strike="noStrike" cap="none">
                <a:solidFill>
                  <a:schemeClr val="dk1"/>
                </a:solidFill>
                <a:latin typeface="Arial"/>
                <a:ea typeface="Arial"/>
                <a:cs typeface="Arial"/>
                <a:sym typeface="Arial"/>
              </a:defRPr>
            </a:lvl4pPr>
            <a:lvl5pPr marR="0" lvl="4" algn="l" rtl="0">
              <a:spcBef>
                <a:spcPts val="0"/>
              </a:spcBef>
              <a:spcAft>
                <a:spcPts val="0"/>
              </a:spcAft>
              <a:buSzPts val="900"/>
              <a:buNone/>
              <a:defRPr sz="5900" b="0" i="0" u="none" strike="noStrike" cap="none">
                <a:solidFill>
                  <a:schemeClr val="dk1"/>
                </a:solidFill>
                <a:latin typeface="Arial"/>
                <a:ea typeface="Arial"/>
                <a:cs typeface="Arial"/>
                <a:sym typeface="Arial"/>
              </a:defRPr>
            </a:lvl5pPr>
            <a:lvl6pPr marR="0" lvl="5" algn="l" rtl="0">
              <a:spcBef>
                <a:spcPts val="0"/>
              </a:spcBef>
              <a:spcAft>
                <a:spcPts val="0"/>
              </a:spcAft>
              <a:buSzPts val="900"/>
              <a:buNone/>
              <a:defRPr sz="5900" b="0" i="0" u="none" strike="noStrike" cap="none">
                <a:solidFill>
                  <a:schemeClr val="dk1"/>
                </a:solidFill>
                <a:latin typeface="Arial"/>
                <a:ea typeface="Arial"/>
                <a:cs typeface="Arial"/>
                <a:sym typeface="Arial"/>
              </a:defRPr>
            </a:lvl6pPr>
            <a:lvl7pPr marR="0" lvl="6" algn="l" rtl="0">
              <a:spcBef>
                <a:spcPts val="0"/>
              </a:spcBef>
              <a:spcAft>
                <a:spcPts val="0"/>
              </a:spcAft>
              <a:buSzPts val="900"/>
              <a:buNone/>
              <a:defRPr sz="5900" b="0" i="0" u="none" strike="noStrike" cap="none">
                <a:solidFill>
                  <a:schemeClr val="dk1"/>
                </a:solidFill>
                <a:latin typeface="Arial"/>
                <a:ea typeface="Arial"/>
                <a:cs typeface="Arial"/>
                <a:sym typeface="Arial"/>
              </a:defRPr>
            </a:lvl7pPr>
            <a:lvl8pPr marR="0" lvl="7" algn="l" rtl="0">
              <a:spcBef>
                <a:spcPts val="0"/>
              </a:spcBef>
              <a:spcAft>
                <a:spcPts val="0"/>
              </a:spcAft>
              <a:buSzPts val="900"/>
              <a:buNone/>
              <a:defRPr sz="5900" b="0" i="0" u="none" strike="noStrike" cap="none">
                <a:solidFill>
                  <a:schemeClr val="dk1"/>
                </a:solidFill>
                <a:latin typeface="Arial"/>
                <a:ea typeface="Arial"/>
                <a:cs typeface="Arial"/>
                <a:sym typeface="Arial"/>
              </a:defRPr>
            </a:lvl8pPr>
            <a:lvl9pPr marR="0" lvl="8" algn="l" rtl="0">
              <a:spcBef>
                <a:spcPts val="0"/>
              </a:spcBef>
              <a:spcAft>
                <a:spcPts val="0"/>
              </a:spcAft>
              <a:buSzPts val="900"/>
              <a:buNone/>
              <a:defRPr sz="5900" b="0" i="0" u="none" strike="noStrike" cap="none">
                <a:solidFill>
                  <a:schemeClr val="dk1"/>
                </a:solidFill>
                <a:latin typeface="Arial"/>
                <a:ea typeface="Arial"/>
                <a:cs typeface="Arial"/>
                <a:sym typeface="Arial"/>
              </a:defRPr>
            </a:lvl9pPr>
          </a:lstStyle>
          <a:p>
            <a:endParaRPr/>
          </a:p>
        </p:txBody>
      </p:sp>
      <p:sp>
        <p:nvSpPr>
          <p:cNvPr id="53" name="Google Shape;53;p8"/>
          <p:cNvSpPr txBox="1">
            <a:spLocks noGrp="1"/>
          </p:cNvSpPr>
          <p:nvPr>
            <p:ph type="sldNum" idx="12"/>
          </p:nvPr>
        </p:nvSpPr>
        <p:spPr>
          <a:xfrm>
            <a:off x="15727364" y="30510162"/>
            <a:ext cx="5121300" cy="1752600"/>
          </a:xfrm>
          <a:prstGeom prst="rect">
            <a:avLst/>
          </a:prstGeom>
          <a:noFill/>
          <a:ln>
            <a:noFill/>
          </a:ln>
        </p:spPr>
        <p:txBody>
          <a:bodyPr spcFirstLastPara="1" wrap="square" lIns="197800" tIns="98900" rIns="197800" bIns="98900" anchor="ctr" anchorCtr="0">
            <a:noAutofit/>
          </a:bodyPr>
          <a:lstStyle>
            <a:lvl1pPr marL="0" marR="0" lvl="0" indent="0" algn="r" rtl="0">
              <a:spcBef>
                <a:spcPts val="0"/>
              </a:spcBef>
              <a:spcAft>
                <a:spcPts val="0"/>
              </a:spcAft>
              <a:buNone/>
              <a:defRPr sz="3400">
                <a:solidFill>
                  <a:srgbClr val="898989"/>
                </a:solidFill>
                <a:latin typeface="Calibri"/>
                <a:ea typeface="Calibri"/>
                <a:cs typeface="Calibri"/>
                <a:sym typeface="Calibri"/>
              </a:defRPr>
            </a:lvl1pPr>
            <a:lvl2pPr marL="0" marR="0" lvl="1" indent="0" algn="r" rtl="0">
              <a:spcBef>
                <a:spcPts val="0"/>
              </a:spcBef>
              <a:spcAft>
                <a:spcPts val="0"/>
              </a:spcAft>
              <a:buNone/>
              <a:defRPr sz="3400">
                <a:solidFill>
                  <a:srgbClr val="898989"/>
                </a:solidFill>
                <a:latin typeface="Calibri"/>
                <a:ea typeface="Calibri"/>
                <a:cs typeface="Calibri"/>
                <a:sym typeface="Calibri"/>
              </a:defRPr>
            </a:lvl2pPr>
            <a:lvl3pPr marL="0" marR="0" lvl="2" indent="0" algn="r" rtl="0">
              <a:spcBef>
                <a:spcPts val="0"/>
              </a:spcBef>
              <a:spcAft>
                <a:spcPts val="0"/>
              </a:spcAft>
              <a:buNone/>
              <a:defRPr sz="3400">
                <a:solidFill>
                  <a:srgbClr val="898989"/>
                </a:solidFill>
                <a:latin typeface="Calibri"/>
                <a:ea typeface="Calibri"/>
                <a:cs typeface="Calibri"/>
                <a:sym typeface="Calibri"/>
              </a:defRPr>
            </a:lvl3pPr>
            <a:lvl4pPr marL="0" marR="0" lvl="3" indent="0" algn="r" rtl="0">
              <a:spcBef>
                <a:spcPts val="0"/>
              </a:spcBef>
              <a:spcAft>
                <a:spcPts val="0"/>
              </a:spcAft>
              <a:buNone/>
              <a:defRPr sz="3400">
                <a:solidFill>
                  <a:srgbClr val="898989"/>
                </a:solidFill>
                <a:latin typeface="Calibri"/>
                <a:ea typeface="Calibri"/>
                <a:cs typeface="Calibri"/>
                <a:sym typeface="Calibri"/>
              </a:defRPr>
            </a:lvl4pPr>
            <a:lvl5pPr marL="0" marR="0" lvl="4" indent="0" algn="r" rtl="0">
              <a:spcBef>
                <a:spcPts val="0"/>
              </a:spcBef>
              <a:spcAft>
                <a:spcPts val="0"/>
              </a:spcAft>
              <a:buNone/>
              <a:defRPr sz="3400">
                <a:solidFill>
                  <a:srgbClr val="898989"/>
                </a:solidFill>
                <a:latin typeface="Calibri"/>
                <a:ea typeface="Calibri"/>
                <a:cs typeface="Calibri"/>
                <a:sym typeface="Calibri"/>
              </a:defRPr>
            </a:lvl5pPr>
            <a:lvl6pPr marL="0" marR="0" lvl="5" indent="0" algn="r" rtl="0">
              <a:spcBef>
                <a:spcPts val="0"/>
              </a:spcBef>
              <a:spcAft>
                <a:spcPts val="0"/>
              </a:spcAft>
              <a:buNone/>
              <a:defRPr sz="3400">
                <a:solidFill>
                  <a:srgbClr val="898989"/>
                </a:solidFill>
                <a:latin typeface="Calibri"/>
                <a:ea typeface="Calibri"/>
                <a:cs typeface="Calibri"/>
                <a:sym typeface="Calibri"/>
              </a:defRPr>
            </a:lvl6pPr>
            <a:lvl7pPr marL="0" marR="0" lvl="6" indent="0" algn="r" rtl="0">
              <a:spcBef>
                <a:spcPts val="0"/>
              </a:spcBef>
              <a:spcAft>
                <a:spcPts val="0"/>
              </a:spcAft>
              <a:buNone/>
              <a:defRPr sz="3400">
                <a:solidFill>
                  <a:srgbClr val="898989"/>
                </a:solidFill>
                <a:latin typeface="Calibri"/>
                <a:ea typeface="Calibri"/>
                <a:cs typeface="Calibri"/>
                <a:sym typeface="Calibri"/>
              </a:defRPr>
            </a:lvl7pPr>
            <a:lvl8pPr marL="0" marR="0" lvl="7" indent="0" algn="r" rtl="0">
              <a:spcBef>
                <a:spcPts val="0"/>
              </a:spcBef>
              <a:spcAft>
                <a:spcPts val="0"/>
              </a:spcAft>
              <a:buNone/>
              <a:defRPr sz="3400">
                <a:solidFill>
                  <a:srgbClr val="898989"/>
                </a:solidFill>
                <a:latin typeface="Calibri"/>
                <a:ea typeface="Calibri"/>
                <a:cs typeface="Calibri"/>
                <a:sym typeface="Calibri"/>
              </a:defRPr>
            </a:lvl8pPr>
            <a:lvl9pPr marL="0" marR="0" lvl="8" indent="0" algn="r" rtl="0">
              <a:spcBef>
                <a:spcPts val="0"/>
              </a:spcBef>
              <a:spcAft>
                <a:spcPts val="0"/>
              </a:spcAft>
              <a:buNone/>
              <a:defRPr sz="34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4"/>
        <p:cNvGrpSpPr/>
        <p:nvPr/>
      </p:nvGrpSpPr>
      <p:grpSpPr>
        <a:xfrm>
          <a:off x="0" y="0"/>
          <a:ext cx="0" cy="0"/>
          <a:chOff x="0" y="0"/>
          <a:chExt cx="0" cy="0"/>
        </a:xfrm>
      </p:grpSpPr>
      <p:sp>
        <p:nvSpPr>
          <p:cNvPr id="55" name="Google Shape;55;p9"/>
          <p:cNvSpPr txBox="1">
            <a:spLocks noGrp="1"/>
          </p:cNvSpPr>
          <p:nvPr>
            <p:ph type="title"/>
          </p:nvPr>
        </p:nvSpPr>
        <p:spPr>
          <a:xfrm>
            <a:off x="1097283" y="1310640"/>
            <a:ext cx="7220100" cy="5577900"/>
          </a:xfrm>
          <a:prstGeom prst="rect">
            <a:avLst/>
          </a:prstGeom>
          <a:noFill/>
          <a:ln>
            <a:noFill/>
          </a:ln>
        </p:spPr>
        <p:txBody>
          <a:bodyPr spcFirstLastPara="1" wrap="square" lIns="197800" tIns="98900" rIns="197800" bIns="98900" anchor="b" anchorCtr="0">
            <a:noAutofit/>
          </a:bodyPr>
          <a:lstStyle>
            <a:lvl1pPr marR="0" lvl="0" algn="l" rtl="0">
              <a:spcBef>
                <a:spcPts val="0"/>
              </a:spcBef>
              <a:spcAft>
                <a:spcPts val="0"/>
              </a:spcAft>
              <a:buSzPts val="900"/>
              <a:buNone/>
              <a:defRPr sz="5800" b="1" i="0" u="none" strike="noStrike" cap="none">
                <a:solidFill>
                  <a:schemeClr val="dk1"/>
                </a:solidFill>
                <a:latin typeface="Calibri"/>
                <a:ea typeface="Calibri"/>
                <a:cs typeface="Calibri"/>
                <a:sym typeface="Calibri"/>
              </a:defRPr>
            </a:lvl1pPr>
            <a:lvl2pPr marR="0" lvl="1" algn="ctr" rtl="0">
              <a:spcBef>
                <a:spcPts val="0"/>
              </a:spcBef>
              <a:spcAft>
                <a:spcPts val="0"/>
              </a:spcAft>
              <a:buSzPts val="900"/>
              <a:buNone/>
              <a:defRPr sz="127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900"/>
              <a:buNone/>
              <a:defRPr sz="127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900"/>
              <a:buNone/>
              <a:defRPr sz="127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900"/>
              <a:buNone/>
              <a:defRPr sz="127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900"/>
              <a:buNone/>
              <a:defRPr sz="127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900"/>
              <a:buNone/>
              <a:defRPr sz="127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900"/>
              <a:buNone/>
              <a:defRPr sz="127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900"/>
              <a:buNone/>
              <a:defRPr sz="12700" b="0" i="0" u="none" strike="noStrike" cap="none">
                <a:solidFill>
                  <a:schemeClr val="dk1"/>
                </a:solidFill>
                <a:latin typeface="Calibri"/>
                <a:ea typeface="Calibri"/>
                <a:cs typeface="Calibri"/>
                <a:sym typeface="Calibri"/>
              </a:defRPr>
            </a:lvl9pPr>
          </a:lstStyle>
          <a:p>
            <a:endParaRPr/>
          </a:p>
        </p:txBody>
      </p:sp>
      <p:sp>
        <p:nvSpPr>
          <p:cNvPr id="56" name="Google Shape;56;p9"/>
          <p:cNvSpPr txBox="1">
            <a:spLocks noGrp="1"/>
          </p:cNvSpPr>
          <p:nvPr>
            <p:ph type="body" idx="1"/>
          </p:nvPr>
        </p:nvSpPr>
        <p:spPr>
          <a:xfrm>
            <a:off x="8580120" y="1310644"/>
            <a:ext cx="12268200" cy="28095000"/>
          </a:xfrm>
          <a:prstGeom prst="rect">
            <a:avLst/>
          </a:prstGeom>
          <a:noFill/>
          <a:ln>
            <a:noFill/>
          </a:ln>
        </p:spPr>
        <p:txBody>
          <a:bodyPr spcFirstLastPara="1" wrap="square" lIns="197800" tIns="98900" rIns="197800" bIns="98900" anchor="t" anchorCtr="0">
            <a:noAutofit/>
          </a:bodyPr>
          <a:lstStyle>
            <a:lvl1pPr marL="457200" marR="0" lvl="0" indent="-819150" algn="l" rtl="0">
              <a:spcBef>
                <a:spcPts val="1900"/>
              </a:spcBef>
              <a:spcAft>
                <a:spcPts val="0"/>
              </a:spcAft>
              <a:buClr>
                <a:schemeClr val="dk1"/>
              </a:buClr>
              <a:buSzPts val="9300"/>
              <a:buFont typeface="Arial"/>
              <a:buChar char="•"/>
              <a:defRPr sz="9300" b="0" i="0" u="none" strike="noStrike" cap="none">
                <a:solidFill>
                  <a:schemeClr val="dk1"/>
                </a:solidFill>
                <a:latin typeface="Calibri"/>
                <a:ea typeface="Calibri"/>
                <a:cs typeface="Calibri"/>
                <a:sym typeface="Calibri"/>
              </a:defRPr>
            </a:lvl1pPr>
            <a:lvl2pPr marL="914400" marR="0" lvl="1" indent="-742950" algn="l" rtl="0">
              <a:spcBef>
                <a:spcPts val="1600"/>
              </a:spcBef>
              <a:spcAft>
                <a:spcPts val="0"/>
              </a:spcAft>
              <a:buClr>
                <a:schemeClr val="dk1"/>
              </a:buClr>
              <a:buSzPts val="8100"/>
              <a:buFont typeface="Arial"/>
              <a:buChar char="–"/>
              <a:defRPr sz="8100" b="0" i="0" u="none" strike="noStrike" cap="none">
                <a:solidFill>
                  <a:schemeClr val="dk1"/>
                </a:solidFill>
                <a:latin typeface="Calibri"/>
                <a:ea typeface="Calibri"/>
                <a:cs typeface="Calibri"/>
                <a:sym typeface="Calibri"/>
              </a:defRPr>
            </a:lvl2pPr>
            <a:lvl3pPr marL="1371600" marR="0" lvl="2" indent="-666750" algn="l" rtl="0">
              <a:spcBef>
                <a:spcPts val="1400"/>
              </a:spcBef>
              <a:spcAft>
                <a:spcPts val="0"/>
              </a:spcAft>
              <a:buClr>
                <a:schemeClr val="dk1"/>
              </a:buClr>
              <a:buSzPts val="6900"/>
              <a:buFont typeface="Arial"/>
              <a:buChar char="•"/>
              <a:defRPr sz="6900" b="0" i="0" u="none" strike="noStrike" cap="none">
                <a:solidFill>
                  <a:schemeClr val="dk1"/>
                </a:solidFill>
                <a:latin typeface="Calibri"/>
                <a:ea typeface="Calibri"/>
                <a:cs typeface="Calibri"/>
                <a:sym typeface="Calibri"/>
              </a:defRPr>
            </a:lvl3pPr>
            <a:lvl4pPr marL="1828800" marR="0" lvl="3" indent="-596900" algn="l" rtl="0">
              <a:spcBef>
                <a:spcPts val="1200"/>
              </a:spcBef>
              <a:spcAft>
                <a:spcPts val="0"/>
              </a:spcAft>
              <a:buClr>
                <a:schemeClr val="dk1"/>
              </a:buClr>
              <a:buSzPts val="5800"/>
              <a:buFont typeface="Arial"/>
              <a:buChar char="–"/>
              <a:defRPr sz="5800" b="0" i="0" u="none" strike="noStrike" cap="none">
                <a:solidFill>
                  <a:schemeClr val="dk1"/>
                </a:solidFill>
                <a:latin typeface="Calibri"/>
                <a:ea typeface="Calibri"/>
                <a:cs typeface="Calibri"/>
                <a:sym typeface="Calibri"/>
              </a:defRPr>
            </a:lvl4pPr>
            <a:lvl5pPr marL="2286000" marR="0" lvl="4" indent="-596900" algn="l" rtl="0">
              <a:spcBef>
                <a:spcPts val="1200"/>
              </a:spcBef>
              <a:spcAft>
                <a:spcPts val="0"/>
              </a:spcAft>
              <a:buClr>
                <a:schemeClr val="dk1"/>
              </a:buClr>
              <a:buSzPts val="5800"/>
              <a:buFont typeface="Arial"/>
              <a:buChar char="»"/>
              <a:defRPr sz="5800" b="0" i="0" u="none" strike="noStrike" cap="none">
                <a:solidFill>
                  <a:schemeClr val="dk1"/>
                </a:solidFill>
                <a:latin typeface="Calibri"/>
                <a:ea typeface="Calibri"/>
                <a:cs typeface="Calibri"/>
                <a:sym typeface="Calibri"/>
              </a:defRPr>
            </a:lvl5pPr>
            <a:lvl6pPr marL="2743200" marR="0" lvl="5" indent="-596900" algn="l" rtl="0">
              <a:spcBef>
                <a:spcPts val="1200"/>
              </a:spcBef>
              <a:spcAft>
                <a:spcPts val="0"/>
              </a:spcAft>
              <a:buClr>
                <a:schemeClr val="dk1"/>
              </a:buClr>
              <a:buSzPts val="5800"/>
              <a:buFont typeface="Arial"/>
              <a:buChar char="•"/>
              <a:defRPr sz="5800" b="0" i="0" u="none" strike="noStrike" cap="none">
                <a:solidFill>
                  <a:schemeClr val="dk1"/>
                </a:solidFill>
                <a:latin typeface="Calibri"/>
                <a:ea typeface="Calibri"/>
                <a:cs typeface="Calibri"/>
                <a:sym typeface="Calibri"/>
              </a:defRPr>
            </a:lvl6pPr>
            <a:lvl7pPr marL="3200400" marR="0" lvl="6" indent="-596900" algn="l" rtl="0">
              <a:spcBef>
                <a:spcPts val="1200"/>
              </a:spcBef>
              <a:spcAft>
                <a:spcPts val="0"/>
              </a:spcAft>
              <a:buClr>
                <a:schemeClr val="dk1"/>
              </a:buClr>
              <a:buSzPts val="5800"/>
              <a:buFont typeface="Arial"/>
              <a:buChar char="•"/>
              <a:defRPr sz="5800" b="0" i="0" u="none" strike="noStrike" cap="none">
                <a:solidFill>
                  <a:schemeClr val="dk1"/>
                </a:solidFill>
                <a:latin typeface="Calibri"/>
                <a:ea typeface="Calibri"/>
                <a:cs typeface="Calibri"/>
                <a:sym typeface="Calibri"/>
              </a:defRPr>
            </a:lvl7pPr>
            <a:lvl8pPr marL="3657600" marR="0" lvl="7" indent="-596900" algn="l" rtl="0">
              <a:spcBef>
                <a:spcPts val="1200"/>
              </a:spcBef>
              <a:spcAft>
                <a:spcPts val="0"/>
              </a:spcAft>
              <a:buClr>
                <a:schemeClr val="dk1"/>
              </a:buClr>
              <a:buSzPts val="5800"/>
              <a:buFont typeface="Arial"/>
              <a:buChar char="•"/>
              <a:defRPr sz="5800" b="0" i="0" u="none" strike="noStrike" cap="none">
                <a:solidFill>
                  <a:schemeClr val="dk1"/>
                </a:solidFill>
                <a:latin typeface="Calibri"/>
                <a:ea typeface="Calibri"/>
                <a:cs typeface="Calibri"/>
                <a:sym typeface="Calibri"/>
              </a:defRPr>
            </a:lvl8pPr>
            <a:lvl9pPr marL="4114800" marR="0" lvl="8" indent="-596900" algn="l" rtl="0">
              <a:spcBef>
                <a:spcPts val="1200"/>
              </a:spcBef>
              <a:spcAft>
                <a:spcPts val="0"/>
              </a:spcAft>
              <a:buClr>
                <a:schemeClr val="dk1"/>
              </a:buClr>
              <a:buSzPts val="5800"/>
              <a:buFont typeface="Arial"/>
              <a:buChar char="•"/>
              <a:defRPr sz="5800" b="0" i="0" u="none" strike="noStrike" cap="none">
                <a:solidFill>
                  <a:schemeClr val="dk1"/>
                </a:solidFill>
                <a:latin typeface="Calibri"/>
                <a:ea typeface="Calibri"/>
                <a:cs typeface="Calibri"/>
                <a:sym typeface="Calibri"/>
              </a:defRPr>
            </a:lvl9pPr>
          </a:lstStyle>
          <a:p>
            <a:endParaRPr/>
          </a:p>
        </p:txBody>
      </p:sp>
      <p:sp>
        <p:nvSpPr>
          <p:cNvPr id="57" name="Google Shape;57;p9"/>
          <p:cNvSpPr txBox="1">
            <a:spLocks noGrp="1"/>
          </p:cNvSpPr>
          <p:nvPr>
            <p:ph type="body" idx="2"/>
          </p:nvPr>
        </p:nvSpPr>
        <p:spPr>
          <a:xfrm>
            <a:off x="1097283" y="6888484"/>
            <a:ext cx="7220100" cy="22517100"/>
          </a:xfrm>
          <a:prstGeom prst="rect">
            <a:avLst/>
          </a:prstGeom>
          <a:noFill/>
          <a:ln>
            <a:noFill/>
          </a:ln>
        </p:spPr>
        <p:txBody>
          <a:bodyPr spcFirstLastPara="1" wrap="square" lIns="197800" tIns="98900" rIns="197800" bIns="98900" anchor="t" anchorCtr="0">
            <a:noAutofit/>
          </a:bodyPr>
          <a:lstStyle>
            <a:lvl1pPr marL="457200" marR="0" lvl="0" indent="-228600" algn="l" rtl="0">
              <a:spcBef>
                <a:spcPts val="800"/>
              </a:spcBef>
              <a:spcAft>
                <a:spcPts val="0"/>
              </a:spcAft>
              <a:buClr>
                <a:schemeClr val="dk1"/>
              </a:buClr>
              <a:buSzPts val="4000"/>
              <a:buFont typeface="Arial"/>
              <a:buNone/>
              <a:defRPr sz="4000" b="0" i="0" u="none" strike="noStrike" cap="none">
                <a:solidFill>
                  <a:schemeClr val="dk1"/>
                </a:solidFill>
                <a:latin typeface="Calibri"/>
                <a:ea typeface="Calibri"/>
                <a:cs typeface="Calibri"/>
                <a:sym typeface="Calibri"/>
              </a:defRPr>
            </a:lvl1pPr>
            <a:lvl2pPr marL="914400" marR="0" lvl="1" indent="-228600" algn="l" rtl="0">
              <a:spcBef>
                <a:spcPts val="700"/>
              </a:spcBef>
              <a:spcAft>
                <a:spcPts val="0"/>
              </a:spcAft>
              <a:buClr>
                <a:schemeClr val="dk1"/>
              </a:buClr>
              <a:buSzPts val="3400"/>
              <a:buFont typeface="Arial"/>
              <a:buNone/>
              <a:defRPr sz="3400" b="0" i="0" u="none" strike="noStrike" cap="none">
                <a:solidFill>
                  <a:schemeClr val="dk1"/>
                </a:solidFill>
                <a:latin typeface="Calibri"/>
                <a:ea typeface="Calibri"/>
                <a:cs typeface="Calibri"/>
                <a:sym typeface="Calibri"/>
              </a:defRPr>
            </a:lvl2pPr>
            <a:lvl3pPr marL="1371600" marR="0" lvl="2" indent="-228600" algn="l" rtl="0">
              <a:spcBef>
                <a:spcPts val="600"/>
              </a:spcBef>
              <a:spcAft>
                <a:spcPts val="0"/>
              </a:spcAft>
              <a:buClr>
                <a:schemeClr val="dk1"/>
              </a:buClr>
              <a:buSzPts val="2900"/>
              <a:buFont typeface="Arial"/>
              <a:buNone/>
              <a:defRPr sz="2900" b="0" i="0" u="none" strike="noStrike" cap="none">
                <a:solidFill>
                  <a:schemeClr val="dk1"/>
                </a:solidFill>
                <a:latin typeface="Calibri"/>
                <a:ea typeface="Calibri"/>
                <a:cs typeface="Calibri"/>
                <a:sym typeface="Calibri"/>
              </a:defRPr>
            </a:lvl3pPr>
            <a:lvl4pPr marL="1828800" marR="0" lvl="3" indent="-228600" algn="l" rtl="0">
              <a:spcBef>
                <a:spcPts val="500"/>
              </a:spcBef>
              <a:spcAft>
                <a:spcPts val="0"/>
              </a:spcAft>
              <a:buClr>
                <a:schemeClr val="dk1"/>
              </a:buClr>
              <a:buSzPts val="2600"/>
              <a:buFont typeface="Arial"/>
              <a:buNone/>
              <a:defRPr sz="2600" b="0" i="0" u="none" strike="noStrike" cap="none">
                <a:solidFill>
                  <a:schemeClr val="dk1"/>
                </a:solidFill>
                <a:latin typeface="Calibri"/>
                <a:ea typeface="Calibri"/>
                <a:cs typeface="Calibri"/>
                <a:sym typeface="Calibri"/>
              </a:defRPr>
            </a:lvl4pPr>
            <a:lvl5pPr marL="2286000" marR="0" lvl="4" indent="-228600" algn="l" rtl="0">
              <a:spcBef>
                <a:spcPts val="500"/>
              </a:spcBef>
              <a:spcAft>
                <a:spcPts val="0"/>
              </a:spcAft>
              <a:buClr>
                <a:schemeClr val="dk1"/>
              </a:buClr>
              <a:buSzPts val="2600"/>
              <a:buFont typeface="Arial"/>
              <a:buNone/>
              <a:defRPr sz="2600" b="0" i="0" u="none" strike="noStrike" cap="none">
                <a:solidFill>
                  <a:schemeClr val="dk1"/>
                </a:solidFill>
                <a:latin typeface="Calibri"/>
                <a:ea typeface="Calibri"/>
                <a:cs typeface="Calibri"/>
                <a:sym typeface="Calibri"/>
              </a:defRPr>
            </a:lvl5pPr>
            <a:lvl6pPr marL="2743200" marR="0" lvl="5" indent="-228600" algn="l" rtl="0">
              <a:spcBef>
                <a:spcPts val="500"/>
              </a:spcBef>
              <a:spcAft>
                <a:spcPts val="0"/>
              </a:spcAft>
              <a:buClr>
                <a:schemeClr val="dk1"/>
              </a:buClr>
              <a:buSzPts val="2600"/>
              <a:buFont typeface="Arial"/>
              <a:buNone/>
              <a:defRPr sz="2600" b="0" i="0" u="none" strike="noStrike" cap="none">
                <a:solidFill>
                  <a:schemeClr val="dk1"/>
                </a:solidFill>
                <a:latin typeface="Calibri"/>
                <a:ea typeface="Calibri"/>
                <a:cs typeface="Calibri"/>
                <a:sym typeface="Calibri"/>
              </a:defRPr>
            </a:lvl6pPr>
            <a:lvl7pPr marL="3200400" marR="0" lvl="6" indent="-228600" algn="l" rtl="0">
              <a:spcBef>
                <a:spcPts val="500"/>
              </a:spcBef>
              <a:spcAft>
                <a:spcPts val="0"/>
              </a:spcAft>
              <a:buClr>
                <a:schemeClr val="dk1"/>
              </a:buClr>
              <a:buSzPts val="2600"/>
              <a:buFont typeface="Arial"/>
              <a:buNone/>
              <a:defRPr sz="2600" b="0" i="0" u="none" strike="noStrike" cap="none">
                <a:solidFill>
                  <a:schemeClr val="dk1"/>
                </a:solidFill>
                <a:latin typeface="Calibri"/>
                <a:ea typeface="Calibri"/>
                <a:cs typeface="Calibri"/>
                <a:sym typeface="Calibri"/>
              </a:defRPr>
            </a:lvl7pPr>
            <a:lvl8pPr marL="3657600" marR="0" lvl="7" indent="-228600" algn="l" rtl="0">
              <a:spcBef>
                <a:spcPts val="500"/>
              </a:spcBef>
              <a:spcAft>
                <a:spcPts val="0"/>
              </a:spcAft>
              <a:buClr>
                <a:schemeClr val="dk1"/>
              </a:buClr>
              <a:buSzPts val="2600"/>
              <a:buFont typeface="Arial"/>
              <a:buNone/>
              <a:defRPr sz="2600" b="0" i="0" u="none" strike="noStrike" cap="none">
                <a:solidFill>
                  <a:schemeClr val="dk1"/>
                </a:solidFill>
                <a:latin typeface="Calibri"/>
                <a:ea typeface="Calibri"/>
                <a:cs typeface="Calibri"/>
                <a:sym typeface="Calibri"/>
              </a:defRPr>
            </a:lvl8pPr>
            <a:lvl9pPr marL="4114800" marR="0" lvl="8" indent="-228600" algn="l" rtl="0">
              <a:spcBef>
                <a:spcPts val="500"/>
              </a:spcBef>
              <a:spcAft>
                <a:spcPts val="0"/>
              </a:spcAft>
              <a:buClr>
                <a:schemeClr val="dk1"/>
              </a:buClr>
              <a:buSzPts val="2600"/>
              <a:buFont typeface="Arial"/>
              <a:buNone/>
              <a:defRPr sz="2600" b="0" i="0" u="none" strike="noStrike" cap="none">
                <a:solidFill>
                  <a:schemeClr val="dk1"/>
                </a:solidFill>
                <a:latin typeface="Calibri"/>
                <a:ea typeface="Calibri"/>
                <a:cs typeface="Calibri"/>
                <a:sym typeface="Calibri"/>
              </a:defRPr>
            </a:lvl9pPr>
          </a:lstStyle>
          <a:p>
            <a:endParaRPr/>
          </a:p>
        </p:txBody>
      </p:sp>
      <p:sp>
        <p:nvSpPr>
          <p:cNvPr id="58" name="Google Shape;58;p9"/>
          <p:cNvSpPr txBox="1">
            <a:spLocks noGrp="1"/>
          </p:cNvSpPr>
          <p:nvPr>
            <p:ph type="dt" idx="10"/>
          </p:nvPr>
        </p:nvSpPr>
        <p:spPr>
          <a:xfrm>
            <a:off x="1096965" y="30510162"/>
            <a:ext cx="5121300" cy="1752600"/>
          </a:xfrm>
          <a:prstGeom prst="rect">
            <a:avLst/>
          </a:prstGeom>
          <a:noFill/>
          <a:ln>
            <a:noFill/>
          </a:ln>
        </p:spPr>
        <p:txBody>
          <a:bodyPr spcFirstLastPara="1" wrap="square" lIns="197800" tIns="98900" rIns="197800" bIns="98900" anchor="ctr" anchorCtr="0">
            <a:noAutofit/>
          </a:bodyPr>
          <a:lstStyle>
            <a:lvl1pPr marR="0" lvl="0" algn="l" rtl="0">
              <a:spcBef>
                <a:spcPts val="0"/>
              </a:spcBef>
              <a:spcAft>
                <a:spcPts val="0"/>
              </a:spcAft>
              <a:buSzPts val="900"/>
              <a:buNone/>
              <a:defRPr sz="3400">
                <a:solidFill>
                  <a:srgbClr val="898989"/>
                </a:solidFill>
                <a:latin typeface="Calibri"/>
                <a:ea typeface="Calibri"/>
                <a:cs typeface="Calibri"/>
                <a:sym typeface="Calibri"/>
              </a:defRPr>
            </a:lvl1pPr>
            <a:lvl2pPr marR="0" lvl="1" algn="l" rtl="0">
              <a:spcBef>
                <a:spcPts val="0"/>
              </a:spcBef>
              <a:spcAft>
                <a:spcPts val="0"/>
              </a:spcAft>
              <a:buSzPts val="900"/>
              <a:buNone/>
              <a:defRPr sz="5900" b="0" i="0" u="none" strike="noStrike" cap="none">
                <a:solidFill>
                  <a:schemeClr val="dk1"/>
                </a:solidFill>
                <a:latin typeface="Arial"/>
                <a:ea typeface="Arial"/>
                <a:cs typeface="Arial"/>
                <a:sym typeface="Arial"/>
              </a:defRPr>
            </a:lvl2pPr>
            <a:lvl3pPr marR="0" lvl="2" algn="l" rtl="0">
              <a:spcBef>
                <a:spcPts val="0"/>
              </a:spcBef>
              <a:spcAft>
                <a:spcPts val="0"/>
              </a:spcAft>
              <a:buSzPts val="900"/>
              <a:buNone/>
              <a:defRPr sz="5900" b="0" i="0" u="none" strike="noStrike" cap="none">
                <a:solidFill>
                  <a:schemeClr val="dk1"/>
                </a:solidFill>
                <a:latin typeface="Arial"/>
                <a:ea typeface="Arial"/>
                <a:cs typeface="Arial"/>
                <a:sym typeface="Arial"/>
              </a:defRPr>
            </a:lvl3pPr>
            <a:lvl4pPr marR="0" lvl="3" algn="l" rtl="0">
              <a:spcBef>
                <a:spcPts val="0"/>
              </a:spcBef>
              <a:spcAft>
                <a:spcPts val="0"/>
              </a:spcAft>
              <a:buSzPts val="900"/>
              <a:buNone/>
              <a:defRPr sz="5900" b="0" i="0" u="none" strike="noStrike" cap="none">
                <a:solidFill>
                  <a:schemeClr val="dk1"/>
                </a:solidFill>
                <a:latin typeface="Arial"/>
                <a:ea typeface="Arial"/>
                <a:cs typeface="Arial"/>
                <a:sym typeface="Arial"/>
              </a:defRPr>
            </a:lvl4pPr>
            <a:lvl5pPr marR="0" lvl="4" algn="l" rtl="0">
              <a:spcBef>
                <a:spcPts val="0"/>
              </a:spcBef>
              <a:spcAft>
                <a:spcPts val="0"/>
              </a:spcAft>
              <a:buSzPts val="900"/>
              <a:buNone/>
              <a:defRPr sz="5900" b="0" i="0" u="none" strike="noStrike" cap="none">
                <a:solidFill>
                  <a:schemeClr val="dk1"/>
                </a:solidFill>
                <a:latin typeface="Arial"/>
                <a:ea typeface="Arial"/>
                <a:cs typeface="Arial"/>
                <a:sym typeface="Arial"/>
              </a:defRPr>
            </a:lvl5pPr>
            <a:lvl6pPr marR="0" lvl="5" algn="l" rtl="0">
              <a:spcBef>
                <a:spcPts val="0"/>
              </a:spcBef>
              <a:spcAft>
                <a:spcPts val="0"/>
              </a:spcAft>
              <a:buSzPts val="900"/>
              <a:buNone/>
              <a:defRPr sz="5900" b="0" i="0" u="none" strike="noStrike" cap="none">
                <a:solidFill>
                  <a:schemeClr val="dk1"/>
                </a:solidFill>
                <a:latin typeface="Arial"/>
                <a:ea typeface="Arial"/>
                <a:cs typeface="Arial"/>
                <a:sym typeface="Arial"/>
              </a:defRPr>
            </a:lvl6pPr>
            <a:lvl7pPr marR="0" lvl="6" algn="l" rtl="0">
              <a:spcBef>
                <a:spcPts val="0"/>
              </a:spcBef>
              <a:spcAft>
                <a:spcPts val="0"/>
              </a:spcAft>
              <a:buSzPts val="900"/>
              <a:buNone/>
              <a:defRPr sz="5900" b="0" i="0" u="none" strike="noStrike" cap="none">
                <a:solidFill>
                  <a:schemeClr val="dk1"/>
                </a:solidFill>
                <a:latin typeface="Arial"/>
                <a:ea typeface="Arial"/>
                <a:cs typeface="Arial"/>
                <a:sym typeface="Arial"/>
              </a:defRPr>
            </a:lvl7pPr>
            <a:lvl8pPr marR="0" lvl="7" algn="l" rtl="0">
              <a:spcBef>
                <a:spcPts val="0"/>
              </a:spcBef>
              <a:spcAft>
                <a:spcPts val="0"/>
              </a:spcAft>
              <a:buSzPts val="900"/>
              <a:buNone/>
              <a:defRPr sz="5900" b="0" i="0" u="none" strike="noStrike" cap="none">
                <a:solidFill>
                  <a:schemeClr val="dk1"/>
                </a:solidFill>
                <a:latin typeface="Arial"/>
                <a:ea typeface="Arial"/>
                <a:cs typeface="Arial"/>
                <a:sym typeface="Arial"/>
              </a:defRPr>
            </a:lvl8pPr>
            <a:lvl9pPr marR="0" lvl="8" algn="l" rtl="0">
              <a:spcBef>
                <a:spcPts val="0"/>
              </a:spcBef>
              <a:spcAft>
                <a:spcPts val="0"/>
              </a:spcAft>
              <a:buSzPts val="900"/>
              <a:buNone/>
              <a:defRPr sz="5900" b="0" i="0" u="none" strike="noStrike" cap="none">
                <a:solidFill>
                  <a:schemeClr val="dk1"/>
                </a:solidFill>
                <a:latin typeface="Arial"/>
                <a:ea typeface="Arial"/>
                <a:cs typeface="Arial"/>
                <a:sym typeface="Arial"/>
              </a:defRPr>
            </a:lvl9pPr>
          </a:lstStyle>
          <a:p>
            <a:endParaRPr/>
          </a:p>
        </p:txBody>
      </p:sp>
      <p:sp>
        <p:nvSpPr>
          <p:cNvPr id="59" name="Google Shape;59;p9"/>
          <p:cNvSpPr txBox="1">
            <a:spLocks noGrp="1"/>
          </p:cNvSpPr>
          <p:nvPr>
            <p:ph type="ftr" idx="11"/>
          </p:nvPr>
        </p:nvSpPr>
        <p:spPr>
          <a:xfrm>
            <a:off x="7497764" y="30510162"/>
            <a:ext cx="6950100" cy="1752600"/>
          </a:xfrm>
          <a:prstGeom prst="rect">
            <a:avLst/>
          </a:prstGeom>
          <a:noFill/>
          <a:ln>
            <a:noFill/>
          </a:ln>
        </p:spPr>
        <p:txBody>
          <a:bodyPr spcFirstLastPara="1" wrap="square" lIns="197800" tIns="98900" rIns="197800" bIns="98900" anchor="ctr" anchorCtr="0">
            <a:noAutofit/>
          </a:bodyPr>
          <a:lstStyle>
            <a:lvl1pPr marR="0" lvl="0" algn="ctr" rtl="0">
              <a:spcBef>
                <a:spcPts val="0"/>
              </a:spcBef>
              <a:spcAft>
                <a:spcPts val="0"/>
              </a:spcAft>
              <a:buSzPts val="900"/>
              <a:buNone/>
              <a:defRPr sz="3400">
                <a:solidFill>
                  <a:srgbClr val="888888"/>
                </a:solidFill>
                <a:latin typeface="Calibri"/>
                <a:ea typeface="Calibri"/>
                <a:cs typeface="Calibri"/>
                <a:sym typeface="Calibri"/>
              </a:defRPr>
            </a:lvl1pPr>
            <a:lvl2pPr marR="0" lvl="1" algn="l" rtl="0">
              <a:spcBef>
                <a:spcPts val="0"/>
              </a:spcBef>
              <a:spcAft>
                <a:spcPts val="0"/>
              </a:spcAft>
              <a:buSzPts val="900"/>
              <a:buNone/>
              <a:defRPr sz="5900" b="0" i="0" u="none" strike="noStrike" cap="none">
                <a:solidFill>
                  <a:schemeClr val="dk1"/>
                </a:solidFill>
                <a:latin typeface="Arial"/>
                <a:ea typeface="Arial"/>
                <a:cs typeface="Arial"/>
                <a:sym typeface="Arial"/>
              </a:defRPr>
            </a:lvl2pPr>
            <a:lvl3pPr marR="0" lvl="2" algn="l" rtl="0">
              <a:spcBef>
                <a:spcPts val="0"/>
              </a:spcBef>
              <a:spcAft>
                <a:spcPts val="0"/>
              </a:spcAft>
              <a:buSzPts val="900"/>
              <a:buNone/>
              <a:defRPr sz="5900" b="0" i="0" u="none" strike="noStrike" cap="none">
                <a:solidFill>
                  <a:schemeClr val="dk1"/>
                </a:solidFill>
                <a:latin typeface="Arial"/>
                <a:ea typeface="Arial"/>
                <a:cs typeface="Arial"/>
                <a:sym typeface="Arial"/>
              </a:defRPr>
            </a:lvl3pPr>
            <a:lvl4pPr marR="0" lvl="3" algn="l" rtl="0">
              <a:spcBef>
                <a:spcPts val="0"/>
              </a:spcBef>
              <a:spcAft>
                <a:spcPts val="0"/>
              </a:spcAft>
              <a:buSzPts val="900"/>
              <a:buNone/>
              <a:defRPr sz="5900" b="0" i="0" u="none" strike="noStrike" cap="none">
                <a:solidFill>
                  <a:schemeClr val="dk1"/>
                </a:solidFill>
                <a:latin typeface="Arial"/>
                <a:ea typeface="Arial"/>
                <a:cs typeface="Arial"/>
                <a:sym typeface="Arial"/>
              </a:defRPr>
            </a:lvl4pPr>
            <a:lvl5pPr marR="0" lvl="4" algn="l" rtl="0">
              <a:spcBef>
                <a:spcPts val="0"/>
              </a:spcBef>
              <a:spcAft>
                <a:spcPts val="0"/>
              </a:spcAft>
              <a:buSzPts val="900"/>
              <a:buNone/>
              <a:defRPr sz="5900" b="0" i="0" u="none" strike="noStrike" cap="none">
                <a:solidFill>
                  <a:schemeClr val="dk1"/>
                </a:solidFill>
                <a:latin typeface="Arial"/>
                <a:ea typeface="Arial"/>
                <a:cs typeface="Arial"/>
                <a:sym typeface="Arial"/>
              </a:defRPr>
            </a:lvl5pPr>
            <a:lvl6pPr marR="0" lvl="5" algn="l" rtl="0">
              <a:spcBef>
                <a:spcPts val="0"/>
              </a:spcBef>
              <a:spcAft>
                <a:spcPts val="0"/>
              </a:spcAft>
              <a:buSzPts val="900"/>
              <a:buNone/>
              <a:defRPr sz="5900" b="0" i="0" u="none" strike="noStrike" cap="none">
                <a:solidFill>
                  <a:schemeClr val="dk1"/>
                </a:solidFill>
                <a:latin typeface="Arial"/>
                <a:ea typeface="Arial"/>
                <a:cs typeface="Arial"/>
                <a:sym typeface="Arial"/>
              </a:defRPr>
            </a:lvl6pPr>
            <a:lvl7pPr marR="0" lvl="6" algn="l" rtl="0">
              <a:spcBef>
                <a:spcPts val="0"/>
              </a:spcBef>
              <a:spcAft>
                <a:spcPts val="0"/>
              </a:spcAft>
              <a:buSzPts val="900"/>
              <a:buNone/>
              <a:defRPr sz="5900" b="0" i="0" u="none" strike="noStrike" cap="none">
                <a:solidFill>
                  <a:schemeClr val="dk1"/>
                </a:solidFill>
                <a:latin typeface="Arial"/>
                <a:ea typeface="Arial"/>
                <a:cs typeface="Arial"/>
                <a:sym typeface="Arial"/>
              </a:defRPr>
            </a:lvl7pPr>
            <a:lvl8pPr marR="0" lvl="7" algn="l" rtl="0">
              <a:spcBef>
                <a:spcPts val="0"/>
              </a:spcBef>
              <a:spcAft>
                <a:spcPts val="0"/>
              </a:spcAft>
              <a:buSzPts val="900"/>
              <a:buNone/>
              <a:defRPr sz="5900" b="0" i="0" u="none" strike="noStrike" cap="none">
                <a:solidFill>
                  <a:schemeClr val="dk1"/>
                </a:solidFill>
                <a:latin typeface="Arial"/>
                <a:ea typeface="Arial"/>
                <a:cs typeface="Arial"/>
                <a:sym typeface="Arial"/>
              </a:defRPr>
            </a:lvl8pPr>
            <a:lvl9pPr marR="0" lvl="8" algn="l" rtl="0">
              <a:spcBef>
                <a:spcPts val="0"/>
              </a:spcBef>
              <a:spcAft>
                <a:spcPts val="0"/>
              </a:spcAft>
              <a:buSzPts val="900"/>
              <a:buNone/>
              <a:defRPr sz="5900" b="0" i="0" u="none" strike="noStrike" cap="none">
                <a:solidFill>
                  <a:schemeClr val="dk1"/>
                </a:solidFill>
                <a:latin typeface="Arial"/>
                <a:ea typeface="Arial"/>
                <a:cs typeface="Arial"/>
                <a:sym typeface="Arial"/>
              </a:defRPr>
            </a:lvl9pPr>
          </a:lstStyle>
          <a:p>
            <a:endParaRPr/>
          </a:p>
        </p:txBody>
      </p:sp>
      <p:sp>
        <p:nvSpPr>
          <p:cNvPr id="60" name="Google Shape;60;p9"/>
          <p:cNvSpPr txBox="1">
            <a:spLocks noGrp="1"/>
          </p:cNvSpPr>
          <p:nvPr>
            <p:ph type="sldNum" idx="12"/>
          </p:nvPr>
        </p:nvSpPr>
        <p:spPr>
          <a:xfrm>
            <a:off x="15727364" y="30510162"/>
            <a:ext cx="5121300" cy="1752600"/>
          </a:xfrm>
          <a:prstGeom prst="rect">
            <a:avLst/>
          </a:prstGeom>
          <a:noFill/>
          <a:ln>
            <a:noFill/>
          </a:ln>
        </p:spPr>
        <p:txBody>
          <a:bodyPr spcFirstLastPara="1" wrap="square" lIns="197800" tIns="98900" rIns="197800" bIns="98900" anchor="ctr" anchorCtr="0">
            <a:noAutofit/>
          </a:bodyPr>
          <a:lstStyle>
            <a:lvl1pPr marL="0" marR="0" lvl="0" indent="0" algn="r" rtl="0">
              <a:spcBef>
                <a:spcPts val="0"/>
              </a:spcBef>
              <a:spcAft>
                <a:spcPts val="0"/>
              </a:spcAft>
              <a:buNone/>
              <a:defRPr sz="3400">
                <a:solidFill>
                  <a:srgbClr val="898989"/>
                </a:solidFill>
                <a:latin typeface="Calibri"/>
                <a:ea typeface="Calibri"/>
                <a:cs typeface="Calibri"/>
                <a:sym typeface="Calibri"/>
              </a:defRPr>
            </a:lvl1pPr>
            <a:lvl2pPr marL="0" marR="0" lvl="1" indent="0" algn="r" rtl="0">
              <a:spcBef>
                <a:spcPts val="0"/>
              </a:spcBef>
              <a:spcAft>
                <a:spcPts val="0"/>
              </a:spcAft>
              <a:buNone/>
              <a:defRPr sz="3400">
                <a:solidFill>
                  <a:srgbClr val="898989"/>
                </a:solidFill>
                <a:latin typeface="Calibri"/>
                <a:ea typeface="Calibri"/>
                <a:cs typeface="Calibri"/>
                <a:sym typeface="Calibri"/>
              </a:defRPr>
            </a:lvl2pPr>
            <a:lvl3pPr marL="0" marR="0" lvl="2" indent="0" algn="r" rtl="0">
              <a:spcBef>
                <a:spcPts val="0"/>
              </a:spcBef>
              <a:spcAft>
                <a:spcPts val="0"/>
              </a:spcAft>
              <a:buNone/>
              <a:defRPr sz="3400">
                <a:solidFill>
                  <a:srgbClr val="898989"/>
                </a:solidFill>
                <a:latin typeface="Calibri"/>
                <a:ea typeface="Calibri"/>
                <a:cs typeface="Calibri"/>
                <a:sym typeface="Calibri"/>
              </a:defRPr>
            </a:lvl3pPr>
            <a:lvl4pPr marL="0" marR="0" lvl="3" indent="0" algn="r" rtl="0">
              <a:spcBef>
                <a:spcPts val="0"/>
              </a:spcBef>
              <a:spcAft>
                <a:spcPts val="0"/>
              </a:spcAft>
              <a:buNone/>
              <a:defRPr sz="3400">
                <a:solidFill>
                  <a:srgbClr val="898989"/>
                </a:solidFill>
                <a:latin typeface="Calibri"/>
                <a:ea typeface="Calibri"/>
                <a:cs typeface="Calibri"/>
                <a:sym typeface="Calibri"/>
              </a:defRPr>
            </a:lvl4pPr>
            <a:lvl5pPr marL="0" marR="0" lvl="4" indent="0" algn="r" rtl="0">
              <a:spcBef>
                <a:spcPts val="0"/>
              </a:spcBef>
              <a:spcAft>
                <a:spcPts val="0"/>
              </a:spcAft>
              <a:buNone/>
              <a:defRPr sz="3400">
                <a:solidFill>
                  <a:srgbClr val="898989"/>
                </a:solidFill>
                <a:latin typeface="Calibri"/>
                <a:ea typeface="Calibri"/>
                <a:cs typeface="Calibri"/>
                <a:sym typeface="Calibri"/>
              </a:defRPr>
            </a:lvl5pPr>
            <a:lvl6pPr marL="0" marR="0" lvl="5" indent="0" algn="r" rtl="0">
              <a:spcBef>
                <a:spcPts val="0"/>
              </a:spcBef>
              <a:spcAft>
                <a:spcPts val="0"/>
              </a:spcAft>
              <a:buNone/>
              <a:defRPr sz="3400">
                <a:solidFill>
                  <a:srgbClr val="898989"/>
                </a:solidFill>
                <a:latin typeface="Calibri"/>
                <a:ea typeface="Calibri"/>
                <a:cs typeface="Calibri"/>
                <a:sym typeface="Calibri"/>
              </a:defRPr>
            </a:lvl6pPr>
            <a:lvl7pPr marL="0" marR="0" lvl="6" indent="0" algn="r" rtl="0">
              <a:spcBef>
                <a:spcPts val="0"/>
              </a:spcBef>
              <a:spcAft>
                <a:spcPts val="0"/>
              </a:spcAft>
              <a:buNone/>
              <a:defRPr sz="3400">
                <a:solidFill>
                  <a:srgbClr val="898989"/>
                </a:solidFill>
                <a:latin typeface="Calibri"/>
                <a:ea typeface="Calibri"/>
                <a:cs typeface="Calibri"/>
                <a:sym typeface="Calibri"/>
              </a:defRPr>
            </a:lvl7pPr>
            <a:lvl8pPr marL="0" marR="0" lvl="7" indent="0" algn="r" rtl="0">
              <a:spcBef>
                <a:spcPts val="0"/>
              </a:spcBef>
              <a:spcAft>
                <a:spcPts val="0"/>
              </a:spcAft>
              <a:buNone/>
              <a:defRPr sz="3400">
                <a:solidFill>
                  <a:srgbClr val="898989"/>
                </a:solidFill>
                <a:latin typeface="Calibri"/>
                <a:ea typeface="Calibri"/>
                <a:cs typeface="Calibri"/>
                <a:sym typeface="Calibri"/>
              </a:defRPr>
            </a:lvl8pPr>
            <a:lvl9pPr marL="0" marR="0" lvl="8" indent="0" algn="r" rtl="0">
              <a:spcBef>
                <a:spcPts val="0"/>
              </a:spcBef>
              <a:spcAft>
                <a:spcPts val="0"/>
              </a:spcAft>
              <a:buNone/>
              <a:defRPr sz="34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1"/>
        <p:cNvGrpSpPr/>
        <p:nvPr/>
      </p:nvGrpSpPr>
      <p:grpSpPr>
        <a:xfrm>
          <a:off x="0" y="0"/>
          <a:ext cx="0" cy="0"/>
          <a:chOff x="0" y="0"/>
          <a:chExt cx="0" cy="0"/>
        </a:xfrm>
      </p:grpSpPr>
      <p:sp>
        <p:nvSpPr>
          <p:cNvPr id="62" name="Google Shape;62;p10"/>
          <p:cNvSpPr txBox="1">
            <a:spLocks noGrp="1"/>
          </p:cNvSpPr>
          <p:nvPr>
            <p:ph type="title"/>
          </p:nvPr>
        </p:nvSpPr>
        <p:spPr>
          <a:xfrm>
            <a:off x="4301491" y="23042880"/>
            <a:ext cx="13167300" cy="2720400"/>
          </a:xfrm>
          <a:prstGeom prst="rect">
            <a:avLst/>
          </a:prstGeom>
          <a:noFill/>
          <a:ln>
            <a:noFill/>
          </a:ln>
        </p:spPr>
        <p:txBody>
          <a:bodyPr spcFirstLastPara="1" wrap="square" lIns="197800" tIns="98900" rIns="197800" bIns="98900" anchor="b" anchorCtr="0">
            <a:noAutofit/>
          </a:bodyPr>
          <a:lstStyle>
            <a:lvl1pPr marR="0" lvl="0" algn="l" rtl="0">
              <a:spcBef>
                <a:spcPts val="0"/>
              </a:spcBef>
              <a:spcAft>
                <a:spcPts val="0"/>
              </a:spcAft>
              <a:buSzPts val="900"/>
              <a:buNone/>
              <a:defRPr sz="5800" b="1" i="0" u="none" strike="noStrike" cap="none">
                <a:solidFill>
                  <a:schemeClr val="dk1"/>
                </a:solidFill>
                <a:latin typeface="Calibri"/>
                <a:ea typeface="Calibri"/>
                <a:cs typeface="Calibri"/>
                <a:sym typeface="Calibri"/>
              </a:defRPr>
            </a:lvl1pPr>
            <a:lvl2pPr marR="0" lvl="1" algn="ctr" rtl="0">
              <a:spcBef>
                <a:spcPts val="0"/>
              </a:spcBef>
              <a:spcAft>
                <a:spcPts val="0"/>
              </a:spcAft>
              <a:buSzPts val="900"/>
              <a:buNone/>
              <a:defRPr sz="127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900"/>
              <a:buNone/>
              <a:defRPr sz="127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900"/>
              <a:buNone/>
              <a:defRPr sz="127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900"/>
              <a:buNone/>
              <a:defRPr sz="127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900"/>
              <a:buNone/>
              <a:defRPr sz="127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900"/>
              <a:buNone/>
              <a:defRPr sz="127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900"/>
              <a:buNone/>
              <a:defRPr sz="127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900"/>
              <a:buNone/>
              <a:defRPr sz="12700" b="0" i="0" u="none" strike="noStrike" cap="none">
                <a:solidFill>
                  <a:schemeClr val="dk1"/>
                </a:solidFill>
                <a:latin typeface="Calibri"/>
                <a:ea typeface="Calibri"/>
                <a:cs typeface="Calibri"/>
                <a:sym typeface="Calibri"/>
              </a:defRPr>
            </a:lvl9pPr>
          </a:lstStyle>
          <a:p>
            <a:endParaRPr/>
          </a:p>
        </p:txBody>
      </p:sp>
      <p:sp>
        <p:nvSpPr>
          <p:cNvPr id="63" name="Google Shape;63;p10"/>
          <p:cNvSpPr>
            <a:spLocks noGrp="1"/>
          </p:cNvSpPr>
          <p:nvPr>
            <p:ph type="pic" idx="2"/>
          </p:nvPr>
        </p:nvSpPr>
        <p:spPr>
          <a:xfrm>
            <a:off x="4301491" y="2941320"/>
            <a:ext cx="13167300" cy="19751100"/>
          </a:xfrm>
          <a:prstGeom prst="rect">
            <a:avLst/>
          </a:prstGeom>
          <a:noFill/>
          <a:ln>
            <a:noFill/>
          </a:ln>
        </p:spPr>
        <p:txBody>
          <a:bodyPr spcFirstLastPara="1" wrap="square" lIns="197800" tIns="98900" rIns="197800" bIns="98900" anchor="t" anchorCtr="0">
            <a:noAutofit/>
          </a:bodyPr>
          <a:lstStyle>
            <a:lvl1pPr marR="0" lvl="0" algn="l" rtl="0">
              <a:spcBef>
                <a:spcPts val="1900"/>
              </a:spcBef>
              <a:spcAft>
                <a:spcPts val="0"/>
              </a:spcAft>
              <a:buClr>
                <a:schemeClr val="dk1"/>
              </a:buClr>
              <a:buSzPts val="9300"/>
              <a:buFont typeface="Arial"/>
              <a:buNone/>
              <a:defRPr sz="9300" b="0" i="0" u="none" strike="noStrike" cap="none">
                <a:solidFill>
                  <a:schemeClr val="dk1"/>
                </a:solidFill>
                <a:latin typeface="Calibri"/>
                <a:ea typeface="Calibri"/>
                <a:cs typeface="Calibri"/>
                <a:sym typeface="Calibri"/>
              </a:defRPr>
            </a:lvl1pPr>
            <a:lvl2pPr marR="0" lvl="1" algn="l" rtl="0">
              <a:spcBef>
                <a:spcPts val="1600"/>
              </a:spcBef>
              <a:spcAft>
                <a:spcPts val="0"/>
              </a:spcAft>
              <a:buClr>
                <a:schemeClr val="dk1"/>
              </a:buClr>
              <a:buSzPts val="8100"/>
              <a:buFont typeface="Arial"/>
              <a:buNone/>
              <a:defRPr sz="8100" b="0" i="0" u="none" strike="noStrike" cap="none">
                <a:solidFill>
                  <a:schemeClr val="dk1"/>
                </a:solidFill>
                <a:latin typeface="Calibri"/>
                <a:ea typeface="Calibri"/>
                <a:cs typeface="Calibri"/>
                <a:sym typeface="Calibri"/>
              </a:defRPr>
            </a:lvl2pPr>
            <a:lvl3pPr marR="0" lvl="2" algn="l" rtl="0">
              <a:spcBef>
                <a:spcPts val="1400"/>
              </a:spcBef>
              <a:spcAft>
                <a:spcPts val="0"/>
              </a:spcAft>
              <a:buClr>
                <a:schemeClr val="dk1"/>
              </a:buClr>
              <a:buSzPts val="6900"/>
              <a:buFont typeface="Arial"/>
              <a:buNone/>
              <a:defRPr sz="6900" b="0" i="0" u="none" strike="noStrike" cap="none">
                <a:solidFill>
                  <a:schemeClr val="dk1"/>
                </a:solidFill>
                <a:latin typeface="Calibri"/>
                <a:ea typeface="Calibri"/>
                <a:cs typeface="Calibri"/>
                <a:sym typeface="Calibri"/>
              </a:defRPr>
            </a:lvl3pPr>
            <a:lvl4pPr marR="0" lvl="3" algn="l" rtl="0">
              <a:spcBef>
                <a:spcPts val="1200"/>
              </a:spcBef>
              <a:spcAft>
                <a:spcPts val="0"/>
              </a:spcAft>
              <a:buClr>
                <a:schemeClr val="dk1"/>
              </a:buClr>
              <a:buSzPts val="5800"/>
              <a:buFont typeface="Arial"/>
              <a:buNone/>
              <a:defRPr sz="5800" b="0" i="0" u="none" strike="noStrike" cap="none">
                <a:solidFill>
                  <a:schemeClr val="dk1"/>
                </a:solidFill>
                <a:latin typeface="Calibri"/>
                <a:ea typeface="Calibri"/>
                <a:cs typeface="Calibri"/>
                <a:sym typeface="Calibri"/>
              </a:defRPr>
            </a:lvl4pPr>
            <a:lvl5pPr marR="0" lvl="4" algn="l" rtl="0">
              <a:spcBef>
                <a:spcPts val="1200"/>
              </a:spcBef>
              <a:spcAft>
                <a:spcPts val="0"/>
              </a:spcAft>
              <a:buClr>
                <a:schemeClr val="dk1"/>
              </a:buClr>
              <a:buSzPts val="5800"/>
              <a:buFont typeface="Arial"/>
              <a:buNone/>
              <a:defRPr sz="5800" b="0" i="0" u="none" strike="noStrike" cap="none">
                <a:solidFill>
                  <a:schemeClr val="dk1"/>
                </a:solidFill>
                <a:latin typeface="Calibri"/>
                <a:ea typeface="Calibri"/>
                <a:cs typeface="Calibri"/>
                <a:sym typeface="Calibri"/>
              </a:defRPr>
            </a:lvl5pPr>
            <a:lvl6pPr marR="0" lvl="5" algn="l" rtl="0">
              <a:spcBef>
                <a:spcPts val="1200"/>
              </a:spcBef>
              <a:spcAft>
                <a:spcPts val="0"/>
              </a:spcAft>
              <a:buClr>
                <a:schemeClr val="dk1"/>
              </a:buClr>
              <a:buSzPts val="5800"/>
              <a:buFont typeface="Arial"/>
              <a:buNone/>
              <a:defRPr sz="5800" b="0" i="0" u="none" strike="noStrike" cap="none">
                <a:solidFill>
                  <a:schemeClr val="dk1"/>
                </a:solidFill>
                <a:latin typeface="Calibri"/>
                <a:ea typeface="Calibri"/>
                <a:cs typeface="Calibri"/>
                <a:sym typeface="Calibri"/>
              </a:defRPr>
            </a:lvl6pPr>
            <a:lvl7pPr marR="0" lvl="6" algn="l" rtl="0">
              <a:spcBef>
                <a:spcPts val="1200"/>
              </a:spcBef>
              <a:spcAft>
                <a:spcPts val="0"/>
              </a:spcAft>
              <a:buClr>
                <a:schemeClr val="dk1"/>
              </a:buClr>
              <a:buSzPts val="5800"/>
              <a:buFont typeface="Arial"/>
              <a:buNone/>
              <a:defRPr sz="5800" b="0" i="0" u="none" strike="noStrike" cap="none">
                <a:solidFill>
                  <a:schemeClr val="dk1"/>
                </a:solidFill>
                <a:latin typeface="Calibri"/>
                <a:ea typeface="Calibri"/>
                <a:cs typeface="Calibri"/>
                <a:sym typeface="Calibri"/>
              </a:defRPr>
            </a:lvl7pPr>
            <a:lvl8pPr marR="0" lvl="7" algn="l" rtl="0">
              <a:spcBef>
                <a:spcPts val="1200"/>
              </a:spcBef>
              <a:spcAft>
                <a:spcPts val="0"/>
              </a:spcAft>
              <a:buClr>
                <a:schemeClr val="dk1"/>
              </a:buClr>
              <a:buSzPts val="5800"/>
              <a:buFont typeface="Arial"/>
              <a:buNone/>
              <a:defRPr sz="5800" b="0" i="0" u="none" strike="noStrike" cap="none">
                <a:solidFill>
                  <a:schemeClr val="dk1"/>
                </a:solidFill>
                <a:latin typeface="Calibri"/>
                <a:ea typeface="Calibri"/>
                <a:cs typeface="Calibri"/>
                <a:sym typeface="Calibri"/>
              </a:defRPr>
            </a:lvl8pPr>
            <a:lvl9pPr marR="0" lvl="8" algn="l" rtl="0">
              <a:spcBef>
                <a:spcPts val="1200"/>
              </a:spcBef>
              <a:spcAft>
                <a:spcPts val="0"/>
              </a:spcAft>
              <a:buClr>
                <a:schemeClr val="dk1"/>
              </a:buClr>
              <a:buSzPts val="5800"/>
              <a:buFont typeface="Arial"/>
              <a:buNone/>
              <a:defRPr sz="5800" b="0" i="0" u="none" strike="noStrike" cap="none">
                <a:solidFill>
                  <a:schemeClr val="dk1"/>
                </a:solidFill>
                <a:latin typeface="Calibri"/>
                <a:ea typeface="Calibri"/>
                <a:cs typeface="Calibri"/>
                <a:sym typeface="Calibri"/>
              </a:defRPr>
            </a:lvl9pPr>
          </a:lstStyle>
          <a:p>
            <a:endParaRPr/>
          </a:p>
        </p:txBody>
      </p:sp>
      <p:sp>
        <p:nvSpPr>
          <p:cNvPr id="64" name="Google Shape;64;p10"/>
          <p:cNvSpPr txBox="1">
            <a:spLocks noGrp="1"/>
          </p:cNvSpPr>
          <p:nvPr>
            <p:ph type="body" idx="1"/>
          </p:nvPr>
        </p:nvSpPr>
        <p:spPr>
          <a:xfrm>
            <a:off x="4301491" y="25763222"/>
            <a:ext cx="13167300" cy="3863400"/>
          </a:xfrm>
          <a:prstGeom prst="rect">
            <a:avLst/>
          </a:prstGeom>
          <a:noFill/>
          <a:ln>
            <a:noFill/>
          </a:ln>
        </p:spPr>
        <p:txBody>
          <a:bodyPr spcFirstLastPara="1" wrap="square" lIns="197800" tIns="98900" rIns="197800" bIns="98900" anchor="t" anchorCtr="0">
            <a:noAutofit/>
          </a:bodyPr>
          <a:lstStyle>
            <a:lvl1pPr marL="457200" marR="0" lvl="0" indent="-228600" algn="l" rtl="0">
              <a:spcBef>
                <a:spcPts val="800"/>
              </a:spcBef>
              <a:spcAft>
                <a:spcPts val="0"/>
              </a:spcAft>
              <a:buClr>
                <a:schemeClr val="dk1"/>
              </a:buClr>
              <a:buSzPts val="4000"/>
              <a:buFont typeface="Arial"/>
              <a:buNone/>
              <a:defRPr sz="4000" b="0" i="0" u="none" strike="noStrike" cap="none">
                <a:solidFill>
                  <a:schemeClr val="dk1"/>
                </a:solidFill>
                <a:latin typeface="Calibri"/>
                <a:ea typeface="Calibri"/>
                <a:cs typeface="Calibri"/>
                <a:sym typeface="Calibri"/>
              </a:defRPr>
            </a:lvl1pPr>
            <a:lvl2pPr marL="914400" marR="0" lvl="1" indent="-228600" algn="l" rtl="0">
              <a:spcBef>
                <a:spcPts val="700"/>
              </a:spcBef>
              <a:spcAft>
                <a:spcPts val="0"/>
              </a:spcAft>
              <a:buClr>
                <a:schemeClr val="dk1"/>
              </a:buClr>
              <a:buSzPts val="3400"/>
              <a:buFont typeface="Arial"/>
              <a:buNone/>
              <a:defRPr sz="3400" b="0" i="0" u="none" strike="noStrike" cap="none">
                <a:solidFill>
                  <a:schemeClr val="dk1"/>
                </a:solidFill>
                <a:latin typeface="Calibri"/>
                <a:ea typeface="Calibri"/>
                <a:cs typeface="Calibri"/>
                <a:sym typeface="Calibri"/>
              </a:defRPr>
            </a:lvl2pPr>
            <a:lvl3pPr marL="1371600" marR="0" lvl="2" indent="-228600" algn="l" rtl="0">
              <a:spcBef>
                <a:spcPts val="600"/>
              </a:spcBef>
              <a:spcAft>
                <a:spcPts val="0"/>
              </a:spcAft>
              <a:buClr>
                <a:schemeClr val="dk1"/>
              </a:buClr>
              <a:buSzPts val="2900"/>
              <a:buFont typeface="Arial"/>
              <a:buNone/>
              <a:defRPr sz="2900" b="0" i="0" u="none" strike="noStrike" cap="none">
                <a:solidFill>
                  <a:schemeClr val="dk1"/>
                </a:solidFill>
                <a:latin typeface="Calibri"/>
                <a:ea typeface="Calibri"/>
                <a:cs typeface="Calibri"/>
                <a:sym typeface="Calibri"/>
              </a:defRPr>
            </a:lvl3pPr>
            <a:lvl4pPr marL="1828800" marR="0" lvl="3" indent="-228600" algn="l" rtl="0">
              <a:spcBef>
                <a:spcPts val="500"/>
              </a:spcBef>
              <a:spcAft>
                <a:spcPts val="0"/>
              </a:spcAft>
              <a:buClr>
                <a:schemeClr val="dk1"/>
              </a:buClr>
              <a:buSzPts val="2600"/>
              <a:buFont typeface="Arial"/>
              <a:buNone/>
              <a:defRPr sz="2600" b="0" i="0" u="none" strike="noStrike" cap="none">
                <a:solidFill>
                  <a:schemeClr val="dk1"/>
                </a:solidFill>
                <a:latin typeface="Calibri"/>
                <a:ea typeface="Calibri"/>
                <a:cs typeface="Calibri"/>
                <a:sym typeface="Calibri"/>
              </a:defRPr>
            </a:lvl4pPr>
            <a:lvl5pPr marL="2286000" marR="0" lvl="4" indent="-228600" algn="l" rtl="0">
              <a:spcBef>
                <a:spcPts val="500"/>
              </a:spcBef>
              <a:spcAft>
                <a:spcPts val="0"/>
              </a:spcAft>
              <a:buClr>
                <a:schemeClr val="dk1"/>
              </a:buClr>
              <a:buSzPts val="2600"/>
              <a:buFont typeface="Arial"/>
              <a:buNone/>
              <a:defRPr sz="2600" b="0" i="0" u="none" strike="noStrike" cap="none">
                <a:solidFill>
                  <a:schemeClr val="dk1"/>
                </a:solidFill>
                <a:latin typeface="Calibri"/>
                <a:ea typeface="Calibri"/>
                <a:cs typeface="Calibri"/>
                <a:sym typeface="Calibri"/>
              </a:defRPr>
            </a:lvl5pPr>
            <a:lvl6pPr marL="2743200" marR="0" lvl="5" indent="-228600" algn="l" rtl="0">
              <a:spcBef>
                <a:spcPts val="500"/>
              </a:spcBef>
              <a:spcAft>
                <a:spcPts val="0"/>
              </a:spcAft>
              <a:buClr>
                <a:schemeClr val="dk1"/>
              </a:buClr>
              <a:buSzPts val="2600"/>
              <a:buFont typeface="Arial"/>
              <a:buNone/>
              <a:defRPr sz="2600" b="0" i="0" u="none" strike="noStrike" cap="none">
                <a:solidFill>
                  <a:schemeClr val="dk1"/>
                </a:solidFill>
                <a:latin typeface="Calibri"/>
                <a:ea typeface="Calibri"/>
                <a:cs typeface="Calibri"/>
                <a:sym typeface="Calibri"/>
              </a:defRPr>
            </a:lvl6pPr>
            <a:lvl7pPr marL="3200400" marR="0" lvl="6" indent="-228600" algn="l" rtl="0">
              <a:spcBef>
                <a:spcPts val="500"/>
              </a:spcBef>
              <a:spcAft>
                <a:spcPts val="0"/>
              </a:spcAft>
              <a:buClr>
                <a:schemeClr val="dk1"/>
              </a:buClr>
              <a:buSzPts val="2600"/>
              <a:buFont typeface="Arial"/>
              <a:buNone/>
              <a:defRPr sz="2600" b="0" i="0" u="none" strike="noStrike" cap="none">
                <a:solidFill>
                  <a:schemeClr val="dk1"/>
                </a:solidFill>
                <a:latin typeface="Calibri"/>
                <a:ea typeface="Calibri"/>
                <a:cs typeface="Calibri"/>
                <a:sym typeface="Calibri"/>
              </a:defRPr>
            </a:lvl7pPr>
            <a:lvl8pPr marL="3657600" marR="0" lvl="7" indent="-228600" algn="l" rtl="0">
              <a:spcBef>
                <a:spcPts val="500"/>
              </a:spcBef>
              <a:spcAft>
                <a:spcPts val="0"/>
              </a:spcAft>
              <a:buClr>
                <a:schemeClr val="dk1"/>
              </a:buClr>
              <a:buSzPts val="2600"/>
              <a:buFont typeface="Arial"/>
              <a:buNone/>
              <a:defRPr sz="2600" b="0" i="0" u="none" strike="noStrike" cap="none">
                <a:solidFill>
                  <a:schemeClr val="dk1"/>
                </a:solidFill>
                <a:latin typeface="Calibri"/>
                <a:ea typeface="Calibri"/>
                <a:cs typeface="Calibri"/>
                <a:sym typeface="Calibri"/>
              </a:defRPr>
            </a:lvl8pPr>
            <a:lvl9pPr marL="4114800" marR="0" lvl="8" indent="-228600" algn="l" rtl="0">
              <a:spcBef>
                <a:spcPts val="500"/>
              </a:spcBef>
              <a:spcAft>
                <a:spcPts val="0"/>
              </a:spcAft>
              <a:buClr>
                <a:schemeClr val="dk1"/>
              </a:buClr>
              <a:buSzPts val="2600"/>
              <a:buFont typeface="Arial"/>
              <a:buNone/>
              <a:defRPr sz="2600" b="0" i="0" u="none" strike="noStrike" cap="none">
                <a:solidFill>
                  <a:schemeClr val="dk1"/>
                </a:solidFill>
                <a:latin typeface="Calibri"/>
                <a:ea typeface="Calibri"/>
                <a:cs typeface="Calibri"/>
                <a:sym typeface="Calibri"/>
              </a:defRPr>
            </a:lvl9pPr>
          </a:lstStyle>
          <a:p>
            <a:endParaRPr/>
          </a:p>
        </p:txBody>
      </p:sp>
      <p:sp>
        <p:nvSpPr>
          <p:cNvPr id="65" name="Google Shape;65;p10"/>
          <p:cNvSpPr txBox="1">
            <a:spLocks noGrp="1"/>
          </p:cNvSpPr>
          <p:nvPr>
            <p:ph type="dt" idx="10"/>
          </p:nvPr>
        </p:nvSpPr>
        <p:spPr>
          <a:xfrm>
            <a:off x="1096965" y="30510162"/>
            <a:ext cx="5121300" cy="1752600"/>
          </a:xfrm>
          <a:prstGeom prst="rect">
            <a:avLst/>
          </a:prstGeom>
          <a:noFill/>
          <a:ln>
            <a:noFill/>
          </a:ln>
        </p:spPr>
        <p:txBody>
          <a:bodyPr spcFirstLastPara="1" wrap="square" lIns="197800" tIns="98900" rIns="197800" bIns="98900" anchor="ctr" anchorCtr="0">
            <a:noAutofit/>
          </a:bodyPr>
          <a:lstStyle>
            <a:lvl1pPr marR="0" lvl="0" algn="l" rtl="0">
              <a:spcBef>
                <a:spcPts val="0"/>
              </a:spcBef>
              <a:spcAft>
                <a:spcPts val="0"/>
              </a:spcAft>
              <a:buSzPts val="900"/>
              <a:buNone/>
              <a:defRPr sz="3400">
                <a:solidFill>
                  <a:srgbClr val="898989"/>
                </a:solidFill>
                <a:latin typeface="Calibri"/>
                <a:ea typeface="Calibri"/>
                <a:cs typeface="Calibri"/>
                <a:sym typeface="Calibri"/>
              </a:defRPr>
            </a:lvl1pPr>
            <a:lvl2pPr marR="0" lvl="1" algn="l" rtl="0">
              <a:spcBef>
                <a:spcPts val="0"/>
              </a:spcBef>
              <a:spcAft>
                <a:spcPts val="0"/>
              </a:spcAft>
              <a:buSzPts val="900"/>
              <a:buNone/>
              <a:defRPr sz="5900" b="0" i="0" u="none" strike="noStrike" cap="none">
                <a:solidFill>
                  <a:schemeClr val="dk1"/>
                </a:solidFill>
                <a:latin typeface="Arial"/>
                <a:ea typeface="Arial"/>
                <a:cs typeface="Arial"/>
                <a:sym typeface="Arial"/>
              </a:defRPr>
            </a:lvl2pPr>
            <a:lvl3pPr marR="0" lvl="2" algn="l" rtl="0">
              <a:spcBef>
                <a:spcPts val="0"/>
              </a:spcBef>
              <a:spcAft>
                <a:spcPts val="0"/>
              </a:spcAft>
              <a:buSzPts val="900"/>
              <a:buNone/>
              <a:defRPr sz="5900" b="0" i="0" u="none" strike="noStrike" cap="none">
                <a:solidFill>
                  <a:schemeClr val="dk1"/>
                </a:solidFill>
                <a:latin typeface="Arial"/>
                <a:ea typeface="Arial"/>
                <a:cs typeface="Arial"/>
                <a:sym typeface="Arial"/>
              </a:defRPr>
            </a:lvl3pPr>
            <a:lvl4pPr marR="0" lvl="3" algn="l" rtl="0">
              <a:spcBef>
                <a:spcPts val="0"/>
              </a:spcBef>
              <a:spcAft>
                <a:spcPts val="0"/>
              </a:spcAft>
              <a:buSzPts val="900"/>
              <a:buNone/>
              <a:defRPr sz="5900" b="0" i="0" u="none" strike="noStrike" cap="none">
                <a:solidFill>
                  <a:schemeClr val="dk1"/>
                </a:solidFill>
                <a:latin typeface="Arial"/>
                <a:ea typeface="Arial"/>
                <a:cs typeface="Arial"/>
                <a:sym typeface="Arial"/>
              </a:defRPr>
            </a:lvl4pPr>
            <a:lvl5pPr marR="0" lvl="4" algn="l" rtl="0">
              <a:spcBef>
                <a:spcPts val="0"/>
              </a:spcBef>
              <a:spcAft>
                <a:spcPts val="0"/>
              </a:spcAft>
              <a:buSzPts val="900"/>
              <a:buNone/>
              <a:defRPr sz="5900" b="0" i="0" u="none" strike="noStrike" cap="none">
                <a:solidFill>
                  <a:schemeClr val="dk1"/>
                </a:solidFill>
                <a:latin typeface="Arial"/>
                <a:ea typeface="Arial"/>
                <a:cs typeface="Arial"/>
                <a:sym typeface="Arial"/>
              </a:defRPr>
            </a:lvl5pPr>
            <a:lvl6pPr marR="0" lvl="5" algn="l" rtl="0">
              <a:spcBef>
                <a:spcPts val="0"/>
              </a:spcBef>
              <a:spcAft>
                <a:spcPts val="0"/>
              </a:spcAft>
              <a:buSzPts val="900"/>
              <a:buNone/>
              <a:defRPr sz="5900" b="0" i="0" u="none" strike="noStrike" cap="none">
                <a:solidFill>
                  <a:schemeClr val="dk1"/>
                </a:solidFill>
                <a:latin typeface="Arial"/>
                <a:ea typeface="Arial"/>
                <a:cs typeface="Arial"/>
                <a:sym typeface="Arial"/>
              </a:defRPr>
            </a:lvl6pPr>
            <a:lvl7pPr marR="0" lvl="6" algn="l" rtl="0">
              <a:spcBef>
                <a:spcPts val="0"/>
              </a:spcBef>
              <a:spcAft>
                <a:spcPts val="0"/>
              </a:spcAft>
              <a:buSzPts val="900"/>
              <a:buNone/>
              <a:defRPr sz="5900" b="0" i="0" u="none" strike="noStrike" cap="none">
                <a:solidFill>
                  <a:schemeClr val="dk1"/>
                </a:solidFill>
                <a:latin typeface="Arial"/>
                <a:ea typeface="Arial"/>
                <a:cs typeface="Arial"/>
                <a:sym typeface="Arial"/>
              </a:defRPr>
            </a:lvl7pPr>
            <a:lvl8pPr marR="0" lvl="7" algn="l" rtl="0">
              <a:spcBef>
                <a:spcPts val="0"/>
              </a:spcBef>
              <a:spcAft>
                <a:spcPts val="0"/>
              </a:spcAft>
              <a:buSzPts val="900"/>
              <a:buNone/>
              <a:defRPr sz="5900" b="0" i="0" u="none" strike="noStrike" cap="none">
                <a:solidFill>
                  <a:schemeClr val="dk1"/>
                </a:solidFill>
                <a:latin typeface="Arial"/>
                <a:ea typeface="Arial"/>
                <a:cs typeface="Arial"/>
                <a:sym typeface="Arial"/>
              </a:defRPr>
            </a:lvl8pPr>
            <a:lvl9pPr marR="0" lvl="8" algn="l" rtl="0">
              <a:spcBef>
                <a:spcPts val="0"/>
              </a:spcBef>
              <a:spcAft>
                <a:spcPts val="0"/>
              </a:spcAft>
              <a:buSzPts val="900"/>
              <a:buNone/>
              <a:defRPr sz="5900" b="0" i="0" u="none" strike="noStrike" cap="none">
                <a:solidFill>
                  <a:schemeClr val="dk1"/>
                </a:solidFill>
                <a:latin typeface="Arial"/>
                <a:ea typeface="Arial"/>
                <a:cs typeface="Arial"/>
                <a:sym typeface="Arial"/>
              </a:defRPr>
            </a:lvl9pPr>
          </a:lstStyle>
          <a:p>
            <a:endParaRPr/>
          </a:p>
        </p:txBody>
      </p:sp>
      <p:sp>
        <p:nvSpPr>
          <p:cNvPr id="66" name="Google Shape;66;p10"/>
          <p:cNvSpPr txBox="1">
            <a:spLocks noGrp="1"/>
          </p:cNvSpPr>
          <p:nvPr>
            <p:ph type="ftr" idx="11"/>
          </p:nvPr>
        </p:nvSpPr>
        <p:spPr>
          <a:xfrm>
            <a:off x="7497764" y="30510162"/>
            <a:ext cx="6950100" cy="1752600"/>
          </a:xfrm>
          <a:prstGeom prst="rect">
            <a:avLst/>
          </a:prstGeom>
          <a:noFill/>
          <a:ln>
            <a:noFill/>
          </a:ln>
        </p:spPr>
        <p:txBody>
          <a:bodyPr spcFirstLastPara="1" wrap="square" lIns="197800" tIns="98900" rIns="197800" bIns="98900" anchor="ctr" anchorCtr="0">
            <a:noAutofit/>
          </a:bodyPr>
          <a:lstStyle>
            <a:lvl1pPr marR="0" lvl="0" algn="ctr" rtl="0">
              <a:spcBef>
                <a:spcPts val="0"/>
              </a:spcBef>
              <a:spcAft>
                <a:spcPts val="0"/>
              </a:spcAft>
              <a:buSzPts val="900"/>
              <a:buNone/>
              <a:defRPr sz="3400">
                <a:solidFill>
                  <a:srgbClr val="888888"/>
                </a:solidFill>
                <a:latin typeface="Calibri"/>
                <a:ea typeface="Calibri"/>
                <a:cs typeface="Calibri"/>
                <a:sym typeface="Calibri"/>
              </a:defRPr>
            </a:lvl1pPr>
            <a:lvl2pPr marR="0" lvl="1" algn="l" rtl="0">
              <a:spcBef>
                <a:spcPts val="0"/>
              </a:spcBef>
              <a:spcAft>
                <a:spcPts val="0"/>
              </a:spcAft>
              <a:buSzPts val="900"/>
              <a:buNone/>
              <a:defRPr sz="5900" b="0" i="0" u="none" strike="noStrike" cap="none">
                <a:solidFill>
                  <a:schemeClr val="dk1"/>
                </a:solidFill>
                <a:latin typeface="Arial"/>
                <a:ea typeface="Arial"/>
                <a:cs typeface="Arial"/>
                <a:sym typeface="Arial"/>
              </a:defRPr>
            </a:lvl2pPr>
            <a:lvl3pPr marR="0" lvl="2" algn="l" rtl="0">
              <a:spcBef>
                <a:spcPts val="0"/>
              </a:spcBef>
              <a:spcAft>
                <a:spcPts val="0"/>
              </a:spcAft>
              <a:buSzPts val="900"/>
              <a:buNone/>
              <a:defRPr sz="5900" b="0" i="0" u="none" strike="noStrike" cap="none">
                <a:solidFill>
                  <a:schemeClr val="dk1"/>
                </a:solidFill>
                <a:latin typeface="Arial"/>
                <a:ea typeface="Arial"/>
                <a:cs typeface="Arial"/>
                <a:sym typeface="Arial"/>
              </a:defRPr>
            </a:lvl3pPr>
            <a:lvl4pPr marR="0" lvl="3" algn="l" rtl="0">
              <a:spcBef>
                <a:spcPts val="0"/>
              </a:spcBef>
              <a:spcAft>
                <a:spcPts val="0"/>
              </a:spcAft>
              <a:buSzPts val="900"/>
              <a:buNone/>
              <a:defRPr sz="5900" b="0" i="0" u="none" strike="noStrike" cap="none">
                <a:solidFill>
                  <a:schemeClr val="dk1"/>
                </a:solidFill>
                <a:latin typeface="Arial"/>
                <a:ea typeface="Arial"/>
                <a:cs typeface="Arial"/>
                <a:sym typeface="Arial"/>
              </a:defRPr>
            </a:lvl4pPr>
            <a:lvl5pPr marR="0" lvl="4" algn="l" rtl="0">
              <a:spcBef>
                <a:spcPts val="0"/>
              </a:spcBef>
              <a:spcAft>
                <a:spcPts val="0"/>
              </a:spcAft>
              <a:buSzPts val="900"/>
              <a:buNone/>
              <a:defRPr sz="5900" b="0" i="0" u="none" strike="noStrike" cap="none">
                <a:solidFill>
                  <a:schemeClr val="dk1"/>
                </a:solidFill>
                <a:latin typeface="Arial"/>
                <a:ea typeface="Arial"/>
                <a:cs typeface="Arial"/>
                <a:sym typeface="Arial"/>
              </a:defRPr>
            </a:lvl5pPr>
            <a:lvl6pPr marR="0" lvl="5" algn="l" rtl="0">
              <a:spcBef>
                <a:spcPts val="0"/>
              </a:spcBef>
              <a:spcAft>
                <a:spcPts val="0"/>
              </a:spcAft>
              <a:buSzPts val="900"/>
              <a:buNone/>
              <a:defRPr sz="5900" b="0" i="0" u="none" strike="noStrike" cap="none">
                <a:solidFill>
                  <a:schemeClr val="dk1"/>
                </a:solidFill>
                <a:latin typeface="Arial"/>
                <a:ea typeface="Arial"/>
                <a:cs typeface="Arial"/>
                <a:sym typeface="Arial"/>
              </a:defRPr>
            </a:lvl6pPr>
            <a:lvl7pPr marR="0" lvl="6" algn="l" rtl="0">
              <a:spcBef>
                <a:spcPts val="0"/>
              </a:spcBef>
              <a:spcAft>
                <a:spcPts val="0"/>
              </a:spcAft>
              <a:buSzPts val="900"/>
              <a:buNone/>
              <a:defRPr sz="5900" b="0" i="0" u="none" strike="noStrike" cap="none">
                <a:solidFill>
                  <a:schemeClr val="dk1"/>
                </a:solidFill>
                <a:latin typeface="Arial"/>
                <a:ea typeface="Arial"/>
                <a:cs typeface="Arial"/>
                <a:sym typeface="Arial"/>
              </a:defRPr>
            </a:lvl7pPr>
            <a:lvl8pPr marR="0" lvl="7" algn="l" rtl="0">
              <a:spcBef>
                <a:spcPts val="0"/>
              </a:spcBef>
              <a:spcAft>
                <a:spcPts val="0"/>
              </a:spcAft>
              <a:buSzPts val="900"/>
              <a:buNone/>
              <a:defRPr sz="5900" b="0" i="0" u="none" strike="noStrike" cap="none">
                <a:solidFill>
                  <a:schemeClr val="dk1"/>
                </a:solidFill>
                <a:latin typeface="Arial"/>
                <a:ea typeface="Arial"/>
                <a:cs typeface="Arial"/>
                <a:sym typeface="Arial"/>
              </a:defRPr>
            </a:lvl8pPr>
            <a:lvl9pPr marR="0" lvl="8" algn="l" rtl="0">
              <a:spcBef>
                <a:spcPts val="0"/>
              </a:spcBef>
              <a:spcAft>
                <a:spcPts val="0"/>
              </a:spcAft>
              <a:buSzPts val="900"/>
              <a:buNone/>
              <a:defRPr sz="5900" b="0" i="0" u="none" strike="noStrike" cap="none">
                <a:solidFill>
                  <a:schemeClr val="dk1"/>
                </a:solidFill>
                <a:latin typeface="Arial"/>
                <a:ea typeface="Arial"/>
                <a:cs typeface="Arial"/>
                <a:sym typeface="Arial"/>
              </a:defRPr>
            </a:lvl9pPr>
          </a:lstStyle>
          <a:p>
            <a:endParaRPr/>
          </a:p>
        </p:txBody>
      </p:sp>
      <p:sp>
        <p:nvSpPr>
          <p:cNvPr id="67" name="Google Shape;67;p10"/>
          <p:cNvSpPr txBox="1">
            <a:spLocks noGrp="1"/>
          </p:cNvSpPr>
          <p:nvPr>
            <p:ph type="sldNum" idx="12"/>
          </p:nvPr>
        </p:nvSpPr>
        <p:spPr>
          <a:xfrm>
            <a:off x="15727364" y="30510162"/>
            <a:ext cx="5121300" cy="1752600"/>
          </a:xfrm>
          <a:prstGeom prst="rect">
            <a:avLst/>
          </a:prstGeom>
          <a:noFill/>
          <a:ln>
            <a:noFill/>
          </a:ln>
        </p:spPr>
        <p:txBody>
          <a:bodyPr spcFirstLastPara="1" wrap="square" lIns="197800" tIns="98900" rIns="197800" bIns="98900" anchor="ctr" anchorCtr="0">
            <a:noAutofit/>
          </a:bodyPr>
          <a:lstStyle>
            <a:lvl1pPr marL="0" marR="0" lvl="0" indent="0" algn="r" rtl="0">
              <a:spcBef>
                <a:spcPts val="0"/>
              </a:spcBef>
              <a:spcAft>
                <a:spcPts val="0"/>
              </a:spcAft>
              <a:buNone/>
              <a:defRPr sz="3400">
                <a:solidFill>
                  <a:srgbClr val="898989"/>
                </a:solidFill>
                <a:latin typeface="Calibri"/>
                <a:ea typeface="Calibri"/>
                <a:cs typeface="Calibri"/>
                <a:sym typeface="Calibri"/>
              </a:defRPr>
            </a:lvl1pPr>
            <a:lvl2pPr marL="0" marR="0" lvl="1" indent="0" algn="r" rtl="0">
              <a:spcBef>
                <a:spcPts val="0"/>
              </a:spcBef>
              <a:spcAft>
                <a:spcPts val="0"/>
              </a:spcAft>
              <a:buNone/>
              <a:defRPr sz="3400">
                <a:solidFill>
                  <a:srgbClr val="898989"/>
                </a:solidFill>
                <a:latin typeface="Calibri"/>
                <a:ea typeface="Calibri"/>
                <a:cs typeface="Calibri"/>
                <a:sym typeface="Calibri"/>
              </a:defRPr>
            </a:lvl2pPr>
            <a:lvl3pPr marL="0" marR="0" lvl="2" indent="0" algn="r" rtl="0">
              <a:spcBef>
                <a:spcPts val="0"/>
              </a:spcBef>
              <a:spcAft>
                <a:spcPts val="0"/>
              </a:spcAft>
              <a:buNone/>
              <a:defRPr sz="3400">
                <a:solidFill>
                  <a:srgbClr val="898989"/>
                </a:solidFill>
                <a:latin typeface="Calibri"/>
                <a:ea typeface="Calibri"/>
                <a:cs typeface="Calibri"/>
                <a:sym typeface="Calibri"/>
              </a:defRPr>
            </a:lvl3pPr>
            <a:lvl4pPr marL="0" marR="0" lvl="3" indent="0" algn="r" rtl="0">
              <a:spcBef>
                <a:spcPts val="0"/>
              </a:spcBef>
              <a:spcAft>
                <a:spcPts val="0"/>
              </a:spcAft>
              <a:buNone/>
              <a:defRPr sz="3400">
                <a:solidFill>
                  <a:srgbClr val="898989"/>
                </a:solidFill>
                <a:latin typeface="Calibri"/>
                <a:ea typeface="Calibri"/>
                <a:cs typeface="Calibri"/>
                <a:sym typeface="Calibri"/>
              </a:defRPr>
            </a:lvl4pPr>
            <a:lvl5pPr marL="0" marR="0" lvl="4" indent="0" algn="r" rtl="0">
              <a:spcBef>
                <a:spcPts val="0"/>
              </a:spcBef>
              <a:spcAft>
                <a:spcPts val="0"/>
              </a:spcAft>
              <a:buNone/>
              <a:defRPr sz="3400">
                <a:solidFill>
                  <a:srgbClr val="898989"/>
                </a:solidFill>
                <a:latin typeface="Calibri"/>
                <a:ea typeface="Calibri"/>
                <a:cs typeface="Calibri"/>
                <a:sym typeface="Calibri"/>
              </a:defRPr>
            </a:lvl5pPr>
            <a:lvl6pPr marL="0" marR="0" lvl="5" indent="0" algn="r" rtl="0">
              <a:spcBef>
                <a:spcPts val="0"/>
              </a:spcBef>
              <a:spcAft>
                <a:spcPts val="0"/>
              </a:spcAft>
              <a:buNone/>
              <a:defRPr sz="3400">
                <a:solidFill>
                  <a:srgbClr val="898989"/>
                </a:solidFill>
                <a:latin typeface="Calibri"/>
                <a:ea typeface="Calibri"/>
                <a:cs typeface="Calibri"/>
                <a:sym typeface="Calibri"/>
              </a:defRPr>
            </a:lvl6pPr>
            <a:lvl7pPr marL="0" marR="0" lvl="6" indent="0" algn="r" rtl="0">
              <a:spcBef>
                <a:spcPts val="0"/>
              </a:spcBef>
              <a:spcAft>
                <a:spcPts val="0"/>
              </a:spcAft>
              <a:buNone/>
              <a:defRPr sz="3400">
                <a:solidFill>
                  <a:srgbClr val="898989"/>
                </a:solidFill>
                <a:latin typeface="Calibri"/>
                <a:ea typeface="Calibri"/>
                <a:cs typeface="Calibri"/>
                <a:sym typeface="Calibri"/>
              </a:defRPr>
            </a:lvl7pPr>
            <a:lvl8pPr marL="0" marR="0" lvl="7" indent="0" algn="r" rtl="0">
              <a:spcBef>
                <a:spcPts val="0"/>
              </a:spcBef>
              <a:spcAft>
                <a:spcPts val="0"/>
              </a:spcAft>
              <a:buNone/>
              <a:defRPr sz="3400">
                <a:solidFill>
                  <a:srgbClr val="898989"/>
                </a:solidFill>
                <a:latin typeface="Calibri"/>
                <a:ea typeface="Calibri"/>
                <a:cs typeface="Calibri"/>
                <a:sym typeface="Calibri"/>
              </a:defRPr>
            </a:lvl8pPr>
            <a:lvl9pPr marL="0" marR="0" lvl="8" indent="0" algn="r" rtl="0">
              <a:spcBef>
                <a:spcPts val="0"/>
              </a:spcBef>
              <a:spcAft>
                <a:spcPts val="0"/>
              </a:spcAft>
              <a:buNone/>
              <a:defRPr sz="34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1096965" y="1317625"/>
            <a:ext cx="19751700" cy="5486400"/>
          </a:xfrm>
          <a:prstGeom prst="rect">
            <a:avLst/>
          </a:prstGeom>
          <a:noFill/>
          <a:ln>
            <a:noFill/>
          </a:ln>
        </p:spPr>
        <p:txBody>
          <a:bodyPr spcFirstLastPara="1" wrap="square" lIns="197800" tIns="98900" rIns="197800" bIns="98900" anchor="ctr" anchorCtr="0">
            <a:noAutofit/>
          </a:bodyPr>
          <a:lstStyle>
            <a:lvl1pPr marR="0" lvl="0" algn="ctr" rtl="0">
              <a:spcBef>
                <a:spcPts val="0"/>
              </a:spcBef>
              <a:spcAft>
                <a:spcPts val="0"/>
              </a:spcAft>
              <a:buSzPts val="900"/>
              <a:buNone/>
              <a:defRPr sz="12700" b="0" i="0" u="none" strike="noStrike" cap="none">
                <a:solidFill>
                  <a:schemeClr val="dk1"/>
                </a:solidFill>
                <a:latin typeface="Calibri"/>
                <a:ea typeface="Calibri"/>
                <a:cs typeface="Calibri"/>
                <a:sym typeface="Calibri"/>
              </a:defRPr>
            </a:lvl1pPr>
            <a:lvl2pPr marR="0" lvl="1" algn="ctr" rtl="0">
              <a:spcBef>
                <a:spcPts val="0"/>
              </a:spcBef>
              <a:spcAft>
                <a:spcPts val="0"/>
              </a:spcAft>
              <a:buSzPts val="900"/>
              <a:buNone/>
              <a:defRPr sz="127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900"/>
              <a:buNone/>
              <a:defRPr sz="127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900"/>
              <a:buNone/>
              <a:defRPr sz="127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900"/>
              <a:buNone/>
              <a:defRPr sz="127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900"/>
              <a:buNone/>
              <a:defRPr sz="127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900"/>
              <a:buNone/>
              <a:defRPr sz="127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900"/>
              <a:buNone/>
              <a:defRPr sz="127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900"/>
              <a:buNone/>
              <a:defRPr sz="12700" b="0" i="0" u="none" strike="noStrike" cap="none">
                <a:solidFill>
                  <a:schemeClr val="dk1"/>
                </a:solidFill>
                <a:latin typeface="Calibri"/>
                <a:ea typeface="Calibri"/>
                <a:cs typeface="Calibri"/>
                <a:sym typeface="Calibri"/>
              </a:defRPr>
            </a:lvl9pPr>
          </a:lstStyle>
          <a:p>
            <a:endParaRPr/>
          </a:p>
        </p:txBody>
      </p:sp>
      <p:sp>
        <p:nvSpPr>
          <p:cNvPr id="7" name="Google Shape;7;p1"/>
          <p:cNvSpPr txBox="1">
            <a:spLocks noGrp="1"/>
          </p:cNvSpPr>
          <p:nvPr>
            <p:ph type="body" idx="1"/>
          </p:nvPr>
        </p:nvSpPr>
        <p:spPr>
          <a:xfrm>
            <a:off x="1096965" y="7680325"/>
            <a:ext cx="19751700" cy="21724800"/>
          </a:xfrm>
          <a:prstGeom prst="rect">
            <a:avLst/>
          </a:prstGeom>
          <a:noFill/>
          <a:ln>
            <a:noFill/>
          </a:ln>
        </p:spPr>
        <p:txBody>
          <a:bodyPr spcFirstLastPara="1" wrap="square" lIns="197800" tIns="98900" rIns="197800" bIns="98900" anchor="t" anchorCtr="0">
            <a:noAutofit/>
          </a:bodyPr>
          <a:lstStyle>
            <a:lvl1pPr marL="457200" marR="0" lvl="0" indent="-819150" algn="l" rtl="0">
              <a:spcBef>
                <a:spcPts val="1900"/>
              </a:spcBef>
              <a:spcAft>
                <a:spcPts val="0"/>
              </a:spcAft>
              <a:buClr>
                <a:schemeClr val="dk1"/>
              </a:buClr>
              <a:buSzPts val="9300"/>
              <a:buFont typeface="Arial"/>
              <a:buChar char="•"/>
              <a:defRPr sz="9300" b="0" i="0" u="none" strike="noStrike" cap="none">
                <a:solidFill>
                  <a:schemeClr val="dk1"/>
                </a:solidFill>
                <a:latin typeface="Calibri"/>
                <a:ea typeface="Calibri"/>
                <a:cs typeface="Calibri"/>
                <a:sym typeface="Calibri"/>
              </a:defRPr>
            </a:lvl1pPr>
            <a:lvl2pPr marL="914400" marR="0" lvl="1" indent="-742950" algn="l" rtl="0">
              <a:spcBef>
                <a:spcPts val="1600"/>
              </a:spcBef>
              <a:spcAft>
                <a:spcPts val="0"/>
              </a:spcAft>
              <a:buClr>
                <a:schemeClr val="dk1"/>
              </a:buClr>
              <a:buSzPts val="8100"/>
              <a:buFont typeface="Arial"/>
              <a:buChar char="–"/>
              <a:defRPr sz="8100" b="0" i="0" u="none" strike="noStrike" cap="none">
                <a:solidFill>
                  <a:schemeClr val="dk1"/>
                </a:solidFill>
                <a:latin typeface="Calibri"/>
                <a:ea typeface="Calibri"/>
                <a:cs typeface="Calibri"/>
                <a:sym typeface="Calibri"/>
              </a:defRPr>
            </a:lvl2pPr>
            <a:lvl3pPr marL="1371600" marR="0" lvl="2" indent="-666750" algn="l" rtl="0">
              <a:spcBef>
                <a:spcPts val="1400"/>
              </a:spcBef>
              <a:spcAft>
                <a:spcPts val="0"/>
              </a:spcAft>
              <a:buClr>
                <a:schemeClr val="dk1"/>
              </a:buClr>
              <a:buSzPts val="6900"/>
              <a:buFont typeface="Arial"/>
              <a:buChar char="•"/>
              <a:defRPr sz="6900" b="0" i="0" u="none" strike="noStrike" cap="none">
                <a:solidFill>
                  <a:schemeClr val="dk1"/>
                </a:solidFill>
                <a:latin typeface="Calibri"/>
                <a:ea typeface="Calibri"/>
                <a:cs typeface="Calibri"/>
                <a:sym typeface="Calibri"/>
              </a:defRPr>
            </a:lvl3pPr>
            <a:lvl4pPr marL="1828800" marR="0" lvl="3" indent="-596900" algn="l" rtl="0">
              <a:spcBef>
                <a:spcPts val="1200"/>
              </a:spcBef>
              <a:spcAft>
                <a:spcPts val="0"/>
              </a:spcAft>
              <a:buClr>
                <a:schemeClr val="dk1"/>
              </a:buClr>
              <a:buSzPts val="5800"/>
              <a:buFont typeface="Arial"/>
              <a:buChar char="–"/>
              <a:defRPr sz="5800" b="0" i="0" u="none" strike="noStrike" cap="none">
                <a:solidFill>
                  <a:schemeClr val="dk1"/>
                </a:solidFill>
                <a:latin typeface="Calibri"/>
                <a:ea typeface="Calibri"/>
                <a:cs typeface="Calibri"/>
                <a:sym typeface="Calibri"/>
              </a:defRPr>
            </a:lvl4pPr>
            <a:lvl5pPr marL="2286000" marR="0" lvl="4" indent="-596900" algn="l" rtl="0">
              <a:spcBef>
                <a:spcPts val="1200"/>
              </a:spcBef>
              <a:spcAft>
                <a:spcPts val="0"/>
              </a:spcAft>
              <a:buClr>
                <a:schemeClr val="dk1"/>
              </a:buClr>
              <a:buSzPts val="5800"/>
              <a:buFont typeface="Arial"/>
              <a:buChar char="»"/>
              <a:defRPr sz="5800" b="0" i="0" u="none" strike="noStrike" cap="none">
                <a:solidFill>
                  <a:schemeClr val="dk1"/>
                </a:solidFill>
                <a:latin typeface="Calibri"/>
                <a:ea typeface="Calibri"/>
                <a:cs typeface="Calibri"/>
                <a:sym typeface="Calibri"/>
              </a:defRPr>
            </a:lvl5pPr>
            <a:lvl6pPr marL="2743200" marR="0" lvl="5" indent="-596900" algn="l" rtl="0">
              <a:spcBef>
                <a:spcPts val="1200"/>
              </a:spcBef>
              <a:spcAft>
                <a:spcPts val="0"/>
              </a:spcAft>
              <a:buClr>
                <a:schemeClr val="dk1"/>
              </a:buClr>
              <a:buSzPts val="5800"/>
              <a:buFont typeface="Arial"/>
              <a:buChar char="•"/>
              <a:defRPr sz="5800" b="0" i="0" u="none" strike="noStrike" cap="none">
                <a:solidFill>
                  <a:schemeClr val="dk1"/>
                </a:solidFill>
                <a:latin typeface="Calibri"/>
                <a:ea typeface="Calibri"/>
                <a:cs typeface="Calibri"/>
                <a:sym typeface="Calibri"/>
              </a:defRPr>
            </a:lvl6pPr>
            <a:lvl7pPr marL="3200400" marR="0" lvl="6" indent="-596900" algn="l" rtl="0">
              <a:spcBef>
                <a:spcPts val="1200"/>
              </a:spcBef>
              <a:spcAft>
                <a:spcPts val="0"/>
              </a:spcAft>
              <a:buClr>
                <a:schemeClr val="dk1"/>
              </a:buClr>
              <a:buSzPts val="5800"/>
              <a:buFont typeface="Arial"/>
              <a:buChar char="•"/>
              <a:defRPr sz="5800" b="0" i="0" u="none" strike="noStrike" cap="none">
                <a:solidFill>
                  <a:schemeClr val="dk1"/>
                </a:solidFill>
                <a:latin typeface="Calibri"/>
                <a:ea typeface="Calibri"/>
                <a:cs typeface="Calibri"/>
                <a:sym typeface="Calibri"/>
              </a:defRPr>
            </a:lvl7pPr>
            <a:lvl8pPr marL="3657600" marR="0" lvl="7" indent="-596900" algn="l" rtl="0">
              <a:spcBef>
                <a:spcPts val="1200"/>
              </a:spcBef>
              <a:spcAft>
                <a:spcPts val="0"/>
              </a:spcAft>
              <a:buClr>
                <a:schemeClr val="dk1"/>
              </a:buClr>
              <a:buSzPts val="5800"/>
              <a:buFont typeface="Arial"/>
              <a:buChar char="•"/>
              <a:defRPr sz="5800" b="0" i="0" u="none" strike="noStrike" cap="none">
                <a:solidFill>
                  <a:schemeClr val="dk1"/>
                </a:solidFill>
                <a:latin typeface="Calibri"/>
                <a:ea typeface="Calibri"/>
                <a:cs typeface="Calibri"/>
                <a:sym typeface="Calibri"/>
              </a:defRPr>
            </a:lvl8pPr>
            <a:lvl9pPr marL="4114800" marR="0" lvl="8" indent="-596900" algn="l" rtl="0">
              <a:spcBef>
                <a:spcPts val="1200"/>
              </a:spcBef>
              <a:spcAft>
                <a:spcPts val="0"/>
              </a:spcAft>
              <a:buClr>
                <a:schemeClr val="dk1"/>
              </a:buClr>
              <a:buSzPts val="5800"/>
              <a:buFont typeface="Arial"/>
              <a:buChar char="•"/>
              <a:defRPr sz="58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1096965" y="30510162"/>
            <a:ext cx="5121300" cy="1752600"/>
          </a:xfrm>
          <a:prstGeom prst="rect">
            <a:avLst/>
          </a:prstGeom>
          <a:noFill/>
          <a:ln>
            <a:noFill/>
          </a:ln>
        </p:spPr>
        <p:txBody>
          <a:bodyPr spcFirstLastPara="1" wrap="square" lIns="197800" tIns="98900" rIns="197800" bIns="98900" anchor="ctr" anchorCtr="0">
            <a:noAutofit/>
          </a:bodyPr>
          <a:lstStyle>
            <a:lvl1pPr marR="0" lvl="0" algn="l" rtl="0">
              <a:spcBef>
                <a:spcPts val="0"/>
              </a:spcBef>
              <a:spcAft>
                <a:spcPts val="0"/>
              </a:spcAft>
              <a:buSzPts val="900"/>
              <a:buNone/>
              <a:defRPr sz="3400" b="0" i="0" u="none" strike="noStrike" cap="none">
                <a:solidFill>
                  <a:srgbClr val="898989"/>
                </a:solidFill>
                <a:latin typeface="Calibri"/>
                <a:ea typeface="Calibri"/>
                <a:cs typeface="Calibri"/>
                <a:sym typeface="Calibri"/>
              </a:defRPr>
            </a:lvl1pPr>
            <a:lvl2pPr marR="0" lvl="1" algn="l" rtl="0">
              <a:spcBef>
                <a:spcPts val="0"/>
              </a:spcBef>
              <a:spcAft>
                <a:spcPts val="0"/>
              </a:spcAft>
              <a:buSzPts val="900"/>
              <a:buNone/>
              <a:defRPr sz="5900" b="0" i="0" u="none" strike="noStrike" cap="none">
                <a:solidFill>
                  <a:schemeClr val="dk1"/>
                </a:solidFill>
                <a:latin typeface="Arial"/>
                <a:ea typeface="Arial"/>
                <a:cs typeface="Arial"/>
                <a:sym typeface="Arial"/>
              </a:defRPr>
            </a:lvl2pPr>
            <a:lvl3pPr marR="0" lvl="2" algn="l" rtl="0">
              <a:spcBef>
                <a:spcPts val="0"/>
              </a:spcBef>
              <a:spcAft>
                <a:spcPts val="0"/>
              </a:spcAft>
              <a:buSzPts val="900"/>
              <a:buNone/>
              <a:defRPr sz="5900" b="0" i="0" u="none" strike="noStrike" cap="none">
                <a:solidFill>
                  <a:schemeClr val="dk1"/>
                </a:solidFill>
                <a:latin typeface="Arial"/>
                <a:ea typeface="Arial"/>
                <a:cs typeface="Arial"/>
                <a:sym typeface="Arial"/>
              </a:defRPr>
            </a:lvl3pPr>
            <a:lvl4pPr marR="0" lvl="3" algn="l" rtl="0">
              <a:spcBef>
                <a:spcPts val="0"/>
              </a:spcBef>
              <a:spcAft>
                <a:spcPts val="0"/>
              </a:spcAft>
              <a:buSzPts val="900"/>
              <a:buNone/>
              <a:defRPr sz="5900" b="0" i="0" u="none" strike="noStrike" cap="none">
                <a:solidFill>
                  <a:schemeClr val="dk1"/>
                </a:solidFill>
                <a:latin typeface="Arial"/>
                <a:ea typeface="Arial"/>
                <a:cs typeface="Arial"/>
                <a:sym typeface="Arial"/>
              </a:defRPr>
            </a:lvl4pPr>
            <a:lvl5pPr marR="0" lvl="4" algn="l" rtl="0">
              <a:spcBef>
                <a:spcPts val="0"/>
              </a:spcBef>
              <a:spcAft>
                <a:spcPts val="0"/>
              </a:spcAft>
              <a:buSzPts val="900"/>
              <a:buNone/>
              <a:defRPr sz="5900" b="0" i="0" u="none" strike="noStrike" cap="none">
                <a:solidFill>
                  <a:schemeClr val="dk1"/>
                </a:solidFill>
                <a:latin typeface="Arial"/>
                <a:ea typeface="Arial"/>
                <a:cs typeface="Arial"/>
                <a:sym typeface="Arial"/>
              </a:defRPr>
            </a:lvl5pPr>
            <a:lvl6pPr marR="0" lvl="5" algn="l" rtl="0">
              <a:spcBef>
                <a:spcPts val="0"/>
              </a:spcBef>
              <a:spcAft>
                <a:spcPts val="0"/>
              </a:spcAft>
              <a:buSzPts val="900"/>
              <a:buNone/>
              <a:defRPr sz="5900" b="0" i="0" u="none" strike="noStrike" cap="none">
                <a:solidFill>
                  <a:schemeClr val="dk1"/>
                </a:solidFill>
                <a:latin typeface="Arial"/>
                <a:ea typeface="Arial"/>
                <a:cs typeface="Arial"/>
                <a:sym typeface="Arial"/>
              </a:defRPr>
            </a:lvl6pPr>
            <a:lvl7pPr marR="0" lvl="6" algn="l" rtl="0">
              <a:spcBef>
                <a:spcPts val="0"/>
              </a:spcBef>
              <a:spcAft>
                <a:spcPts val="0"/>
              </a:spcAft>
              <a:buSzPts val="900"/>
              <a:buNone/>
              <a:defRPr sz="5900" b="0" i="0" u="none" strike="noStrike" cap="none">
                <a:solidFill>
                  <a:schemeClr val="dk1"/>
                </a:solidFill>
                <a:latin typeface="Arial"/>
                <a:ea typeface="Arial"/>
                <a:cs typeface="Arial"/>
                <a:sym typeface="Arial"/>
              </a:defRPr>
            </a:lvl7pPr>
            <a:lvl8pPr marR="0" lvl="7" algn="l" rtl="0">
              <a:spcBef>
                <a:spcPts val="0"/>
              </a:spcBef>
              <a:spcAft>
                <a:spcPts val="0"/>
              </a:spcAft>
              <a:buSzPts val="900"/>
              <a:buNone/>
              <a:defRPr sz="5900" b="0" i="0" u="none" strike="noStrike" cap="none">
                <a:solidFill>
                  <a:schemeClr val="dk1"/>
                </a:solidFill>
                <a:latin typeface="Arial"/>
                <a:ea typeface="Arial"/>
                <a:cs typeface="Arial"/>
                <a:sym typeface="Arial"/>
              </a:defRPr>
            </a:lvl8pPr>
            <a:lvl9pPr marR="0" lvl="8" algn="l" rtl="0">
              <a:spcBef>
                <a:spcPts val="0"/>
              </a:spcBef>
              <a:spcAft>
                <a:spcPts val="0"/>
              </a:spcAft>
              <a:buSzPts val="900"/>
              <a:buNone/>
              <a:defRPr sz="5900" b="0" i="0" u="none" strike="noStrike" cap="none">
                <a:solidFill>
                  <a:schemeClr val="dk1"/>
                </a:solidFill>
                <a:latin typeface="Arial"/>
                <a:ea typeface="Arial"/>
                <a:cs typeface="Arial"/>
                <a:sym typeface="Arial"/>
              </a:defRPr>
            </a:lvl9pPr>
          </a:lstStyle>
          <a:p>
            <a:endParaRPr/>
          </a:p>
        </p:txBody>
      </p:sp>
      <p:sp>
        <p:nvSpPr>
          <p:cNvPr id="9" name="Google Shape;9;p1"/>
          <p:cNvSpPr txBox="1">
            <a:spLocks noGrp="1"/>
          </p:cNvSpPr>
          <p:nvPr>
            <p:ph type="ftr" idx="11"/>
          </p:nvPr>
        </p:nvSpPr>
        <p:spPr>
          <a:xfrm>
            <a:off x="7497764" y="30510162"/>
            <a:ext cx="6950100" cy="1752600"/>
          </a:xfrm>
          <a:prstGeom prst="rect">
            <a:avLst/>
          </a:prstGeom>
          <a:noFill/>
          <a:ln>
            <a:noFill/>
          </a:ln>
        </p:spPr>
        <p:txBody>
          <a:bodyPr spcFirstLastPara="1" wrap="square" lIns="197800" tIns="98900" rIns="197800" bIns="98900" anchor="ctr" anchorCtr="0">
            <a:noAutofit/>
          </a:bodyPr>
          <a:lstStyle>
            <a:lvl1pPr marR="0" lvl="0" algn="ctr" rtl="0">
              <a:spcBef>
                <a:spcPts val="0"/>
              </a:spcBef>
              <a:spcAft>
                <a:spcPts val="0"/>
              </a:spcAft>
              <a:buSzPts val="900"/>
              <a:buNone/>
              <a:defRPr sz="34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900"/>
              <a:buNone/>
              <a:defRPr sz="5900" b="0" i="0" u="none" strike="noStrike" cap="none">
                <a:solidFill>
                  <a:schemeClr val="dk1"/>
                </a:solidFill>
                <a:latin typeface="Arial"/>
                <a:ea typeface="Arial"/>
                <a:cs typeface="Arial"/>
                <a:sym typeface="Arial"/>
              </a:defRPr>
            </a:lvl2pPr>
            <a:lvl3pPr marR="0" lvl="2" algn="l" rtl="0">
              <a:spcBef>
                <a:spcPts val="0"/>
              </a:spcBef>
              <a:spcAft>
                <a:spcPts val="0"/>
              </a:spcAft>
              <a:buSzPts val="900"/>
              <a:buNone/>
              <a:defRPr sz="5900" b="0" i="0" u="none" strike="noStrike" cap="none">
                <a:solidFill>
                  <a:schemeClr val="dk1"/>
                </a:solidFill>
                <a:latin typeface="Arial"/>
                <a:ea typeface="Arial"/>
                <a:cs typeface="Arial"/>
                <a:sym typeface="Arial"/>
              </a:defRPr>
            </a:lvl3pPr>
            <a:lvl4pPr marR="0" lvl="3" algn="l" rtl="0">
              <a:spcBef>
                <a:spcPts val="0"/>
              </a:spcBef>
              <a:spcAft>
                <a:spcPts val="0"/>
              </a:spcAft>
              <a:buSzPts val="900"/>
              <a:buNone/>
              <a:defRPr sz="5900" b="0" i="0" u="none" strike="noStrike" cap="none">
                <a:solidFill>
                  <a:schemeClr val="dk1"/>
                </a:solidFill>
                <a:latin typeface="Arial"/>
                <a:ea typeface="Arial"/>
                <a:cs typeface="Arial"/>
                <a:sym typeface="Arial"/>
              </a:defRPr>
            </a:lvl4pPr>
            <a:lvl5pPr marR="0" lvl="4" algn="l" rtl="0">
              <a:spcBef>
                <a:spcPts val="0"/>
              </a:spcBef>
              <a:spcAft>
                <a:spcPts val="0"/>
              </a:spcAft>
              <a:buSzPts val="900"/>
              <a:buNone/>
              <a:defRPr sz="5900" b="0" i="0" u="none" strike="noStrike" cap="none">
                <a:solidFill>
                  <a:schemeClr val="dk1"/>
                </a:solidFill>
                <a:latin typeface="Arial"/>
                <a:ea typeface="Arial"/>
                <a:cs typeface="Arial"/>
                <a:sym typeface="Arial"/>
              </a:defRPr>
            </a:lvl5pPr>
            <a:lvl6pPr marR="0" lvl="5" algn="l" rtl="0">
              <a:spcBef>
                <a:spcPts val="0"/>
              </a:spcBef>
              <a:spcAft>
                <a:spcPts val="0"/>
              </a:spcAft>
              <a:buSzPts val="900"/>
              <a:buNone/>
              <a:defRPr sz="5900" b="0" i="0" u="none" strike="noStrike" cap="none">
                <a:solidFill>
                  <a:schemeClr val="dk1"/>
                </a:solidFill>
                <a:latin typeface="Arial"/>
                <a:ea typeface="Arial"/>
                <a:cs typeface="Arial"/>
                <a:sym typeface="Arial"/>
              </a:defRPr>
            </a:lvl6pPr>
            <a:lvl7pPr marR="0" lvl="6" algn="l" rtl="0">
              <a:spcBef>
                <a:spcPts val="0"/>
              </a:spcBef>
              <a:spcAft>
                <a:spcPts val="0"/>
              </a:spcAft>
              <a:buSzPts val="900"/>
              <a:buNone/>
              <a:defRPr sz="5900" b="0" i="0" u="none" strike="noStrike" cap="none">
                <a:solidFill>
                  <a:schemeClr val="dk1"/>
                </a:solidFill>
                <a:latin typeface="Arial"/>
                <a:ea typeface="Arial"/>
                <a:cs typeface="Arial"/>
                <a:sym typeface="Arial"/>
              </a:defRPr>
            </a:lvl7pPr>
            <a:lvl8pPr marR="0" lvl="7" algn="l" rtl="0">
              <a:spcBef>
                <a:spcPts val="0"/>
              </a:spcBef>
              <a:spcAft>
                <a:spcPts val="0"/>
              </a:spcAft>
              <a:buSzPts val="900"/>
              <a:buNone/>
              <a:defRPr sz="5900" b="0" i="0" u="none" strike="noStrike" cap="none">
                <a:solidFill>
                  <a:schemeClr val="dk1"/>
                </a:solidFill>
                <a:latin typeface="Arial"/>
                <a:ea typeface="Arial"/>
                <a:cs typeface="Arial"/>
                <a:sym typeface="Arial"/>
              </a:defRPr>
            </a:lvl8pPr>
            <a:lvl9pPr marR="0" lvl="8" algn="l" rtl="0">
              <a:spcBef>
                <a:spcPts val="0"/>
              </a:spcBef>
              <a:spcAft>
                <a:spcPts val="0"/>
              </a:spcAft>
              <a:buSzPts val="900"/>
              <a:buNone/>
              <a:defRPr sz="5900" b="0" i="0" u="none" strike="noStrike" cap="none">
                <a:solidFill>
                  <a:schemeClr val="dk1"/>
                </a:solidFill>
                <a:latin typeface="Arial"/>
                <a:ea typeface="Arial"/>
                <a:cs typeface="Arial"/>
                <a:sym typeface="Arial"/>
              </a:defRPr>
            </a:lvl9pPr>
          </a:lstStyle>
          <a:p>
            <a:endParaRPr/>
          </a:p>
        </p:txBody>
      </p:sp>
      <p:sp>
        <p:nvSpPr>
          <p:cNvPr id="10" name="Google Shape;10;p1"/>
          <p:cNvSpPr txBox="1">
            <a:spLocks noGrp="1"/>
          </p:cNvSpPr>
          <p:nvPr>
            <p:ph type="sldNum" idx="12"/>
          </p:nvPr>
        </p:nvSpPr>
        <p:spPr>
          <a:xfrm>
            <a:off x="15727364" y="30510162"/>
            <a:ext cx="5121300" cy="1752600"/>
          </a:xfrm>
          <a:prstGeom prst="rect">
            <a:avLst/>
          </a:prstGeom>
          <a:noFill/>
          <a:ln>
            <a:noFill/>
          </a:ln>
        </p:spPr>
        <p:txBody>
          <a:bodyPr spcFirstLastPara="1" wrap="square" lIns="197800" tIns="98900" rIns="197800" bIns="98900" anchor="ctr" anchorCtr="0">
            <a:noAutofit/>
          </a:bodyPr>
          <a:lstStyle>
            <a:lvl1pPr marL="0" marR="0" lvl="0" indent="0" algn="r" rtl="0">
              <a:spcBef>
                <a:spcPts val="0"/>
              </a:spcBef>
              <a:spcAft>
                <a:spcPts val="0"/>
              </a:spcAft>
              <a:buNone/>
              <a:defRPr sz="3400" b="0" i="0" u="none" strike="noStrike" cap="none">
                <a:solidFill>
                  <a:srgbClr val="898989"/>
                </a:solidFill>
                <a:latin typeface="Calibri"/>
                <a:ea typeface="Calibri"/>
                <a:cs typeface="Calibri"/>
                <a:sym typeface="Calibri"/>
              </a:defRPr>
            </a:lvl1pPr>
            <a:lvl2pPr marL="0" marR="0" lvl="1" indent="0" algn="r" rtl="0">
              <a:spcBef>
                <a:spcPts val="0"/>
              </a:spcBef>
              <a:spcAft>
                <a:spcPts val="0"/>
              </a:spcAft>
              <a:buNone/>
              <a:defRPr sz="3400" b="0" i="0" u="none" strike="noStrike" cap="none">
                <a:solidFill>
                  <a:srgbClr val="898989"/>
                </a:solidFill>
                <a:latin typeface="Calibri"/>
                <a:ea typeface="Calibri"/>
                <a:cs typeface="Calibri"/>
                <a:sym typeface="Calibri"/>
              </a:defRPr>
            </a:lvl2pPr>
            <a:lvl3pPr marL="0" marR="0" lvl="2" indent="0" algn="r" rtl="0">
              <a:spcBef>
                <a:spcPts val="0"/>
              </a:spcBef>
              <a:spcAft>
                <a:spcPts val="0"/>
              </a:spcAft>
              <a:buNone/>
              <a:defRPr sz="3400" b="0" i="0" u="none" strike="noStrike" cap="none">
                <a:solidFill>
                  <a:srgbClr val="898989"/>
                </a:solidFill>
                <a:latin typeface="Calibri"/>
                <a:ea typeface="Calibri"/>
                <a:cs typeface="Calibri"/>
                <a:sym typeface="Calibri"/>
              </a:defRPr>
            </a:lvl3pPr>
            <a:lvl4pPr marL="0" marR="0" lvl="3" indent="0" algn="r" rtl="0">
              <a:spcBef>
                <a:spcPts val="0"/>
              </a:spcBef>
              <a:spcAft>
                <a:spcPts val="0"/>
              </a:spcAft>
              <a:buNone/>
              <a:defRPr sz="3400" b="0" i="0" u="none" strike="noStrike" cap="none">
                <a:solidFill>
                  <a:srgbClr val="898989"/>
                </a:solidFill>
                <a:latin typeface="Calibri"/>
                <a:ea typeface="Calibri"/>
                <a:cs typeface="Calibri"/>
                <a:sym typeface="Calibri"/>
              </a:defRPr>
            </a:lvl4pPr>
            <a:lvl5pPr marL="0" marR="0" lvl="4" indent="0" algn="r" rtl="0">
              <a:spcBef>
                <a:spcPts val="0"/>
              </a:spcBef>
              <a:spcAft>
                <a:spcPts val="0"/>
              </a:spcAft>
              <a:buNone/>
              <a:defRPr sz="3400" b="0" i="0" u="none" strike="noStrike" cap="none">
                <a:solidFill>
                  <a:srgbClr val="898989"/>
                </a:solidFill>
                <a:latin typeface="Calibri"/>
                <a:ea typeface="Calibri"/>
                <a:cs typeface="Calibri"/>
                <a:sym typeface="Calibri"/>
              </a:defRPr>
            </a:lvl5pPr>
            <a:lvl6pPr marL="0" marR="0" lvl="5" indent="0" algn="r" rtl="0">
              <a:spcBef>
                <a:spcPts val="0"/>
              </a:spcBef>
              <a:spcAft>
                <a:spcPts val="0"/>
              </a:spcAft>
              <a:buNone/>
              <a:defRPr sz="3400" b="0" i="0" u="none" strike="noStrike" cap="none">
                <a:solidFill>
                  <a:srgbClr val="898989"/>
                </a:solidFill>
                <a:latin typeface="Calibri"/>
                <a:ea typeface="Calibri"/>
                <a:cs typeface="Calibri"/>
                <a:sym typeface="Calibri"/>
              </a:defRPr>
            </a:lvl6pPr>
            <a:lvl7pPr marL="0" marR="0" lvl="6" indent="0" algn="r" rtl="0">
              <a:spcBef>
                <a:spcPts val="0"/>
              </a:spcBef>
              <a:spcAft>
                <a:spcPts val="0"/>
              </a:spcAft>
              <a:buNone/>
              <a:defRPr sz="3400" b="0" i="0" u="none" strike="noStrike" cap="none">
                <a:solidFill>
                  <a:srgbClr val="898989"/>
                </a:solidFill>
                <a:latin typeface="Calibri"/>
                <a:ea typeface="Calibri"/>
                <a:cs typeface="Calibri"/>
                <a:sym typeface="Calibri"/>
              </a:defRPr>
            </a:lvl7pPr>
            <a:lvl8pPr marL="0" marR="0" lvl="7" indent="0" algn="r" rtl="0">
              <a:spcBef>
                <a:spcPts val="0"/>
              </a:spcBef>
              <a:spcAft>
                <a:spcPts val="0"/>
              </a:spcAft>
              <a:buNone/>
              <a:defRPr sz="3400" b="0" i="0" u="none" strike="noStrike" cap="none">
                <a:solidFill>
                  <a:srgbClr val="898989"/>
                </a:solidFill>
                <a:latin typeface="Calibri"/>
                <a:ea typeface="Calibri"/>
                <a:cs typeface="Calibri"/>
                <a:sym typeface="Calibri"/>
              </a:defRPr>
            </a:lvl8pPr>
            <a:lvl9pPr marL="0" marR="0" lvl="8" indent="0" algn="r" rtl="0">
              <a:spcBef>
                <a:spcPts val="0"/>
              </a:spcBef>
              <a:spcAft>
                <a:spcPts val="0"/>
              </a:spcAft>
              <a:buNone/>
              <a:defRPr sz="3400" b="0" i="0" u="none" strike="noStrike" cap="none">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hyperlink" Target="https://medium.com/mongolian-data-stories/ulaanbaatar-air-pollution-part-1-35e17c83f70b" TargetMode="External"/><Relationship Id="rId7"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rgbClr val="FFFFFF"/>
            </a:gs>
            <a:gs pos="100000">
              <a:srgbClr val="B3B3B3"/>
            </a:gs>
          </a:gsLst>
          <a:lin ang="5400012" scaled="0"/>
        </a:gradFill>
        <a:effectLst/>
      </p:bgPr>
    </p:bg>
    <p:spTree>
      <p:nvGrpSpPr>
        <p:cNvPr id="1" name="Shape 83"/>
        <p:cNvGrpSpPr/>
        <p:nvPr/>
      </p:nvGrpSpPr>
      <p:grpSpPr>
        <a:xfrm>
          <a:off x="0" y="0"/>
          <a:ext cx="0" cy="0"/>
          <a:chOff x="0" y="0"/>
          <a:chExt cx="0" cy="0"/>
        </a:xfrm>
      </p:grpSpPr>
      <p:sp>
        <p:nvSpPr>
          <p:cNvPr id="84" name="Google Shape;84;p13"/>
          <p:cNvSpPr txBox="1"/>
          <p:nvPr/>
        </p:nvSpPr>
        <p:spPr>
          <a:xfrm>
            <a:off x="1525" y="4021100"/>
            <a:ext cx="8030100" cy="561600"/>
          </a:xfrm>
          <a:prstGeom prst="rect">
            <a:avLst/>
          </a:prstGeom>
          <a:solidFill>
            <a:srgbClr val="E6B8AF"/>
          </a:solidFill>
          <a:ln>
            <a:noFill/>
          </a:ln>
        </p:spPr>
        <p:txBody>
          <a:bodyPr spcFirstLastPara="1" wrap="square" lIns="57675" tIns="28825" rIns="57675" bIns="28825" anchor="t" anchorCtr="0">
            <a:noAutofit/>
          </a:bodyPr>
          <a:lstStyle/>
          <a:p>
            <a:pPr marL="0" marR="0" lvl="0" indent="0" algn="l" rtl="0">
              <a:spcBef>
                <a:spcPts val="0"/>
              </a:spcBef>
              <a:spcAft>
                <a:spcPts val="0"/>
              </a:spcAft>
              <a:buClr>
                <a:schemeClr val="lt1"/>
              </a:buClr>
              <a:buSzPts val="2700"/>
              <a:buFont typeface="Arial"/>
              <a:buNone/>
            </a:pPr>
            <a:r>
              <a:rPr lang="en-US" sz="3600" b="1" i="0" u="none" strike="noStrike" cap="none" dirty="0">
                <a:solidFill>
                  <a:srgbClr val="434343"/>
                </a:solidFill>
              </a:rPr>
              <a:t>ABSTRACT</a:t>
            </a:r>
            <a:endParaRPr sz="1800" b="1" dirty="0">
              <a:solidFill>
                <a:srgbClr val="434343"/>
              </a:solidFill>
            </a:endParaRPr>
          </a:p>
        </p:txBody>
      </p:sp>
      <p:sp>
        <p:nvSpPr>
          <p:cNvPr id="85" name="Google Shape;85;p13"/>
          <p:cNvSpPr txBox="1"/>
          <p:nvPr/>
        </p:nvSpPr>
        <p:spPr>
          <a:xfrm>
            <a:off x="5250" y="12645861"/>
            <a:ext cx="10660800" cy="3376500"/>
          </a:xfrm>
          <a:prstGeom prst="rect">
            <a:avLst/>
          </a:prstGeom>
          <a:noFill/>
          <a:ln>
            <a:noFill/>
          </a:ln>
        </p:spPr>
        <p:txBody>
          <a:bodyPr spcFirstLastPara="1" wrap="square" lIns="57675" tIns="28825" rIns="57675" bIns="28825" anchor="t" anchorCtr="0">
            <a:noAutofit/>
          </a:bodyPr>
          <a:lstStyle/>
          <a:p>
            <a:pPr marL="0" lvl="0" indent="0" algn="just" rtl="0">
              <a:lnSpc>
                <a:spcPct val="100000"/>
              </a:lnSpc>
              <a:spcBef>
                <a:spcPts val="0"/>
              </a:spcBef>
              <a:spcAft>
                <a:spcPts val="0"/>
              </a:spcAft>
              <a:buClr>
                <a:schemeClr val="dk1"/>
              </a:buClr>
              <a:buSzPts val="1100"/>
              <a:buFont typeface="Arial"/>
              <a:buNone/>
            </a:pPr>
            <a:r>
              <a:rPr lang="en-US" sz="2700" dirty="0">
                <a:solidFill>
                  <a:schemeClr val="dk1"/>
                </a:solidFill>
                <a:latin typeface="Times New Roman"/>
                <a:ea typeface="Times New Roman"/>
                <a:cs typeface="Times New Roman"/>
                <a:sym typeface="Times New Roman"/>
              </a:rPr>
              <a:t>For the project we used data collected near Alumni Hall at Benedict College.  We used Air quality egg (a sensor system designed to collect readings of particulate pollution in </a:t>
            </a:r>
            <a:r>
              <a:rPr lang="en-US" sz="2700" dirty="0" err="1">
                <a:solidFill>
                  <a:schemeClr val="dk1"/>
                </a:solidFill>
                <a:latin typeface="Times New Roman"/>
                <a:ea typeface="Times New Roman"/>
                <a:cs typeface="Times New Roman"/>
                <a:sym typeface="Times New Roman"/>
              </a:rPr>
              <a:t>μg</a:t>
            </a:r>
            <a:r>
              <a:rPr lang="en-US" sz="2700" dirty="0">
                <a:solidFill>
                  <a:schemeClr val="dk1"/>
                </a:solidFill>
                <a:latin typeface="Times New Roman"/>
                <a:ea typeface="Times New Roman"/>
                <a:cs typeface="Times New Roman"/>
                <a:sym typeface="Times New Roman"/>
              </a:rPr>
              <a:t>/m</a:t>
            </a:r>
            <a:r>
              <a:rPr lang="en-US" sz="2700" baseline="30000" dirty="0">
                <a:solidFill>
                  <a:schemeClr val="dk1"/>
                </a:solidFill>
                <a:latin typeface="Times New Roman"/>
                <a:ea typeface="Times New Roman"/>
                <a:cs typeface="Times New Roman"/>
                <a:sym typeface="Times New Roman"/>
              </a:rPr>
              <a:t>3</a:t>
            </a:r>
            <a:r>
              <a:rPr lang="en-US" sz="2700" dirty="0">
                <a:solidFill>
                  <a:schemeClr val="dk1"/>
                </a:solidFill>
                <a:latin typeface="Times New Roman"/>
                <a:ea typeface="Times New Roman"/>
                <a:cs typeface="Times New Roman"/>
                <a:sym typeface="Times New Roman"/>
              </a:rPr>
              <a:t>, either indoors or outdoors) to collect data on humidity and temperature and a radar to collect vehicle information and traffic data. We used MATLAB Deep Learning Toolbox to build a model using two-layer feed forward networks. TensorFlow, Python, and Google Colaboratory cloud computing platform is also used in the project</a:t>
            </a:r>
            <a:endParaRPr sz="2700" dirty="0">
              <a:solidFill>
                <a:schemeClr val="dk1"/>
              </a:solidFill>
              <a:latin typeface="Times New Roman"/>
              <a:ea typeface="Times New Roman"/>
              <a:cs typeface="Times New Roman"/>
              <a:sym typeface="Times New Roman"/>
            </a:endParaRPr>
          </a:p>
          <a:p>
            <a:pPr marL="0" marR="0" lvl="0" indent="0" algn="just" rtl="0">
              <a:lnSpc>
                <a:spcPct val="100000"/>
              </a:lnSpc>
              <a:spcBef>
                <a:spcPts val="800"/>
              </a:spcBef>
              <a:spcAft>
                <a:spcPts val="0"/>
              </a:spcAft>
              <a:buNone/>
            </a:pPr>
            <a:endParaRPr sz="4700" dirty="0">
              <a:latin typeface="Times New Roman"/>
              <a:ea typeface="Times New Roman"/>
              <a:cs typeface="Times New Roman"/>
              <a:sym typeface="Times New Roman"/>
            </a:endParaRPr>
          </a:p>
        </p:txBody>
      </p:sp>
      <p:sp>
        <p:nvSpPr>
          <p:cNvPr id="86" name="Google Shape;86;p13"/>
          <p:cNvSpPr/>
          <p:nvPr/>
        </p:nvSpPr>
        <p:spPr>
          <a:xfrm>
            <a:off x="16200" y="17016200"/>
            <a:ext cx="5687400" cy="5894100"/>
          </a:xfrm>
          <a:prstGeom prst="rect">
            <a:avLst/>
          </a:prstGeom>
          <a:noFill/>
          <a:ln>
            <a:noFill/>
          </a:ln>
        </p:spPr>
        <p:txBody>
          <a:bodyPr spcFirstLastPara="1" wrap="square" lIns="57675" tIns="28825" rIns="57675" bIns="28825" anchor="t" anchorCtr="0">
            <a:noAutofit/>
          </a:bodyPr>
          <a:lstStyle/>
          <a:p>
            <a:pPr marL="457200" lvl="0" indent="0" algn="l" rtl="0">
              <a:lnSpc>
                <a:spcPct val="107000"/>
              </a:lnSpc>
              <a:spcBef>
                <a:spcPts val="0"/>
              </a:spcBef>
              <a:spcAft>
                <a:spcPts val="0"/>
              </a:spcAft>
              <a:buClr>
                <a:schemeClr val="dk1"/>
              </a:buClr>
              <a:buSzPts val="1100"/>
              <a:buFont typeface="Arial"/>
              <a:buNone/>
            </a:pPr>
            <a:r>
              <a:rPr lang="en-US" sz="2600">
                <a:latin typeface="Times New Roman"/>
                <a:ea typeface="Times New Roman"/>
                <a:cs typeface="Times New Roman"/>
                <a:sym typeface="Times New Roman"/>
              </a:rPr>
              <a:t>1-Minute-PM1.0</a:t>
            </a:r>
            <a:endParaRPr sz="2600">
              <a:latin typeface="Times New Roman"/>
              <a:ea typeface="Times New Roman"/>
              <a:cs typeface="Times New Roman"/>
              <a:sym typeface="Times New Roman"/>
            </a:endParaRPr>
          </a:p>
          <a:p>
            <a:pPr marL="457200" lvl="0" indent="-368300" algn="l" rtl="0">
              <a:lnSpc>
                <a:spcPct val="107000"/>
              </a:lnSpc>
              <a:spcBef>
                <a:spcPts val="800"/>
              </a:spcBef>
              <a:spcAft>
                <a:spcPts val="0"/>
              </a:spcAft>
              <a:buSzPts val="2200"/>
              <a:buChar char="●"/>
            </a:pPr>
            <a:r>
              <a:rPr lang="en-US" sz="2200"/>
              <a:t>·</a:t>
            </a:r>
            <a:r>
              <a:rPr lang="en-US" sz="2200">
                <a:latin typeface="Times New Roman"/>
                <a:ea typeface="Times New Roman"/>
                <a:cs typeface="Times New Roman"/>
                <a:sym typeface="Times New Roman"/>
              </a:rPr>
              <a:t>Total Number of Data Values = 5126</a:t>
            </a:r>
            <a:endParaRPr sz="2200">
              <a:latin typeface="Times New Roman"/>
              <a:ea typeface="Times New Roman"/>
              <a:cs typeface="Times New Roman"/>
              <a:sym typeface="Times New Roman"/>
            </a:endParaRPr>
          </a:p>
          <a:p>
            <a:pPr marL="457200" lvl="0" indent="-368300" algn="l" rtl="0">
              <a:lnSpc>
                <a:spcPct val="107000"/>
              </a:lnSpc>
              <a:spcBef>
                <a:spcPts val="0"/>
              </a:spcBef>
              <a:spcAft>
                <a:spcPts val="0"/>
              </a:spcAft>
              <a:buSzPts val="2200"/>
              <a:buChar char="●"/>
            </a:pPr>
            <a:r>
              <a:rPr lang="en-US" sz="2200"/>
              <a:t>·</a:t>
            </a:r>
            <a:r>
              <a:rPr lang="en-US" sz="2200">
                <a:latin typeface="Times New Roman"/>
                <a:ea typeface="Times New Roman"/>
                <a:cs typeface="Times New Roman"/>
                <a:sym typeface="Times New Roman"/>
              </a:rPr>
              <a:t>Percentage of Data use for Training = 70%</a:t>
            </a:r>
            <a:endParaRPr sz="2200">
              <a:latin typeface="Times New Roman"/>
              <a:ea typeface="Times New Roman"/>
              <a:cs typeface="Times New Roman"/>
              <a:sym typeface="Times New Roman"/>
            </a:endParaRPr>
          </a:p>
          <a:p>
            <a:pPr marL="457200" lvl="0" indent="-368300" algn="l" rtl="0">
              <a:lnSpc>
                <a:spcPct val="107000"/>
              </a:lnSpc>
              <a:spcBef>
                <a:spcPts val="0"/>
              </a:spcBef>
              <a:spcAft>
                <a:spcPts val="0"/>
              </a:spcAft>
              <a:buSzPts val="2200"/>
              <a:buChar char="●"/>
            </a:pPr>
            <a:r>
              <a:rPr lang="en-US" sz="2200"/>
              <a:t>·</a:t>
            </a:r>
            <a:r>
              <a:rPr lang="en-US" sz="2200">
                <a:latin typeface="Times New Roman"/>
                <a:ea typeface="Times New Roman"/>
                <a:cs typeface="Times New Roman"/>
                <a:sym typeface="Times New Roman"/>
              </a:rPr>
              <a:t>Percentage of Data used for Validation = 30%</a:t>
            </a:r>
            <a:endParaRPr sz="2200">
              <a:latin typeface="Times New Roman"/>
              <a:ea typeface="Times New Roman"/>
              <a:cs typeface="Times New Roman"/>
              <a:sym typeface="Times New Roman"/>
            </a:endParaRPr>
          </a:p>
          <a:p>
            <a:pPr marL="457200" lvl="0" indent="-368300" algn="l" rtl="0">
              <a:lnSpc>
                <a:spcPct val="107000"/>
              </a:lnSpc>
              <a:spcBef>
                <a:spcPts val="0"/>
              </a:spcBef>
              <a:spcAft>
                <a:spcPts val="0"/>
              </a:spcAft>
              <a:buSzPts val="2200"/>
              <a:buChar char="●"/>
            </a:pPr>
            <a:r>
              <a:rPr lang="en-US" sz="2200"/>
              <a:t>·</a:t>
            </a:r>
            <a:r>
              <a:rPr lang="en-US" sz="2200">
                <a:latin typeface="Times New Roman"/>
                <a:ea typeface="Times New Roman"/>
                <a:cs typeface="Times New Roman"/>
                <a:sym typeface="Times New Roman"/>
              </a:rPr>
              <a:t>Number of hidden layers = [10, 3]</a:t>
            </a:r>
            <a:endParaRPr sz="2200">
              <a:latin typeface="Times New Roman"/>
              <a:ea typeface="Times New Roman"/>
              <a:cs typeface="Times New Roman"/>
              <a:sym typeface="Times New Roman"/>
            </a:endParaRPr>
          </a:p>
          <a:p>
            <a:pPr marL="457200" lvl="0" indent="-368300" algn="l" rtl="0">
              <a:lnSpc>
                <a:spcPct val="107000"/>
              </a:lnSpc>
              <a:spcBef>
                <a:spcPts val="0"/>
              </a:spcBef>
              <a:spcAft>
                <a:spcPts val="0"/>
              </a:spcAft>
              <a:buSzPts val="2200"/>
              <a:buChar char="●"/>
            </a:pPr>
            <a:r>
              <a:rPr lang="en-US" sz="2200"/>
              <a:t>·</a:t>
            </a:r>
            <a:r>
              <a:rPr lang="en-US" sz="2200">
                <a:latin typeface="Times New Roman"/>
                <a:ea typeface="Times New Roman"/>
                <a:cs typeface="Times New Roman"/>
                <a:sym typeface="Times New Roman"/>
              </a:rPr>
              <a:t>Number of periods = 10</a:t>
            </a:r>
            <a:endParaRPr sz="2200">
              <a:latin typeface="Times New Roman"/>
              <a:ea typeface="Times New Roman"/>
              <a:cs typeface="Times New Roman"/>
              <a:sym typeface="Times New Roman"/>
            </a:endParaRPr>
          </a:p>
          <a:p>
            <a:pPr marL="457200" lvl="0" indent="-368300" algn="l" rtl="0">
              <a:lnSpc>
                <a:spcPct val="107000"/>
              </a:lnSpc>
              <a:spcBef>
                <a:spcPts val="0"/>
              </a:spcBef>
              <a:spcAft>
                <a:spcPts val="0"/>
              </a:spcAft>
              <a:buSzPts val="2200"/>
              <a:buChar char="●"/>
            </a:pPr>
            <a:r>
              <a:rPr lang="en-US" sz="2200"/>
              <a:t>·</a:t>
            </a:r>
            <a:r>
              <a:rPr lang="en-US" sz="2200">
                <a:latin typeface="Times New Roman"/>
                <a:ea typeface="Times New Roman"/>
                <a:cs typeface="Times New Roman"/>
                <a:sym typeface="Times New Roman"/>
              </a:rPr>
              <a:t>The activation functions used in each layer = sigmoid</a:t>
            </a:r>
            <a:endParaRPr sz="2200">
              <a:latin typeface="Times New Roman"/>
              <a:ea typeface="Times New Roman"/>
              <a:cs typeface="Times New Roman"/>
              <a:sym typeface="Times New Roman"/>
            </a:endParaRPr>
          </a:p>
          <a:p>
            <a:pPr marL="457200" lvl="0" indent="-368300" algn="l" rtl="0">
              <a:lnSpc>
                <a:spcPct val="107000"/>
              </a:lnSpc>
              <a:spcBef>
                <a:spcPts val="0"/>
              </a:spcBef>
              <a:spcAft>
                <a:spcPts val="0"/>
              </a:spcAft>
              <a:buSzPts val="2200"/>
              <a:buChar char="●"/>
            </a:pPr>
            <a:r>
              <a:rPr lang="en-US" sz="2200"/>
              <a:t>·</a:t>
            </a:r>
            <a:r>
              <a:rPr lang="en-US" sz="2200">
                <a:latin typeface="Times New Roman"/>
                <a:ea typeface="Times New Roman"/>
                <a:cs typeface="Times New Roman"/>
                <a:sym typeface="Times New Roman"/>
              </a:rPr>
              <a:t>Optimization method used is gradient descent to minimize the error function</a:t>
            </a:r>
            <a:endParaRPr sz="2200">
              <a:latin typeface="Times New Roman"/>
              <a:ea typeface="Times New Roman"/>
              <a:cs typeface="Times New Roman"/>
              <a:sym typeface="Times New Roman"/>
            </a:endParaRPr>
          </a:p>
          <a:p>
            <a:pPr marL="457200" lvl="0" indent="-368300" algn="l" rtl="0">
              <a:lnSpc>
                <a:spcPct val="107000"/>
              </a:lnSpc>
              <a:spcBef>
                <a:spcPts val="0"/>
              </a:spcBef>
              <a:spcAft>
                <a:spcPts val="0"/>
              </a:spcAft>
              <a:buSzPts val="2200"/>
              <a:buChar char="●"/>
            </a:pPr>
            <a:r>
              <a:rPr lang="en-US" sz="2200"/>
              <a:t>·</a:t>
            </a:r>
            <a:r>
              <a:rPr lang="en-US" sz="2200">
                <a:latin typeface="Times New Roman"/>
                <a:ea typeface="Times New Roman"/>
                <a:cs typeface="Times New Roman"/>
                <a:sym typeface="Times New Roman"/>
              </a:rPr>
              <a:t>Learning rate = 0.0001</a:t>
            </a:r>
            <a:endParaRPr sz="2200">
              <a:latin typeface="Times New Roman"/>
              <a:ea typeface="Times New Roman"/>
              <a:cs typeface="Times New Roman"/>
              <a:sym typeface="Times New Roman"/>
            </a:endParaRPr>
          </a:p>
          <a:p>
            <a:pPr marL="457200" lvl="0" indent="-368300" algn="l" rtl="0">
              <a:lnSpc>
                <a:spcPct val="107000"/>
              </a:lnSpc>
              <a:spcBef>
                <a:spcPts val="0"/>
              </a:spcBef>
              <a:spcAft>
                <a:spcPts val="0"/>
              </a:spcAft>
              <a:buSzPts val="2200"/>
              <a:buChar char="●"/>
            </a:pPr>
            <a:r>
              <a:rPr lang="en-US" sz="2200"/>
              <a:t>·</a:t>
            </a:r>
            <a:r>
              <a:rPr lang="en-US" sz="2200">
                <a:latin typeface="Times New Roman"/>
                <a:ea typeface="Times New Roman"/>
                <a:cs typeface="Times New Roman"/>
                <a:sym typeface="Times New Roman"/>
              </a:rPr>
              <a:t>Steps = 500</a:t>
            </a:r>
            <a:endParaRPr sz="2200">
              <a:latin typeface="Times New Roman"/>
              <a:ea typeface="Times New Roman"/>
              <a:cs typeface="Times New Roman"/>
              <a:sym typeface="Times New Roman"/>
            </a:endParaRPr>
          </a:p>
          <a:p>
            <a:pPr marL="457200" lvl="0" indent="-368300" algn="l" rtl="0">
              <a:lnSpc>
                <a:spcPct val="107000"/>
              </a:lnSpc>
              <a:spcBef>
                <a:spcPts val="0"/>
              </a:spcBef>
              <a:spcAft>
                <a:spcPts val="0"/>
              </a:spcAft>
              <a:buSzPts val="2200"/>
              <a:buChar char="●"/>
            </a:pPr>
            <a:r>
              <a:rPr lang="en-US" sz="2200"/>
              <a:t>·</a:t>
            </a:r>
            <a:r>
              <a:rPr lang="en-US" sz="2200">
                <a:latin typeface="Times New Roman"/>
                <a:ea typeface="Times New Roman"/>
                <a:cs typeface="Times New Roman"/>
                <a:sym typeface="Times New Roman"/>
              </a:rPr>
              <a:t>RMSE for Training = 6.00</a:t>
            </a:r>
            <a:endParaRPr sz="2200">
              <a:latin typeface="Times New Roman"/>
              <a:ea typeface="Times New Roman"/>
              <a:cs typeface="Times New Roman"/>
              <a:sym typeface="Times New Roman"/>
            </a:endParaRPr>
          </a:p>
          <a:p>
            <a:pPr marL="457200" lvl="0" indent="-368300" algn="l" rtl="0">
              <a:lnSpc>
                <a:spcPct val="107000"/>
              </a:lnSpc>
              <a:spcBef>
                <a:spcPts val="0"/>
              </a:spcBef>
              <a:spcAft>
                <a:spcPts val="0"/>
              </a:spcAft>
              <a:buSzPts val="2200"/>
              <a:buChar char="●"/>
            </a:pPr>
            <a:r>
              <a:rPr lang="en-US" sz="2200"/>
              <a:t>·</a:t>
            </a:r>
            <a:r>
              <a:rPr lang="en-US" sz="2200">
                <a:latin typeface="Times New Roman"/>
                <a:ea typeface="Times New Roman"/>
                <a:cs typeface="Times New Roman"/>
                <a:sym typeface="Times New Roman"/>
              </a:rPr>
              <a:t>RMSE for Validation = 5.96 </a:t>
            </a:r>
            <a:endParaRPr sz="2200">
              <a:latin typeface="Times New Roman"/>
              <a:ea typeface="Times New Roman"/>
              <a:cs typeface="Times New Roman"/>
              <a:sym typeface="Times New Roman"/>
            </a:endParaRPr>
          </a:p>
          <a:p>
            <a:pPr marL="241300" marR="0" lvl="0" indent="-139700" algn="just" rtl="0">
              <a:spcBef>
                <a:spcPts val="0"/>
              </a:spcBef>
              <a:spcAft>
                <a:spcPts val="0"/>
              </a:spcAft>
              <a:buClr>
                <a:schemeClr val="dk1"/>
              </a:buClr>
              <a:buSzPts val="1500"/>
              <a:buFont typeface="Arial"/>
              <a:buNone/>
            </a:pPr>
            <a:endParaRPr sz="2100"/>
          </a:p>
        </p:txBody>
      </p:sp>
      <p:sp>
        <p:nvSpPr>
          <p:cNvPr id="87" name="Google Shape;87;p13"/>
          <p:cNvSpPr txBox="1"/>
          <p:nvPr/>
        </p:nvSpPr>
        <p:spPr>
          <a:xfrm>
            <a:off x="5250" y="10754124"/>
            <a:ext cx="10660800" cy="1187700"/>
          </a:xfrm>
          <a:prstGeom prst="rect">
            <a:avLst/>
          </a:prstGeom>
          <a:noFill/>
          <a:ln>
            <a:noFill/>
          </a:ln>
        </p:spPr>
        <p:txBody>
          <a:bodyPr spcFirstLastPara="1" wrap="square" lIns="57675" tIns="28825" rIns="57675" bIns="288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2700">
                <a:latin typeface="Times New Roman"/>
                <a:ea typeface="Times New Roman"/>
                <a:cs typeface="Times New Roman"/>
                <a:sym typeface="Times New Roman"/>
              </a:rPr>
              <a:t>Air pollution affects health in a severe manner. It is estimated that 29% of cariopulmansry deaths and 40% of lung cancer deaths are due to air pollution</a:t>
            </a:r>
            <a:endParaRPr sz="2700">
              <a:latin typeface="Times New Roman"/>
              <a:ea typeface="Times New Roman"/>
              <a:cs typeface="Times New Roman"/>
              <a:sym typeface="Times New Roman"/>
            </a:endParaRPr>
          </a:p>
          <a:p>
            <a:pPr marL="0" marR="0" lvl="0" indent="0" algn="just" rtl="0">
              <a:lnSpc>
                <a:spcPct val="100000"/>
              </a:lnSpc>
              <a:spcBef>
                <a:spcPts val="0"/>
              </a:spcBef>
              <a:spcAft>
                <a:spcPts val="0"/>
              </a:spcAft>
              <a:buNone/>
            </a:pPr>
            <a:endParaRPr sz="2700">
              <a:latin typeface="Times New Roman"/>
              <a:ea typeface="Times New Roman"/>
              <a:cs typeface="Times New Roman"/>
              <a:sym typeface="Times New Roman"/>
            </a:endParaRPr>
          </a:p>
        </p:txBody>
      </p:sp>
      <p:sp>
        <p:nvSpPr>
          <p:cNvPr id="88" name="Google Shape;88;p13"/>
          <p:cNvSpPr/>
          <p:nvPr/>
        </p:nvSpPr>
        <p:spPr>
          <a:xfrm>
            <a:off x="12049225" y="21269174"/>
            <a:ext cx="8734200" cy="3577800"/>
          </a:xfrm>
          <a:prstGeom prst="rect">
            <a:avLst/>
          </a:prstGeom>
          <a:noFill/>
          <a:ln>
            <a:noFill/>
          </a:ln>
        </p:spPr>
        <p:txBody>
          <a:bodyPr spcFirstLastPara="1" wrap="square" lIns="57675" tIns="28825" rIns="57675" bIns="28825" anchor="t" anchorCtr="0">
            <a:noAutofit/>
          </a:bodyPr>
          <a:lstStyle/>
          <a:p>
            <a:pPr marL="0" marR="0" lvl="0" indent="0" algn="just" rtl="0">
              <a:spcBef>
                <a:spcPts val="0"/>
              </a:spcBef>
              <a:spcAft>
                <a:spcPts val="0"/>
              </a:spcAft>
              <a:buNone/>
            </a:pPr>
            <a:r>
              <a:rPr lang="en-US" sz="2700"/>
              <a:t>the root-mean-square error (RMSE) is a frequently used measure of the diffrences between values predicted by a model or an estimator and the values observed. The numericak results show that the RMSE for our training and our tests are similar indicating that we have built a good model.</a:t>
            </a:r>
            <a:endParaRPr sz="2700"/>
          </a:p>
          <a:p>
            <a:pPr marL="0" marR="0" lvl="0" indent="0" algn="just" rtl="0">
              <a:spcBef>
                <a:spcPts val="0"/>
              </a:spcBef>
              <a:spcAft>
                <a:spcPts val="0"/>
              </a:spcAft>
              <a:buNone/>
            </a:pPr>
            <a:r>
              <a:rPr lang="en-US" sz="2700"/>
              <a:t>Our model is based on data collected at one station. In the future we will develop a model using data collected at different stations in geographically different locations.</a:t>
            </a:r>
            <a:endParaRPr sz="2700"/>
          </a:p>
        </p:txBody>
      </p:sp>
      <p:sp>
        <p:nvSpPr>
          <p:cNvPr id="89" name="Google Shape;89;p13"/>
          <p:cNvSpPr/>
          <p:nvPr/>
        </p:nvSpPr>
        <p:spPr>
          <a:xfrm>
            <a:off x="12049225" y="25907977"/>
            <a:ext cx="8734200" cy="4145906"/>
          </a:xfrm>
          <a:prstGeom prst="rect">
            <a:avLst/>
          </a:prstGeom>
          <a:noFill/>
          <a:ln>
            <a:noFill/>
          </a:ln>
        </p:spPr>
        <p:txBody>
          <a:bodyPr spcFirstLastPara="1" wrap="square" lIns="57675" tIns="28825" rIns="57675" bIns="288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2300" dirty="0">
                <a:solidFill>
                  <a:schemeClr val="dk1"/>
                </a:solidFill>
                <a:latin typeface="Times New Roman"/>
                <a:ea typeface="Times New Roman"/>
                <a:cs typeface="Times New Roman"/>
                <a:sym typeface="Times New Roman"/>
              </a:rPr>
              <a:t>[1] L. Xiang, P. Ling, H, Yuan, S. Jing, C. Tianhe, 2016, Environmental Science and pollution research. doi 10.1007/s11356-016-7812-9</a:t>
            </a:r>
            <a:endParaRPr sz="2300" dirty="0">
              <a:solidFill>
                <a:schemeClr val="dk1"/>
              </a:solidFill>
              <a:latin typeface="Times New Roman"/>
              <a:ea typeface="Times New Roman"/>
              <a:cs typeface="Times New Roman"/>
              <a:sym typeface="Times New Roman"/>
            </a:endParaRPr>
          </a:p>
          <a:p>
            <a:pPr marL="0" lvl="0" indent="0" algn="l" rtl="0">
              <a:lnSpc>
                <a:spcPct val="100000"/>
              </a:lnSpc>
              <a:spcBef>
                <a:spcPts val="800"/>
              </a:spcBef>
              <a:spcAft>
                <a:spcPts val="0"/>
              </a:spcAft>
              <a:buClr>
                <a:schemeClr val="dk1"/>
              </a:buClr>
              <a:buSzPts val="1100"/>
              <a:buFont typeface="Arial"/>
              <a:buNone/>
            </a:pPr>
            <a:r>
              <a:rPr lang="en-US" sz="2300" dirty="0">
                <a:solidFill>
                  <a:schemeClr val="dk1"/>
                </a:solidFill>
                <a:latin typeface="Times New Roman"/>
                <a:ea typeface="Times New Roman"/>
                <a:cs typeface="Times New Roman"/>
                <a:sym typeface="Times New Roman"/>
              </a:rPr>
              <a:t>[2] R. Robert, 2018, Predicting air pollution in Ulaanbaatar, Mongolia.</a:t>
            </a:r>
            <a:r>
              <a:rPr lang="en-US" sz="2300" dirty="0">
                <a:solidFill>
                  <a:schemeClr val="dk1"/>
                </a:solidFill>
                <a:uFill>
                  <a:noFill/>
                </a:uFill>
                <a:latin typeface="Times New Roman"/>
                <a:ea typeface="Times New Roman"/>
                <a:cs typeface="Times New Roman"/>
                <a:sym typeface="Times New Roman"/>
                <a:hlinkClick r:id="rId3"/>
              </a:rPr>
              <a:t> </a:t>
            </a:r>
            <a:r>
              <a:rPr lang="en-US" sz="2300" u="sng" dirty="0">
                <a:solidFill>
                  <a:srgbClr val="954F72"/>
                </a:solidFill>
                <a:latin typeface="Times New Roman"/>
                <a:ea typeface="Times New Roman"/>
                <a:cs typeface="Times New Roman"/>
                <a:sym typeface="Times New Roman"/>
                <a:hlinkClick r:id="rId3"/>
              </a:rPr>
              <a:t>https://medium.com/mongolian-data-stories/ulaanbaatar-air-pollution-part-1-35e17c83f70b</a:t>
            </a:r>
            <a:endParaRPr sz="2300" dirty="0">
              <a:solidFill>
                <a:schemeClr val="dk1"/>
              </a:solidFill>
              <a:latin typeface="Times New Roman"/>
              <a:ea typeface="Times New Roman"/>
              <a:cs typeface="Times New Roman"/>
              <a:sym typeface="Times New Roman"/>
            </a:endParaRPr>
          </a:p>
          <a:p>
            <a:pPr marL="0" lvl="0" indent="0" algn="l" rtl="0">
              <a:lnSpc>
                <a:spcPct val="100000"/>
              </a:lnSpc>
              <a:spcBef>
                <a:spcPts val="800"/>
              </a:spcBef>
              <a:spcAft>
                <a:spcPts val="0"/>
              </a:spcAft>
              <a:buClr>
                <a:schemeClr val="dk1"/>
              </a:buClr>
              <a:buSzPts val="1100"/>
              <a:buFont typeface="Arial"/>
              <a:buNone/>
            </a:pPr>
            <a:r>
              <a:rPr lang="en-US" sz="2300" dirty="0">
                <a:solidFill>
                  <a:schemeClr val="dk1"/>
                </a:solidFill>
                <a:latin typeface="Times New Roman"/>
                <a:ea typeface="Times New Roman"/>
                <a:cs typeface="Times New Roman"/>
                <a:sym typeface="Times New Roman"/>
              </a:rPr>
              <a:t>[3]  Du, X., Kong, Q., Ge, W., Zhang, S., Fu, L. (2010). Characterization of personal exposure concentration of fine particles for adults and children exposed to high ambient concentrations in Beijing, China. Journal of Environmental Sciences, 22(11), 1757-1764. doi:10.1016/s1001-0742(09)60316-8</a:t>
            </a:r>
            <a:endParaRPr sz="2300" dirty="0">
              <a:solidFill>
                <a:schemeClr val="dk1"/>
              </a:solidFill>
              <a:latin typeface="Times New Roman"/>
              <a:ea typeface="Times New Roman"/>
              <a:cs typeface="Times New Roman"/>
              <a:sym typeface="Times New Roman"/>
            </a:endParaRPr>
          </a:p>
          <a:p>
            <a:pPr marL="241300" marR="0" lvl="0" indent="-165100" algn="just" rtl="0">
              <a:lnSpc>
                <a:spcPct val="100000"/>
              </a:lnSpc>
              <a:spcBef>
                <a:spcPts val="800"/>
              </a:spcBef>
              <a:spcAft>
                <a:spcPts val="0"/>
              </a:spcAft>
              <a:buClr>
                <a:schemeClr val="dk1"/>
              </a:buClr>
              <a:buSzPts val="1200"/>
              <a:buFont typeface="Noto Sans Symbols"/>
              <a:buNone/>
            </a:pPr>
            <a:endParaRPr sz="2300" dirty="0">
              <a:solidFill>
                <a:schemeClr val="dk1"/>
              </a:solidFill>
            </a:endParaRPr>
          </a:p>
        </p:txBody>
      </p:sp>
      <p:sp>
        <p:nvSpPr>
          <p:cNvPr id="90" name="Google Shape;90;p13"/>
          <p:cNvSpPr/>
          <p:nvPr/>
        </p:nvSpPr>
        <p:spPr>
          <a:xfrm>
            <a:off x="0" y="4641625"/>
            <a:ext cx="10671300" cy="5266200"/>
          </a:xfrm>
          <a:prstGeom prst="rect">
            <a:avLst/>
          </a:prstGeom>
          <a:noFill/>
          <a:ln>
            <a:noFill/>
          </a:ln>
        </p:spPr>
        <p:txBody>
          <a:bodyPr spcFirstLastPara="1" wrap="square" lIns="57675" tIns="28825" rIns="57675" bIns="28825" anchor="t" anchorCtr="0">
            <a:noAutofit/>
          </a:bodyPr>
          <a:lstStyle/>
          <a:p>
            <a:pPr marL="0" marR="0" lvl="0" indent="0" algn="just" rtl="0">
              <a:lnSpc>
                <a:spcPct val="115000"/>
              </a:lnSpc>
              <a:spcBef>
                <a:spcPts val="0"/>
              </a:spcBef>
              <a:spcAft>
                <a:spcPts val="0"/>
              </a:spcAft>
              <a:buNone/>
            </a:pPr>
            <a:r>
              <a:rPr lang="en-US" sz="2400" dirty="0">
                <a:solidFill>
                  <a:schemeClr val="dk1"/>
                </a:solidFill>
                <a:latin typeface="Times New Roman"/>
                <a:ea typeface="Times New Roman"/>
                <a:cs typeface="Times New Roman"/>
                <a:sym typeface="Times New Roman"/>
              </a:rPr>
              <a:t>Air Pollution has been considered as one of the most serious environmental issues. Major pollutants, especially Fine particles (particulate matter with diameter less than 2.5 µm), are robustly associated with adverse health effects, including cardiac and respiratory morbidity and mortality [4]. This project presents one of the applications of deep learning (DL) techniques to predict air quality. Three sets of data with targets pm1, pm 2.5, and pm 10 are used.  In each of the three sets, we have data collected in 1-minute interval, 5-minute interval, 30-minute interval, and 1-hour interval. Feature selections and data preprocessing are conducted to ensure that the input variables are appropriate. Hyperparameters tuning are also done to boost up the accuracy. The features used to train the model are  temperature, humidity, volumes of traffic, average speed, gap and type of vehicle. The target in each data set is the PM (Particle Matter) value. The testing accuracies obtained are very good and promising</a:t>
            </a:r>
            <a:endParaRPr sz="3100" dirty="0">
              <a:solidFill>
                <a:schemeClr val="dk1"/>
              </a:solidFill>
              <a:latin typeface="Times New Roman"/>
              <a:ea typeface="Times New Roman"/>
              <a:cs typeface="Times New Roman"/>
              <a:sym typeface="Times New Roman"/>
            </a:endParaRPr>
          </a:p>
        </p:txBody>
      </p:sp>
      <p:sp>
        <p:nvSpPr>
          <p:cNvPr id="91" name="Google Shape;91;p13"/>
          <p:cNvSpPr/>
          <p:nvPr/>
        </p:nvSpPr>
        <p:spPr>
          <a:xfrm>
            <a:off x="12185577" y="30632725"/>
            <a:ext cx="8734200" cy="2562300"/>
          </a:xfrm>
          <a:prstGeom prst="rect">
            <a:avLst/>
          </a:prstGeom>
          <a:noFill/>
          <a:ln>
            <a:noFill/>
          </a:ln>
        </p:spPr>
        <p:txBody>
          <a:bodyPr spcFirstLastPara="1" wrap="square" lIns="57675" tIns="28825" rIns="57675" bIns="28825" anchor="t" anchorCtr="0">
            <a:noAutofit/>
          </a:bodyPr>
          <a:lstStyle/>
          <a:p>
            <a:pPr marL="0" lvl="0" indent="0" algn="l" rtl="0">
              <a:lnSpc>
                <a:spcPct val="115000"/>
              </a:lnSpc>
              <a:spcBef>
                <a:spcPts val="0"/>
              </a:spcBef>
              <a:spcAft>
                <a:spcPts val="0"/>
              </a:spcAft>
              <a:buClr>
                <a:schemeClr val="dk1"/>
              </a:buClr>
              <a:buSzPts val="1100"/>
              <a:buFont typeface="Arial"/>
              <a:buNone/>
            </a:pPr>
            <a:r>
              <a:rPr lang="en-US" sz="2700" b="1"/>
              <a:t>HBCU-UP Implementation Project # HRD-1436222</a:t>
            </a:r>
            <a:endParaRPr sz="2700" b="1"/>
          </a:p>
          <a:p>
            <a:pPr marL="0" lvl="0" indent="0" algn="l" rtl="0">
              <a:lnSpc>
                <a:spcPct val="115000"/>
              </a:lnSpc>
              <a:spcBef>
                <a:spcPts val="0"/>
              </a:spcBef>
              <a:spcAft>
                <a:spcPts val="0"/>
              </a:spcAft>
              <a:buClr>
                <a:schemeClr val="dk1"/>
              </a:buClr>
              <a:buSzPts val="1100"/>
              <a:buFont typeface="Arial"/>
              <a:buNone/>
            </a:pPr>
            <a:r>
              <a:rPr lang="en-US" sz="2700"/>
              <a:t>Dr. Raychoudhury</a:t>
            </a:r>
            <a:endParaRPr sz="2700"/>
          </a:p>
          <a:p>
            <a:pPr marL="0" lvl="0" indent="0" algn="l" rtl="0">
              <a:lnSpc>
                <a:spcPct val="115000"/>
              </a:lnSpc>
              <a:spcBef>
                <a:spcPts val="0"/>
              </a:spcBef>
              <a:spcAft>
                <a:spcPts val="0"/>
              </a:spcAft>
              <a:buClr>
                <a:schemeClr val="dk1"/>
              </a:buClr>
              <a:buSzPts val="1100"/>
              <a:buFont typeface="Arial"/>
              <a:buNone/>
            </a:pPr>
            <a:r>
              <a:rPr lang="en-US" sz="2700"/>
              <a:t>SURI (Summer Undergraduate Research Institute)</a:t>
            </a:r>
            <a:endParaRPr sz="2700"/>
          </a:p>
          <a:p>
            <a:pPr marL="0" lvl="0" indent="0" algn="l" rtl="0">
              <a:lnSpc>
                <a:spcPct val="115000"/>
              </a:lnSpc>
              <a:spcBef>
                <a:spcPts val="0"/>
              </a:spcBef>
              <a:spcAft>
                <a:spcPts val="0"/>
              </a:spcAft>
              <a:buClr>
                <a:schemeClr val="dk1"/>
              </a:buClr>
              <a:buSzPts val="1100"/>
              <a:buFont typeface="Arial"/>
              <a:buNone/>
            </a:pPr>
            <a:r>
              <a:rPr lang="en-US" sz="2700"/>
              <a:t>Dr. Jessica Furrer</a:t>
            </a:r>
            <a:endParaRPr sz="2700"/>
          </a:p>
          <a:p>
            <a:pPr marL="0" marR="0" lvl="0" indent="0" algn="just" rtl="0">
              <a:spcBef>
                <a:spcPts val="0"/>
              </a:spcBef>
              <a:spcAft>
                <a:spcPts val="0"/>
              </a:spcAft>
              <a:buNone/>
            </a:pPr>
            <a:endParaRPr sz="2400"/>
          </a:p>
        </p:txBody>
      </p:sp>
      <p:sp>
        <p:nvSpPr>
          <p:cNvPr id="92" name="Google Shape;92;p13"/>
          <p:cNvSpPr txBox="1"/>
          <p:nvPr/>
        </p:nvSpPr>
        <p:spPr>
          <a:xfrm>
            <a:off x="12049225" y="20307463"/>
            <a:ext cx="7356300" cy="578700"/>
          </a:xfrm>
          <a:prstGeom prst="rect">
            <a:avLst/>
          </a:prstGeom>
          <a:solidFill>
            <a:srgbClr val="E6B8AF"/>
          </a:solidFill>
          <a:ln>
            <a:noFill/>
          </a:ln>
        </p:spPr>
        <p:txBody>
          <a:bodyPr spcFirstLastPara="1" wrap="square" lIns="57675" tIns="28825" rIns="57675" bIns="28825" anchor="t" anchorCtr="0">
            <a:noAutofit/>
          </a:bodyPr>
          <a:lstStyle/>
          <a:p>
            <a:pPr marL="0" marR="0" lvl="0" indent="0" algn="l" rtl="0">
              <a:spcBef>
                <a:spcPts val="0"/>
              </a:spcBef>
              <a:spcAft>
                <a:spcPts val="0"/>
              </a:spcAft>
              <a:buClr>
                <a:schemeClr val="lt1"/>
              </a:buClr>
              <a:buSzPts val="2700"/>
              <a:buFont typeface="Arial"/>
              <a:buNone/>
            </a:pPr>
            <a:r>
              <a:rPr lang="en-US" sz="3600" b="1" u="none" dirty="0">
                <a:solidFill>
                  <a:srgbClr val="434343"/>
                </a:solidFill>
              </a:rPr>
              <a:t>CONCLUSIONS</a:t>
            </a:r>
            <a:endParaRPr sz="1100" b="1" dirty="0">
              <a:solidFill>
                <a:srgbClr val="434343"/>
              </a:solidFill>
            </a:endParaRPr>
          </a:p>
        </p:txBody>
      </p:sp>
      <p:sp>
        <p:nvSpPr>
          <p:cNvPr id="93" name="Google Shape;93;p13"/>
          <p:cNvSpPr txBox="1"/>
          <p:nvPr/>
        </p:nvSpPr>
        <p:spPr>
          <a:xfrm>
            <a:off x="93146" y="16194376"/>
            <a:ext cx="8079900" cy="561600"/>
          </a:xfrm>
          <a:prstGeom prst="rect">
            <a:avLst/>
          </a:prstGeom>
          <a:solidFill>
            <a:srgbClr val="666666"/>
          </a:solidFill>
          <a:ln>
            <a:noFill/>
          </a:ln>
        </p:spPr>
        <p:txBody>
          <a:bodyPr spcFirstLastPara="1" wrap="square" lIns="57675" tIns="28825" rIns="57675" bIns="28825" anchor="t" anchorCtr="0">
            <a:noAutofit/>
          </a:bodyPr>
          <a:lstStyle/>
          <a:p>
            <a:pPr marL="0" marR="0" lvl="0" indent="0" algn="l" rtl="0">
              <a:spcBef>
                <a:spcPts val="0"/>
              </a:spcBef>
              <a:spcAft>
                <a:spcPts val="0"/>
              </a:spcAft>
              <a:buClr>
                <a:schemeClr val="lt1"/>
              </a:buClr>
              <a:buSzPts val="2700"/>
              <a:buFont typeface="Arial"/>
              <a:buNone/>
            </a:pPr>
            <a:r>
              <a:rPr lang="en-US" sz="3600" b="1" dirty="0">
                <a:solidFill>
                  <a:schemeClr val="lt1"/>
                </a:solidFill>
              </a:rPr>
              <a:t>RESULTS</a:t>
            </a:r>
            <a:endParaRPr sz="2000" b="1" dirty="0"/>
          </a:p>
        </p:txBody>
      </p:sp>
      <p:sp>
        <p:nvSpPr>
          <p:cNvPr id="94" name="Google Shape;94;p13"/>
          <p:cNvSpPr txBox="1"/>
          <p:nvPr/>
        </p:nvSpPr>
        <p:spPr>
          <a:xfrm>
            <a:off x="120558" y="12106228"/>
            <a:ext cx="8150700" cy="561600"/>
          </a:xfrm>
          <a:prstGeom prst="rect">
            <a:avLst/>
          </a:prstGeom>
          <a:solidFill>
            <a:srgbClr val="E6B8AF"/>
          </a:solidFill>
          <a:ln>
            <a:noFill/>
          </a:ln>
        </p:spPr>
        <p:txBody>
          <a:bodyPr spcFirstLastPara="1" wrap="square" lIns="57675" tIns="28825" rIns="57675" bIns="28825" anchor="t" anchorCtr="0">
            <a:noAutofit/>
          </a:bodyPr>
          <a:lstStyle/>
          <a:p>
            <a:pPr marL="0" marR="0" lvl="0" indent="0" algn="l" rtl="0">
              <a:spcBef>
                <a:spcPts val="0"/>
              </a:spcBef>
              <a:spcAft>
                <a:spcPts val="0"/>
              </a:spcAft>
              <a:buClr>
                <a:schemeClr val="lt1"/>
              </a:buClr>
              <a:buSzPts val="2700"/>
              <a:buFont typeface="Arial"/>
              <a:buNone/>
            </a:pPr>
            <a:r>
              <a:rPr lang="en-US" sz="3600" b="1" u="none" dirty="0">
                <a:solidFill>
                  <a:srgbClr val="434343"/>
                </a:solidFill>
              </a:rPr>
              <a:t>METHODS</a:t>
            </a:r>
            <a:endParaRPr sz="1600" b="1" dirty="0">
              <a:solidFill>
                <a:srgbClr val="434343"/>
              </a:solidFill>
            </a:endParaRPr>
          </a:p>
        </p:txBody>
      </p:sp>
      <p:sp>
        <p:nvSpPr>
          <p:cNvPr id="95" name="Google Shape;95;p13"/>
          <p:cNvSpPr txBox="1"/>
          <p:nvPr/>
        </p:nvSpPr>
        <p:spPr>
          <a:xfrm>
            <a:off x="16201" y="10107744"/>
            <a:ext cx="8233800" cy="561600"/>
          </a:xfrm>
          <a:prstGeom prst="rect">
            <a:avLst/>
          </a:prstGeom>
          <a:solidFill>
            <a:srgbClr val="666666"/>
          </a:solidFill>
          <a:ln>
            <a:noFill/>
          </a:ln>
        </p:spPr>
        <p:txBody>
          <a:bodyPr spcFirstLastPara="1" wrap="square" lIns="57675" tIns="28825" rIns="57675" bIns="28825" anchor="t" anchorCtr="0">
            <a:noAutofit/>
          </a:bodyPr>
          <a:lstStyle/>
          <a:p>
            <a:pPr marL="0" marR="0" lvl="0" indent="0" algn="l" rtl="0">
              <a:spcBef>
                <a:spcPts val="0"/>
              </a:spcBef>
              <a:spcAft>
                <a:spcPts val="0"/>
              </a:spcAft>
              <a:buClr>
                <a:schemeClr val="lt1"/>
              </a:buClr>
              <a:buSzPts val="2700"/>
              <a:buFont typeface="Arial"/>
              <a:buNone/>
            </a:pPr>
            <a:r>
              <a:rPr lang="en-US" sz="3600" b="1" dirty="0">
                <a:solidFill>
                  <a:schemeClr val="lt1"/>
                </a:solidFill>
              </a:rPr>
              <a:t>BACKGROUND AND MOTIVATION</a:t>
            </a:r>
            <a:endParaRPr sz="1800" b="1" dirty="0"/>
          </a:p>
        </p:txBody>
      </p:sp>
      <p:sp>
        <p:nvSpPr>
          <p:cNvPr id="96" name="Google Shape;96;p13"/>
          <p:cNvSpPr txBox="1"/>
          <p:nvPr/>
        </p:nvSpPr>
        <p:spPr>
          <a:xfrm>
            <a:off x="11969570" y="25197649"/>
            <a:ext cx="7515600" cy="561600"/>
          </a:xfrm>
          <a:prstGeom prst="rect">
            <a:avLst/>
          </a:prstGeom>
          <a:solidFill>
            <a:srgbClr val="E6B8AF"/>
          </a:solidFill>
          <a:ln>
            <a:noFill/>
          </a:ln>
        </p:spPr>
        <p:txBody>
          <a:bodyPr spcFirstLastPara="1" wrap="square" lIns="57675" tIns="28825" rIns="57675" bIns="28825" anchor="t" anchorCtr="0">
            <a:noAutofit/>
          </a:bodyPr>
          <a:lstStyle/>
          <a:p>
            <a:pPr marL="0" marR="0" lvl="0" indent="0" algn="l" rtl="0">
              <a:spcBef>
                <a:spcPts val="0"/>
              </a:spcBef>
              <a:spcAft>
                <a:spcPts val="0"/>
              </a:spcAft>
              <a:buClr>
                <a:schemeClr val="lt1"/>
              </a:buClr>
              <a:buSzPts val="2700"/>
              <a:buFont typeface="Arial"/>
              <a:buNone/>
            </a:pPr>
            <a:r>
              <a:rPr lang="en-US" sz="3600" b="1" u="none" dirty="0">
                <a:solidFill>
                  <a:srgbClr val="434343"/>
                </a:solidFill>
              </a:rPr>
              <a:t>REFERENCES</a:t>
            </a:r>
            <a:endParaRPr sz="1100" b="1" dirty="0">
              <a:solidFill>
                <a:srgbClr val="434343"/>
              </a:solidFill>
            </a:endParaRPr>
          </a:p>
        </p:txBody>
      </p:sp>
      <p:sp>
        <p:nvSpPr>
          <p:cNvPr id="97" name="Google Shape;97;p13"/>
          <p:cNvSpPr txBox="1"/>
          <p:nvPr/>
        </p:nvSpPr>
        <p:spPr>
          <a:xfrm>
            <a:off x="12216767" y="30070727"/>
            <a:ext cx="7453200" cy="561600"/>
          </a:xfrm>
          <a:prstGeom prst="rect">
            <a:avLst/>
          </a:prstGeom>
          <a:solidFill>
            <a:srgbClr val="666666"/>
          </a:solidFill>
          <a:ln>
            <a:noFill/>
          </a:ln>
        </p:spPr>
        <p:txBody>
          <a:bodyPr spcFirstLastPara="1" wrap="square" lIns="57675" tIns="28825" rIns="57675" bIns="28825" anchor="t" anchorCtr="0">
            <a:noAutofit/>
          </a:bodyPr>
          <a:lstStyle/>
          <a:p>
            <a:pPr marL="0" marR="0" lvl="0" indent="0" algn="l" rtl="0">
              <a:spcBef>
                <a:spcPts val="0"/>
              </a:spcBef>
              <a:spcAft>
                <a:spcPts val="0"/>
              </a:spcAft>
              <a:buClr>
                <a:schemeClr val="lt1"/>
              </a:buClr>
              <a:buSzPts val="2700"/>
              <a:buFont typeface="Arial"/>
              <a:buNone/>
            </a:pPr>
            <a:r>
              <a:rPr lang="en-US" sz="3600" b="0" u="none" dirty="0">
                <a:solidFill>
                  <a:schemeClr val="lt1"/>
                </a:solidFill>
                <a:latin typeface="Arial"/>
                <a:ea typeface="Arial"/>
                <a:cs typeface="Arial"/>
                <a:sym typeface="Arial"/>
              </a:rPr>
              <a:t>ACKNOWLEDGEMENTS</a:t>
            </a:r>
            <a:endParaRPr sz="1100" dirty="0"/>
          </a:p>
        </p:txBody>
      </p:sp>
      <p:sp>
        <p:nvSpPr>
          <p:cNvPr id="98" name="Google Shape;98;p13"/>
          <p:cNvSpPr txBox="1"/>
          <p:nvPr/>
        </p:nvSpPr>
        <p:spPr>
          <a:xfrm>
            <a:off x="0" y="0"/>
            <a:ext cx="21945600" cy="3486000"/>
          </a:xfrm>
          <a:prstGeom prst="rect">
            <a:avLst/>
          </a:prstGeom>
          <a:solidFill>
            <a:srgbClr val="CCCCCC"/>
          </a:solidFill>
          <a:ln>
            <a:noFill/>
          </a:ln>
        </p:spPr>
        <p:txBody>
          <a:bodyPr spcFirstLastPara="1" wrap="square" lIns="57675" tIns="28825" rIns="57675" bIns="28825" anchor="t" anchorCtr="0">
            <a:noAutofit/>
          </a:bodyPr>
          <a:lstStyle/>
          <a:p>
            <a:pPr marL="0" marR="0" lvl="0" indent="0" algn="l" rtl="0">
              <a:spcBef>
                <a:spcPts val="0"/>
              </a:spcBef>
              <a:spcAft>
                <a:spcPts val="0"/>
              </a:spcAft>
              <a:buNone/>
            </a:pPr>
            <a:endParaRPr sz="5900">
              <a:solidFill>
                <a:schemeClr val="dk1"/>
              </a:solidFill>
              <a:latin typeface="Arial"/>
              <a:ea typeface="Arial"/>
              <a:cs typeface="Arial"/>
              <a:sym typeface="Arial"/>
            </a:endParaRPr>
          </a:p>
        </p:txBody>
      </p:sp>
      <p:sp>
        <p:nvSpPr>
          <p:cNvPr id="99" name="Google Shape;99;p13"/>
          <p:cNvSpPr txBox="1"/>
          <p:nvPr/>
        </p:nvSpPr>
        <p:spPr>
          <a:xfrm>
            <a:off x="2980500" y="254475"/>
            <a:ext cx="15984600" cy="3577800"/>
          </a:xfrm>
          <a:prstGeom prst="rect">
            <a:avLst/>
          </a:prstGeom>
          <a:noFill/>
          <a:ln>
            <a:noFill/>
          </a:ln>
        </p:spPr>
        <p:txBody>
          <a:bodyPr spcFirstLastPara="1" wrap="square" lIns="57675" tIns="28825" rIns="57675" bIns="28825" anchor="t" anchorCtr="0">
            <a:noAutofit/>
          </a:bodyPr>
          <a:lstStyle/>
          <a:p>
            <a:pPr marL="0" marR="0" lvl="0" indent="0" algn="ctr" rtl="0">
              <a:spcBef>
                <a:spcPts val="0"/>
              </a:spcBef>
              <a:spcAft>
                <a:spcPts val="0"/>
              </a:spcAft>
              <a:buNone/>
            </a:pPr>
            <a:r>
              <a:rPr lang="en-US" sz="5900">
                <a:solidFill>
                  <a:srgbClr val="0C0C0C"/>
                </a:solidFill>
              </a:rPr>
              <a:t>AIR QUALITY PREDICTION MODEL USING MACHINE LEARNING</a:t>
            </a:r>
            <a:endParaRPr sz="900"/>
          </a:p>
          <a:p>
            <a:pPr marL="0" marR="0" lvl="0" indent="0" algn="ctr" rtl="0">
              <a:spcBef>
                <a:spcPts val="0"/>
              </a:spcBef>
              <a:spcAft>
                <a:spcPts val="0"/>
              </a:spcAft>
              <a:buNone/>
            </a:pPr>
            <a:endParaRPr sz="900"/>
          </a:p>
          <a:p>
            <a:pPr marL="0" marR="0" lvl="0" indent="0" algn="ctr" rtl="0">
              <a:spcBef>
                <a:spcPts val="0"/>
              </a:spcBef>
              <a:spcAft>
                <a:spcPts val="0"/>
              </a:spcAft>
              <a:buNone/>
            </a:pPr>
            <a:r>
              <a:rPr lang="en-US" sz="4700">
                <a:solidFill>
                  <a:schemeClr val="dk1"/>
                </a:solidFill>
              </a:rPr>
              <a:t>Meriem abdi, Negash Begashaw</a:t>
            </a:r>
            <a:endParaRPr/>
          </a:p>
          <a:p>
            <a:pPr marL="0" marR="0" lvl="0" indent="0" algn="ctr" rtl="0">
              <a:spcBef>
                <a:spcPts val="0"/>
              </a:spcBef>
              <a:spcAft>
                <a:spcPts val="0"/>
              </a:spcAft>
              <a:buNone/>
            </a:pPr>
            <a:endParaRPr sz="4500">
              <a:solidFill>
                <a:schemeClr val="dk1"/>
              </a:solidFill>
              <a:latin typeface="Arial"/>
              <a:ea typeface="Arial"/>
              <a:cs typeface="Arial"/>
              <a:sym typeface="Arial"/>
            </a:endParaRPr>
          </a:p>
        </p:txBody>
      </p:sp>
      <p:pic>
        <p:nvPicPr>
          <p:cNvPr id="101" name="Google Shape;101;p13"/>
          <p:cNvPicPr preferRelativeResize="0"/>
          <p:nvPr/>
        </p:nvPicPr>
        <p:blipFill>
          <a:blip r:embed="rId4">
            <a:alphaModFix/>
          </a:blip>
          <a:stretch>
            <a:fillRect/>
          </a:stretch>
        </p:blipFill>
        <p:spPr>
          <a:xfrm>
            <a:off x="6392000" y="17794488"/>
            <a:ext cx="4460400" cy="2776500"/>
          </a:xfrm>
          <a:prstGeom prst="rect">
            <a:avLst/>
          </a:prstGeom>
          <a:noFill/>
          <a:ln>
            <a:noFill/>
          </a:ln>
        </p:spPr>
      </p:pic>
      <p:sp>
        <p:nvSpPr>
          <p:cNvPr id="102" name="Google Shape;102;p13"/>
          <p:cNvSpPr txBox="1"/>
          <p:nvPr/>
        </p:nvSpPr>
        <p:spPr>
          <a:xfrm>
            <a:off x="6689300" y="20900075"/>
            <a:ext cx="3865800" cy="5616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US" sz="1800"/>
              <a:t>Figure 1.1 1min-PM1.0 RMSE vs Period graph </a:t>
            </a:r>
            <a:endParaRPr sz="1800"/>
          </a:p>
          <a:p>
            <a:pPr marL="0" lvl="0" indent="0" algn="l" rtl="0">
              <a:spcBef>
                <a:spcPts val="0"/>
              </a:spcBef>
              <a:spcAft>
                <a:spcPts val="0"/>
              </a:spcAft>
              <a:buNone/>
            </a:pPr>
            <a:endParaRPr>
              <a:latin typeface="Calibri"/>
              <a:ea typeface="Calibri"/>
              <a:cs typeface="Calibri"/>
              <a:sym typeface="Calibri"/>
            </a:endParaRPr>
          </a:p>
        </p:txBody>
      </p:sp>
      <p:sp>
        <p:nvSpPr>
          <p:cNvPr id="103" name="Google Shape;103;p13"/>
          <p:cNvSpPr txBox="1"/>
          <p:nvPr/>
        </p:nvSpPr>
        <p:spPr>
          <a:xfrm>
            <a:off x="12049220" y="16391503"/>
            <a:ext cx="7356300" cy="561600"/>
          </a:xfrm>
          <a:prstGeom prst="rect">
            <a:avLst/>
          </a:prstGeom>
          <a:solidFill>
            <a:srgbClr val="E6B8AF"/>
          </a:solidFill>
          <a:ln>
            <a:noFill/>
          </a:ln>
        </p:spPr>
        <p:txBody>
          <a:bodyPr spcFirstLastPara="1" wrap="square" lIns="57675" tIns="28825" rIns="57675" bIns="28825" anchor="t" anchorCtr="0">
            <a:noAutofit/>
          </a:bodyPr>
          <a:lstStyle/>
          <a:p>
            <a:pPr marL="0" marR="0" lvl="0" indent="0" algn="l" rtl="0">
              <a:spcBef>
                <a:spcPts val="0"/>
              </a:spcBef>
              <a:spcAft>
                <a:spcPts val="0"/>
              </a:spcAft>
              <a:buClr>
                <a:schemeClr val="lt1"/>
              </a:buClr>
              <a:buSzPts val="2700"/>
              <a:buFont typeface="Arial"/>
              <a:buNone/>
            </a:pPr>
            <a:r>
              <a:rPr lang="en-US" sz="3600" b="1" dirty="0">
                <a:solidFill>
                  <a:srgbClr val="434343"/>
                </a:solidFill>
              </a:rPr>
              <a:t>NUMERICAL RESULTS - PM 2.5</a:t>
            </a:r>
            <a:endParaRPr sz="3600" b="1" dirty="0">
              <a:solidFill>
                <a:srgbClr val="434343"/>
              </a:solidFill>
            </a:endParaRPr>
          </a:p>
        </p:txBody>
      </p:sp>
      <p:graphicFrame>
        <p:nvGraphicFramePr>
          <p:cNvPr id="104" name="Google Shape;104;p13"/>
          <p:cNvGraphicFramePr/>
          <p:nvPr/>
        </p:nvGraphicFramePr>
        <p:xfrm>
          <a:off x="12049225" y="17186700"/>
          <a:ext cx="8734200" cy="2804040"/>
        </p:xfrm>
        <a:graphic>
          <a:graphicData uri="http://schemas.openxmlformats.org/drawingml/2006/table">
            <a:tbl>
              <a:tblPr>
                <a:noFill/>
                <a:tableStyleId>{F9DE7BB1-C3DB-49A5-88D3-51489E25A819}</a:tableStyleId>
              </a:tblPr>
              <a:tblGrid>
                <a:gridCol w="2183550">
                  <a:extLst>
                    <a:ext uri="{9D8B030D-6E8A-4147-A177-3AD203B41FA5}">
                      <a16:colId xmlns:a16="http://schemas.microsoft.com/office/drawing/2014/main" val="20000"/>
                    </a:ext>
                  </a:extLst>
                </a:gridCol>
                <a:gridCol w="2183550">
                  <a:extLst>
                    <a:ext uri="{9D8B030D-6E8A-4147-A177-3AD203B41FA5}">
                      <a16:colId xmlns:a16="http://schemas.microsoft.com/office/drawing/2014/main" val="20001"/>
                    </a:ext>
                  </a:extLst>
                </a:gridCol>
                <a:gridCol w="2183550">
                  <a:extLst>
                    <a:ext uri="{9D8B030D-6E8A-4147-A177-3AD203B41FA5}">
                      <a16:colId xmlns:a16="http://schemas.microsoft.com/office/drawing/2014/main" val="20002"/>
                    </a:ext>
                  </a:extLst>
                </a:gridCol>
                <a:gridCol w="2183550">
                  <a:extLst>
                    <a:ext uri="{9D8B030D-6E8A-4147-A177-3AD203B41FA5}">
                      <a16:colId xmlns:a16="http://schemas.microsoft.com/office/drawing/2014/main" val="20003"/>
                    </a:ext>
                  </a:extLst>
                </a:gridCol>
              </a:tblGrid>
              <a:tr h="514200">
                <a:tc>
                  <a:txBody>
                    <a:bodyPr/>
                    <a:lstStyle/>
                    <a:p>
                      <a:pPr marL="0" lvl="0" indent="0" algn="l" rtl="0">
                        <a:spcBef>
                          <a:spcPts val="0"/>
                        </a:spcBef>
                        <a:spcAft>
                          <a:spcPts val="0"/>
                        </a:spcAft>
                        <a:buNone/>
                      </a:pPr>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0">
                        <a:spcBef>
                          <a:spcPts val="0"/>
                        </a:spcBef>
                        <a:spcAft>
                          <a:spcPts val="0"/>
                        </a:spcAft>
                        <a:buNone/>
                      </a:pPr>
                      <a:r>
                        <a:rPr lang="en-US" sz="3400"/>
                        <a:t>MSE</a:t>
                      </a:r>
                      <a:endParaRPr sz="3400"/>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0">
                        <a:spcBef>
                          <a:spcPts val="0"/>
                        </a:spcBef>
                        <a:spcAft>
                          <a:spcPts val="0"/>
                        </a:spcAft>
                        <a:buNone/>
                      </a:pPr>
                      <a:r>
                        <a:rPr lang="en-US" sz="3400"/>
                        <a:t>RMSE</a:t>
                      </a:r>
                      <a:endParaRPr sz="3400"/>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0">
                        <a:spcBef>
                          <a:spcPts val="0"/>
                        </a:spcBef>
                        <a:spcAft>
                          <a:spcPts val="0"/>
                        </a:spcAft>
                        <a:buNone/>
                      </a:pPr>
                      <a:r>
                        <a:rPr lang="en-US" sz="3400"/>
                        <a:t>R</a:t>
                      </a:r>
                      <a:endParaRPr sz="3400"/>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r h="514200">
                <a:tc>
                  <a:txBody>
                    <a:bodyPr/>
                    <a:lstStyle/>
                    <a:p>
                      <a:pPr marL="0" lvl="0" indent="0" algn="l" rtl="0">
                        <a:spcBef>
                          <a:spcPts val="0"/>
                        </a:spcBef>
                        <a:spcAft>
                          <a:spcPts val="0"/>
                        </a:spcAft>
                        <a:buNone/>
                      </a:pPr>
                      <a:r>
                        <a:rPr lang="en-US" sz="3400"/>
                        <a:t>Training</a:t>
                      </a:r>
                      <a:endParaRPr sz="3400"/>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0">
                        <a:spcBef>
                          <a:spcPts val="0"/>
                        </a:spcBef>
                        <a:spcAft>
                          <a:spcPts val="0"/>
                        </a:spcAft>
                        <a:buNone/>
                      </a:pPr>
                      <a:r>
                        <a:rPr lang="en-US" sz="3400"/>
                        <a:t>4.18726</a:t>
                      </a:r>
                      <a:endParaRPr sz="3400"/>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0">
                        <a:spcBef>
                          <a:spcPts val="0"/>
                        </a:spcBef>
                        <a:spcAft>
                          <a:spcPts val="0"/>
                        </a:spcAft>
                        <a:buNone/>
                      </a:pPr>
                      <a:r>
                        <a:rPr lang="en-US" sz="3400"/>
                        <a:t>2.05</a:t>
                      </a:r>
                      <a:endParaRPr sz="3400"/>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0">
                        <a:spcBef>
                          <a:spcPts val="0"/>
                        </a:spcBef>
                        <a:spcAft>
                          <a:spcPts val="0"/>
                        </a:spcAft>
                        <a:buNone/>
                      </a:pPr>
                      <a:r>
                        <a:rPr lang="en-US" sz="3400"/>
                        <a:t>0.96</a:t>
                      </a:r>
                      <a:endParaRPr sz="3400"/>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514200">
                <a:tc>
                  <a:txBody>
                    <a:bodyPr/>
                    <a:lstStyle/>
                    <a:p>
                      <a:pPr marL="0" lvl="0" indent="0" algn="l" rtl="0">
                        <a:spcBef>
                          <a:spcPts val="0"/>
                        </a:spcBef>
                        <a:spcAft>
                          <a:spcPts val="0"/>
                        </a:spcAft>
                        <a:buNone/>
                      </a:pPr>
                      <a:r>
                        <a:rPr lang="en-US" sz="3400"/>
                        <a:t>Validation</a:t>
                      </a:r>
                      <a:endParaRPr sz="3400"/>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0">
                        <a:spcBef>
                          <a:spcPts val="0"/>
                        </a:spcBef>
                        <a:spcAft>
                          <a:spcPts val="0"/>
                        </a:spcAft>
                        <a:buNone/>
                      </a:pPr>
                      <a:r>
                        <a:rPr lang="en-US" sz="3400"/>
                        <a:t>6.04875</a:t>
                      </a:r>
                      <a:endParaRPr sz="3400"/>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0">
                        <a:spcBef>
                          <a:spcPts val="0"/>
                        </a:spcBef>
                        <a:spcAft>
                          <a:spcPts val="0"/>
                        </a:spcAft>
                        <a:buNone/>
                      </a:pPr>
                      <a:r>
                        <a:rPr lang="en-US" sz="3400"/>
                        <a:t>2.46</a:t>
                      </a:r>
                      <a:endParaRPr sz="3400"/>
                    </a:p>
                  </a:txBody>
                  <a:tcPr marL="91425" marR="91425" marT="91425" marB="91425">
                    <a:lnL w="9525"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0">
                        <a:spcBef>
                          <a:spcPts val="0"/>
                        </a:spcBef>
                        <a:spcAft>
                          <a:spcPts val="0"/>
                        </a:spcAft>
                        <a:buNone/>
                      </a:pPr>
                      <a:r>
                        <a:rPr lang="en-US" sz="3400"/>
                        <a:t>0.95</a:t>
                      </a:r>
                      <a:endParaRPr sz="3400"/>
                    </a:p>
                  </a:txBody>
                  <a:tcPr marL="91425" marR="91425" marT="91425" marB="91425">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514200">
                <a:tc>
                  <a:txBody>
                    <a:bodyPr/>
                    <a:lstStyle/>
                    <a:p>
                      <a:pPr marL="0" lvl="0" indent="0" algn="l" rtl="0">
                        <a:spcBef>
                          <a:spcPts val="0"/>
                        </a:spcBef>
                        <a:spcAft>
                          <a:spcPts val="0"/>
                        </a:spcAft>
                        <a:buNone/>
                      </a:pPr>
                      <a:r>
                        <a:rPr lang="en-US" sz="3400"/>
                        <a:t>Testing</a:t>
                      </a:r>
                      <a:endParaRPr sz="3400"/>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0">
                        <a:spcBef>
                          <a:spcPts val="0"/>
                        </a:spcBef>
                        <a:spcAft>
                          <a:spcPts val="0"/>
                        </a:spcAft>
                        <a:buNone/>
                      </a:pPr>
                      <a:r>
                        <a:rPr lang="en-US" sz="3400" dirty="0"/>
                        <a:t>4.11254</a:t>
                      </a:r>
                      <a:endParaRPr sz="3400" dirty="0"/>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0">
                        <a:spcBef>
                          <a:spcPts val="0"/>
                        </a:spcBef>
                        <a:spcAft>
                          <a:spcPts val="0"/>
                        </a:spcAft>
                        <a:buNone/>
                      </a:pPr>
                      <a:r>
                        <a:rPr lang="en-US" sz="3400" dirty="0"/>
                        <a:t>2.03</a:t>
                      </a:r>
                      <a:endParaRPr sz="3400" dirty="0"/>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0">
                        <a:spcBef>
                          <a:spcPts val="0"/>
                        </a:spcBef>
                        <a:spcAft>
                          <a:spcPts val="0"/>
                        </a:spcAft>
                        <a:buNone/>
                      </a:pPr>
                      <a:r>
                        <a:rPr lang="en-US" sz="3400" dirty="0"/>
                        <a:t>0.96</a:t>
                      </a:r>
                      <a:endParaRPr sz="3400" dirty="0"/>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pic>
        <p:nvPicPr>
          <p:cNvPr id="105" name="Google Shape;105;p13"/>
          <p:cNvPicPr preferRelativeResize="0"/>
          <p:nvPr/>
        </p:nvPicPr>
        <p:blipFill>
          <a:blip r:embed="rId5">
            <a:alphaModFix/>
          </a:blip>
          <a:stretch>
            <a:fillRect/>
          </a:stretch>
        </p:blipFill>
        <p:spPr>
          <a:xfrm>
            <a:off x="365100" y="23170525"/>
            <a:ext cx="9100450" cy="4131300"/>
          </a:xfrm>
          <a:prstGeom prst="rect">
            <a:avLst/>
          </a:prstGeom>
          <a:noFill/>
          <a:ln>
            <a:noFill/>
          </a:ln>
        </p:spPr>
      </p:pic>
      <p:sp>
        <p:nvSpPr>
          <p:cNvPr id="106" name="Google Shape;106;p13"/>
          <p:cNvSpPr txBox="1"/>
          <p:nvPr/>
        </p:nvSpPr>
        <p:spPr>
          <a:xfrm>
            <a:off x="11225575" y="4582700"/>
            <a:ext cx="9435600" cy="7227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latin typeface="Calibri"/>
              <a:ea typeface="Calibri"/>
              <a:cs typeface="Calibri"/>
              <a:sym typeface="Calibri"/>
            </a:endParaRPr>
          </a:p>
        </p:txBody>
      </p:sp>
      <p:pic>
        <p:nvPicPr>
          <p:cNvPr id="107" name="Google Shape;107;p13"/>
          <p:cNvPicPr preferRelativeResize="0"/>
          <p:nvPr/>
        </p:nvPicPr>
        <p:blipFill>
          <a:blip r:embed="rId6">
            <a:alphaModFix/>
          </a:blip>
          <a:stretch>
            <a:fillRect/>
          </a:stretch>
        </p:blipFill>
        <p:spPr>
          <a:xfrm>
            <a:off x="11698525" y="3795600"/>
            <a:ext cx="9435601" cy="5894100"/>
          </a:xfrm>
          <a:prstGeom prst="rect">
            <a:avLst/>
          </a:prstGeom>
          <a:noFill/>
          <a:ln>
            <a:noFill/>
          </a:ln>
        </p:spPr>
      </p:pic>
      <p:pic>
        <p:nvPicPr>
          <p:cNvPr id="108" name="Google Shape;108;p13"/>
          <p:cNvPicPr preferRelativeResize="0"/>
          <p:nvPr/>
        </p:nvPicPr>
        <p:blipFill>
          <a:blip r:embed="rId7">
            <a:alphaModFix/>
          </a:blip>
          <a:stretch>
            <a:fillRect/>
          </a:stretch>
        </p:blipFill>
        <p:spPr>
          <a:xfrm>
            <a:off x="197525" y="28484675"/>
            <a:ext cx="9435600" cy="4131300"/>
          </a:xfrm>
          <a:prstGeom prst="rect">
            <a:avLst/>
          </a:prstGeom>
          <a:noFill/>
          <a:ln>
            <a:noFill/>
          </a:ln>
        </p:spPr>
      </p:pic>
      <p:pic>
        <p:nvPicPr>
          <p:cNvPr id="109" name="Google Shape;109;p13"/>
          <p:cNvPicPr preferRelativeResize="0"/>
          <p:nvPr/>
        </p:nvPicPr>
        <p:blipFill>
          <a:blip r:embed="rId8">
            <a:alphaModFix/>
          </a:blip>
          <a:stretch>
            <a:fillRect/>
          </a:stretch>
        </p:blipFill>
        <p:spPr>
          <a:xfrm>
            <a:off x="11393150" y="11019450"/>
            <a:ext cx="9740975" cy="4876900"/>
          </a:xfrm>
          <a:prstGeom prst="rect">
            <a:avLst/>
          </a:prstGeom>
          <a:noFill/>
          <a:ln>
            <a:noFill/>
          </a:ln>
        </p:spPr>
      </p:pic>
      <p:sp>
        <p:nvSpPr>
          <p:cNvPr id="110" name="Google Shape;110;p13"/>
          <p:cNvSpPr txBox="1"/>
          <p:nvPr/>
        </p:nvSpPr>
        <p:spPr>
          <a:xfrm>
            <a:off x="11969570" y="9999300"/>
            <a:ext cx="8703010" cy="602455"/>
          </a:xfrm>
          <a:prstGeom prst="rect">
            <a:avLst/>
          </a:prstGeom>
          <a:solidFill>
            <a:srgbClr val="666666"/>
          </a:solidFill>
          <a:ln>
            <a:noFill/>
          </a:ln>
        </p:spPr>
        <p:txBody>
          <a:bodyPr spcFirstLastPara="1" wrap="square" lIns="57675" tIns="28825" rIns="57675" bIns="28825" anchor="t" anchorCtr="0">
            <a:noAutofit/>
          </a:bodyPr>
          <a:lstStyle/>
          <a:p>
            <a:pPr marL="0" marR="0" lvl="0" indent="0" algn="l" rtl="0">
              <a:spcBef>
                <a:spcPts val="0"/>
              </a:spcBef>
              <a:spcAft>
                <a:spcPts val="0"/>
              </a:spcAft>
              <a:buClr>
                <a:schemeClr val="lt1"/>
              </a:buClr>
              <a:buSzPts val="2700"/>
              <a:buFont typeface="Arial"/>
              <a:buNone/>
            </a:pPr>
            <a:r>
              <a:rPr lang="en-US" sz="3600" b="1" dirty="0">
                <a:solidFill>
                  <a:schemeClr val="lt1"/>
                </a:solidFill>
              </a:rPr>
              <a:t>NEURAL NETWORK TRAINING STATE</a:t>
            </a:r>
            <a:endParaRPr sz="1100" b="1" dirty="0"/>
          </a:p>
        </p:txBody>
      </p:sp>
      <p:sp>
        <p:nvSpPr>
          <p:cNvPr id="111" name="Google Shape;111;p13"/>
          <p:cNvSpPr txBox="1"/>
          <p:nvPr/>
        </p:nvSpPr>
        <p:spPr>
          <a:xfrm>
            <a:off x="93150" y="27612450"/>
            <a:ext cx="10879650" cy="561600"/>
          </a:xfrm>
          <a:prstGeom prst="rect">
            <a:avLst/>
          </a:prstGeom>
          <a:solidFill>
            <a:srgbClr val="666666"/>
          </a:solidFill>
          <a:ln>
            <a:noFill/>
          </a:ln>
        </p:spPr>
        <p:txBody>
          <a:bodyPr spcFirstLastPara="1" wrap="square" lIns="57675" tIns="28825" rIns="57675" bIns="28825" anchor="t" anchorCtr="0">
            <a:noAutofit/>
          </a:bodyPr>
          <a:lstStyle/>
          <a:p>
            <a:pPr marL="0" marR="0" lvl="0" indent="0" algn="l" rtl="0">
              <a:spcBef>
                <a:spcPts val="0"/>
              </a:spcBef>
              <a:spcAft>
                <a:spcPts val="0"/>
              </a:spcAft>
              <a:buClr>
                <a:schemeClr val="lt1"/>
              </a:buClr>
              <a:buSzPts val="2700"/>
              <a:buFont typeface="Arial"/>
              <a:buNone/>
            </a:pPr>
            <a:r>
              <a:rPr lang="en-US" sz="3600" b="1" dirty="0">
                <a:solidFill>
                  <a:schemeClr val="lt1"/>
                </a:solidFill>
              </a:rPr>
              <a:t>NEURAL NETWORK TRAINING PERFORMANCE</a:t>
            </a:r>
            <a:endParaRPr sz="1100" b="1" dirty="0"/>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674</Words>
  <Application>Microsoft Macintosh PowerPoint</Application>
  <PresentationFormat>Custom</PresentationFormat>
  <Paragraphs>53</Paragraphs>
  <Slides>1</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Arial</vt:lpstr>
      <vt:lpstr>Calibri</vt:lpstr>
      <vt:lpstr>Noto Sans Symbols</vt:lpstr>
      <vt:lpstr>Times New Roman</vt: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Meriem Abdi</cp:lastModifiedBy>
  <cp:revision>2</cp:revision>
  <dcterms:modified xsi:type="dcterms:W3CDTF">2020-07-14T19:01:36Z</dcterms:modified>
</cp:coreProperties>
</file>