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9" r:id="rId4"/>
  </p:sldMasterIdLst>
  <p:notesMasterIdLst>
    <p:notesMasterId r:id="rId5"/>
  </p:notesMasterIdLst>
  <p:sldIdLst>
    <p:sldId id="256" r:id="rId6"/>
  </p:sldIdLst>
  <p:sldSz cy="32918400" cx="21945600"/>
  <p:notesSz cx="21126450" cy="3123565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000000"/>
          </p15:clr>
        </p15:guide>
        <p15:guide id="2" pos="6912">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0368" orient="horz"/>
        <p:guide pos="6912"/>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9155112" cy="156527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11966575" y="0"/>
            <a:ext cx="9155112" cy="156527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7050087" y="3905250"/>
            <a:ext cx="7026275" cy="10541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2112962" y="15032038"/>
            <a:ext cx="16900525" cy="122999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29670375"/>
            <a:ext cx="9155112" cy="1565275"/>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11966575" y="29670375"/>
            <a:ext cx="9155112" cy="1565275"/>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2112962" y="15032038"/>
            <a:ext cx="16900525" cy="122999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7050087" y="3905250"/>
            <a:ext cx="7026275" cy="10541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5" name="Shape 15"/>
        <p:cNvGrpSpPr/>
        <p:nvPr/>
      </p:nvGrpSpPr>
      <p:grpSpPr>
        <a:xfrm>
          <a:off x="0" y="0"/>
          <a:ext cx="0" cy="0"/>
          <a:chOff x="0" y="0"/>
          <a:chExt cx="0" cy="0"/>
        </a:xfrm>
      </p:grpSpPr>
      <p:sp>
        <p:nvSpPr>
          <p:cNvPr id="16" name="Google Shape;16;p2"/>
          <p:cNvSpPr txBox="1"/>
          <p:nvPr>
            <p:ph type="ctrTitle"/>
          </p:nvPr>
        </p:nvSpPr>
        <p:spPr>
          <a:xfrm>
            <a:off x="1645920" y="10226042"/>
            <a:ext cx="18653759" cy="7056120"/>
          </a:xfrm>
          <a:prstGeom prst="rect">
            <a:avLst/>
          </a:prstGeom>
          <a:noFill/>
          <a:ln>
            <a:noFill/>
          </a:ln>
        </p:spPr>
        <p:txBody>
          <a:bodyPr anchorCtr="0" anchor="ctr" bIns="156750" lIns="313500" spcFirstLastPara="1" rIns="313500" wrap="square" tIns="15675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17" name="Google Shape;17;p2"/>
          <p:cNvSpPr txBox="1"/>
          <p:nvPr>
            <p:ph idx="1" type="subTitle"/>
          </p:nvPr>
        </p:nvSpPr>
        <p:spPr>
          <a:xfrm>
            <a:off x="3291840" y="18653759"/>
            <a:ext cx="15361919" cy="8412480"/>
          </a:xfrm>
          <a:prstGeom prst="rect">
            <a:avLst/>
          </a:prstGeom>
          <a:noFill/>
          <a:ln>
            <a:noFill/>
          </a:ln>
        </p:spPr>
        <p:txBody>
          <a:bodyPr anchorCtr="0" anchor="t" bIns="156750" lIns="313500" spcFirstLastPara="1" rIns="313500" wrap="square" tIns="156750">
            <a:noAutofit/>
          </a:bodyPr>
          <a:lstStyle>
            <a:lvl1pPr lvl="0" algn="ctr">
              <a:lnSpc>
                <a:spcPct val="100000"/>
              </a:lnSpc>
              <a:spcBef>
                <a:spcPts val="2200"/>
              </a:spcBef>
              <a:spcAft>
                <a:spcPts val="0"/>
              </a:spcAft>
              <a:buClr>
                <a:srgbClr val="888888"/>
              </a:buClr>
              <a:buSzPts val="11000"/>
              <a:buNone/>
              <a:defRPr>
                <a:solidFill>
                  <a:srgbClr val="888888"/>
                </a:solidFill>
              </a:defRPr>
            </a:lvl1pPr>
            <a:lvl2pPr lvl="1" algn="ctr">
              <a:lnSpc>
                <a:spcPct val="100000"/>
              </a:lnSpc>
              <a:spcBef>
                <a:spcPts val="1920"/>
              </a:spcBef>
              <a:spcAft>
                <a:spcPts val="0"/>
              </a:spcAft>
              <a:buClr>
                <a:srgbClr val="888888"/>
              </a:buClr>
              <a:buSzPts val="9600"/>
              <a:buNone/>
              <a:defRPr>
                <a:solidFill>
                  <a:srgbClr val="888888"/>
                </a:solidFill>
              </a:defRPr>
            </a:lvl2pPr>
            <a:lvl3pPr lvl="2" algn="ctr">
              <a:lnSpc>
                <a:spcPct val="100000"/>
              </a:lnSpc>
              <a:spcBef>
                <a:spcPts val="1640"/>
              </a:spcBef>
              <a:spcAft>
                <a:spcPts val="0"/>
              </a:spcAft>
              <a:buClr>
                <a:srgbClr val="888888"/>
              </a:buClr>
              <a:buSzPts val="8200"/>
              <a:buNone/>
              <a:defRPr>
                <a:solidFill>
                  <a:srgbClr val="888888"/>
                </a:solidFill>
              </a:defRPr>
            </a:lvl3pPr>
            <a:lvl4pPr lvl="3" algn="ctr">
              <a:lnSpc>
                <a:spcPct val="100000"/>
              </a:lnSpc>
              <a:spcBef>
                <a:spcPts val="1380"/>
              </a:spcBef>
              <a:spcAft>
                <a:spcPts val="0"/>
              </a:spcAft>
              <a:buClr>
                <a:srgbClr val="888888"/>
              </a:buClr>
              <a:buSzPts val="6900"/>
              <a:buNone/>
              <a:defRPr>
                <a:solidFill>
                  <a:srgbClr val="888888"/>
                </a:solidFill>
              </a:defRPr>
            </a:lvl4pPr>
            <a:lvl5pPr lvl="4" algn="ctr">
              <a:lnSpc>
                <a:spcPct val="100000"/>
              </a:lnSpc>
              <a:spcBef>
                <a:spcPts val="1380"/>
              </a:spcBef>
              <a:spcAft>
                <a:spcPts val="0"/>
              </a:spcAft>
              <a:buClr>
                <a:srgbClr val="888888"/>
              </a:buClr>
              <a:buSzPts val="6900"/>
              <a:buNone/>
              <a:defRPr>
                <a:solidFill>
                  <a:srgbClr val="888888"/>
                </a:solidFill>
              </a:defRPr>
            </a:lvl5pPr>
            <a:lvl6pPr lvl="5" algn="ctr">
              <a:lnSpc>
                <a:spcPct val="100000"/>
              </a:lnSpc>
              <a:spcBef>
                <a:spcPts val="1380"/>
              </a:spcBef>
              <a:spcAft>
                <a:spcPts val="0"/>
              </a:spcAft>
              <a:buClr>
                <a:srgbClr val="888888"/>
              </a:buClr>
              <a:buSzPts val="6900"/>
              <a:buNone/>
              <a:defRPr>
                <a:solidFill>
                  <a:srgbClr val="888888"/>
                </a:solidFill>
              </a:defRPr>
            </a:lvl6pPr>
            <a:lvl7pPr lvl="6" algn="ctr">
              <a:lnSpc>
                <a:spcPct val="100000"/>
              </a:lnSpc>
              <a:spcBef>
                <a:spcPts val="1380"/>
              </a:spcBef>
              <a:spcAft>
                <a:spcPts val="0"/>
              </a:spcAft>
              <a:buClr>
                <a:srgbClr val="888888"/>
              </a:buClr>
              <a:buSzPts val="6900"/>
              <a:buNone/>
              <a:defRPr>
                <a:solidFill>
                  <a:srgbClr val="888888"/>
                </a:solidFill>
              </a:defRPr>
            </a:lvl7pPr>
            <a:lvl8pPr lvl="7" algn="ctr">
              <a:lnSpc>
                <a:spcPct val="100000"/>
              </a:lnSpc>
              <a:spcBef>
                <a:spcPts val="1380"/>
              </a:spcBef>
              <a:spcAft>
                <a:spcPts val="0"/>
              </a:spcAft>
              <a:buClr>
                <a:srgbClr val="888888"/>
              </a:buClr>
              <a:buSzPts val="6900"/>
              <a:buNone/>
              <a:defRPr>
                <a:solidFill>
                  <a:srgbClr val="888888"/>
                </a:solidFill>
              </a:defRPr>
            </a:lvl8pPr>
            <a:lvl9pPr lvl="8" algn="ctr">
              <a:lnSpc>
                <a:spcPct val="100000"/>
              </a:lnSpc>
              <a:spcBef>
                <a:spcPts val="1380"/>
              </a:spcBef>
              <a:spcAft>
                <a:spcPts val="0"/>
              </a:spcAft>
              <a:buClr>
                <a:srgbClr val="888888"/>
              </a:buClr>
              <a:buSzPts val="6900"/>
              <a:buNone/>
              <a:defRPr>
                <a:solidFill>
                  <a:srgbClr val="888888"/>
                </a:solidFill>
              </a:defRPr>
            </a:lvl9pPr>
          </a:lstStyle>
          <a:p/>
        </p:txBody>
      </p:sp>
      <p:sp>
        <p:nvSpPr>
          <p:cNvPr id="18" name="Google Shape;18;p2"/>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2"/>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2"/>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72" name="Shape 72"/>
        <p:cNvGrpSpPr/>
        <p:nvPr/>
      </p:nvGrpSpPr>
      <p:grpSpPr>
        <a:xfrm>
          <a:off x="0" y="0"/>
          <a:ext cx="0" cy="0"/>
          <a:chOff x="0" y="0"/>
          <a:chExt cx="0" cy="0"/>
        </a:xfrm>
      </p:grpSpPr>
      <p:sp>
        <p:nvSpPr>
          <p:cNvPr id="73" name="Google Shape;73;p11"/>
          <p:cNvSpPr txBox="1"/>
          <p:nvPr>
            <p:ph type="title"/>
          </p:nvPr>
        </p:nvSpPr>
        <p:spPr>
          <a:xfrm>
            <a:off x="1733551" y="21153122"/>
            <a:ext cx="18653759" cy="6537960"/>
          </a:xfrm>
          <a:prstGeom prst="rect">
            <a:avLst/>
          </a:prstGeom>
          <a:noFill/>
          <a:ln>
            <a:noFill/>
          </a:ln>
        </p:spPr>
        <p:txBody>
          <a:bodyPr anchorCtr="0" anchor="t" bIns="156750" lIns="313500" spcFirstLastPara="1" rIns="313500" wrap="square" tIns="156750">
            <a:noAutofit/>
          </a:bodyPr>
          <a:lstStyle>
            <a:lvl1pPr lvl="0" algn="l">
              <a:lnSpc>
                <a:spcPct val="100000"/>
              </a:lnSpc>
              <a:spcBef>
                <a:spcPts val="0"/>
              </a:spcBef>
              <a:spcAft>
                <a:spcPts val="0"/>
              </a:spcAft>
              <a:buSzPts val="1400"/>
              <a:buNone/>
              <a:defRPr b="1" sz="13700"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74" name="Google Shape;74;p11"/>
          <p:cNvSpPr txBox="1"/>
          <p:nvPr>
            <p:ph idx="1" type="body"/>
          </p:nvPr>
        </p:nvSpPr>
        <p:spPr>
          <a:xfrm>
            <a:off x="1733551" y="13952225"/>
            <a:ext cx="18653759" cy="7200898"/>
          </a:xfrm>
          <a:prstGeom prst="rect">
            <a:avLst/>
          </a:prstGeom>
          <a:noFill/>
          <a:ln>
            <a:noFill/>
          </a:ln>
        </p:spPr>
        <p:txBody>
          <a:bodyPr anchorCtr="0" anchor="b" bIns="156750" lIns="313500" spcFirstLastPara="1" rIns="313500" wrap="square" tIns="156750">
            <a:noAutofit/>
          </a:bodyPr>
          <a:lstStyle>
            <a:lvl1pPr indent="-228600" lvl="0" marL="457200" algn="l">
              <a:lnSpc>
                <a:spcPct val="100000"/>
              </a:lnSpc>
              <a:spcBef>
                <a:spcPts val="1380"/>
              </a:spcBef>
              <a:spcAft>
                <a:spcPts val="0"/>
              </a:spcAft>
              <a:buClr>
                <a:srgbClr val="888888"/>
              </a:buClr>
              <a:buSzPts val="6900"/>
              <a:buNone/>
              <a:defRPr sz="6900">
                <a:solidFill>
                  <a:srgbClr val="888888"/>
                </a:solidFill>
              </a:defRPr>
            </a:lvl1pPr>
            <a:lvl2pPr indent="-228600" lvl="1" marL="914400" algn="l">
              <a:lnSpc>
                <a:spcPct val="100000"/>
              </a:lnSpc>
              <a:spcBef>
                <a:spcPts val="1240"/>
              </a:spcBef>
              <a:spcAft>
                <a:spcPts val="0"/>
              </a:spcAft>
              <a:buClr>
                <a:srgbClr val="888888"/>
              </a:buClr>
              <a:buSzPts val="6200"/>
              <a:buNone/>
              <a:defRPr sz="6200">
                <a:solidFill>
                  <a:srgbClr val="888888"/>
                </a:solidFill>
              </a:defRPr>
            </a:lvl2pPr>
            <a:lvl3pPr indent="-228600" lvl="2" marL="1371600" algn="l">
              <a:lnSpc>
                <a:spcPct val="100000"/>
              </a:lnSpc>
              <a:spcBef>
                <a:spcPts val="1100"/>
              </a:spcBef>
              <a:spcAft>
                <a:spcPts val="0"/>
              </a:spcAft>
              <a:buClr>
                <a:srgbClr val="888888"/>
              </a:buClr>
              <a:buSzPts val="5500"/>
              <a:buNone/>
              <a:defRPr sz="5500">
                <a:solidFill>
                  <a:srgbClr val="888888"/>
                </a:solidFill>
              </a:defRPr>
            </a:lvl3pPr>
            <a:lvl4pPr indent="-228600" lvl="3" marL="1828800" algn="l">
              <a:lnSpc>
                <a:spcPct val="100000"/>
              </a:lnSpc>
              <a:spcBef>
                <a:spcPts val="960"/>
              </a:spcBef>
              <a:spcAft>
                <a:spcPts val="0"/>
              </a:spcAft>
              <a:buClr>
                <a:srgbClr val="888888"/>
              </a:buClr>
              <a:buSzPts val="4800"/>
              <a:buNone/>
              <a:defRPr sz="4800">
                <a:solidFill>
                  <a:srgbClr val="888888"/>
                </a:solidFill>
              </a:defRPr>
            </a:lvl4pPr>
            <a:lvl5pPr indent="-228600" lvl="4" marL="2286000" algn="l">
              <a:lnSpc>
                <a:spcPct val="100000"/>
              </a:lnSpc>
              <a:spcBef>
                <a:spcPts val="960"/>
              </a:spcBef>
              <a:spcAft>
                <a:spcPts val="0"/>
              </a:spcAft>
              <a:buClr>
                <a:srgbClr val="888888"/>
              </a:buClr>
              <a:buSzPts val="4800"/>
              <a:buNone/>
              <a:defRPr sz="4800">
                <a:solidFill>
                  <a:srgbClr val="888888"/>
                </a:solidFill>
              </a:defRPr>
            </a:lvl5pPr>
            <a:lvl6pPr indent="-228600" lvl="5" marL="2743200" algn="l">
              <a:lnSpc>
                <a:spcPct val="100000"/>
              </a:lnSpc>
              <a:spcBef>
                <a:spcPts val="960"/>
              </a:spcBef>
              <a:spcAft>
                <a:spcPts val="0"/>
              </a:spcAft>
              <a:buClr>
                <a:srgbClr val="888888"/>
              </a:buClr>
              <a:buSzPts val="4800"/>
              <a:buNone/>
              <a:defRPr sz="4800">
                <a:solidFill>
                  <a:srgbClr val="888888"/>
                </a:solidFill>
              </a:defRPr>
            </a:lvl6pPr>
            <a:lvl7pPr indent="-228600" lvl="6" marL="3200400" algn="l">
              <a:lnSpc>
                <a:spcPct val="100000"/>
              </a:lnSpc>
              <a:spcBef>
                <a:spcPts val="960"/>
              </a:spcBef>
              <a:spcAft>
                <a:spcPts val="0"/>
              </a:spcAft>
              <a:buClr>
                <a:srgbClr val="888888"/>
              </a:buClr>
              <a:buSzPts val="4800"/>
              <a:buNone/>
              <a:defRPr sz="4800">
                <a:solidFill>
                  <a:srgbClr val="888888"/>
                </a:solidFill>
              </a:defRPr>
            </a:lvl7pPr>
            <a:lvl8pPr indent="-228600" lvl="7" marL="3657600" algn="l">
              <a:lnSpc>
                <a:spcPct val="100000"/>
              </a:lnSpc>
              <a:spcBef>
                <a:spcPts val="960"/>
              </a:spcBef>
              <a:spcAft>
                <a:spcPts val="0"/>
              </a:spcAft>
              <a:buClr>
                <a:srgbClr val="888888"/>
              </a:buClr>
              <a:buSzPts val="4800"/>
              <a:buNone/>
              <a:defRPr sz="4800">
                <a:solidFill>
                  <a:srgbClr val="888888"/>
                </a:solidFill>
              </a:defRPr>
            </a:lvl8pPr>
            <a:lvl9pPr indent="-228600" lvl="8" marL="4114800" algn="l">
              <a:lnSpc>
                <a:spcPct val="100000"/>
              </a:lnSpc>
              <a:spcBef>
                <a:spcPts val="960"/>
              </a:spcBef>
              <a:spcAft>
                <a:spcPts val="0"/>
              </a:spcAft>
              <a:buClr>
                <a:srgbClr val="888888"/>
              </a:buClr>
              <a:buSzPts val="4800"/>
              <a:buNone/>
              <a:defRPr sz="4800">
                <a:solidFill>
                  <a:srgbClr val="888888"/>
                </a:solidFill>
              </a:defRPr>
            </a:lvl9pPr>
          </a:lstStyle>
          <a:p/>
        </p:txBody>
      </p:sp>
      <p:sp>
        <p:nvSpPr>
          <p:cNvPr id="75" name="Google Shape;75;p11"/>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1"/>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1"/>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78" name="Shape 78"/>
        <p:cNvGrpSpPr/>
        <p:nvPr/>
      </p:nvGrpSpPr>
      <p:grpSpPr>
        <a:xfrm>
          <a:off x="0" y="0"/>
          <a:ext cx="0" cy="0"/>
          <a:chOff x="0" y="0"/>
          <a:chExt cx="0" cy="0"/>
        </a:xfrm>
      </p:grpSpPr>
      <p:sp>
        <p:nvSpPr>
          <p:cNvPr id="79" name="Google Shape;79;p12"/>
          <p:cNvSpPr txBox="1"/>
          <p:nvPr>
            <p:ph type="title"/>
          </p:nvPr>
        </p:nvSpPr>
        <p:spPr>
          <a:xfrm>
            <a:off x="1096963" y="1317625"/>
            <a:ext cx="19751676" cy="5486400"/>
          </a:xfrm>
          <a:prstGeom prst="rect">
            <a:avLst/>
          </a:prstGeom>
          <a:noFill/>
          <a:ln>
            <a:noFill/>
          </a:ln>
        </p:spPr>
        <p:txBody>
          <a:bodyPr anchorCtr="0" anchor="ctr" bIns="156750" lIns="313500" spcFirstLastPara="1" rIns="313500" wrap="square" tIns="15675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80" name="Google Shape;80;p12"/>
          <p:cNvSpPr txBox="1"/>
          <p:nvPr>
            <p:ph idx="1" type="body"/>
          </p:nvPr>
        </p:nvSpPr>
        <p:spPr>
          <a:xfrm>
            <a:off x="1096963" y="7680325"/>
            <a:ext cx="19751676" cy="21724937"/>
          </a:xfrm>
          <a:prstGeom prst="rect">
            <a:avLst/>
          </a:prstGeom>
          <a:noFill/>
          <a:ln>
            <a:noFill/>
          </a:ln>
        </p:spPr>
        <p:txBody>
          <a:bodyPr anchorCtr="0" anchor="t" bIns="156750" lIns="313500" spcFirstLastPara="1" rIns="313500" wrap="square" tIns="156750">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1" name="Google Shape;81;p12"/>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2"/>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2"/>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21" name="Shape 21"/>
        <p:cNvGrpSpPr/>
        <p:nvPr/>
      </p:nvGrpSpPr>
      <p:grpSpPr>
        <a:xfrm>
          <a:off x="0" y="0"/>
          <a:ext cx="0" cy="0"/>
          <a:chOff x="0" y="0"/>
          <a:chExt cx="0" cy="0"/>
        </a:xfrm>
      </p:grpSpPr>
      <p:sp>
        <p:nvSpPr>
          <p:cNvPr id="22" name="Google Shape;22;p3"/>
          <p:cNvSpPr txBox="1"/>
          <p:nvPr>
            <p:ph type="title"/>
          </p:nvPr>
        </p:nvSpPr>
        <p:spPr>
          <a:xfrm rot="5400000">
            <a:off x="-23298149" y="67810380"/>
            <a:ext cx="134820660" cy="11849100"/>
          </a:xfrm>
          <a:prstGeom prst="rect">
            <a:avLst/>
          </a:prstGeom>
          <a:noFill/>
          <a:ln>
            <a:noFill/>
          </a:ln>
        </p:spPr>
        <p:txBody>
          <a:bodyPr anchorCtr="0" anchor="ctr" bIns="156750" lIns="313500" spcFirstLastPara="1" rIns="313500" wrap="square" tIns="15675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3" name="Google Shape;23;p3"/>
          <p:cNvSpPr txBox="1"/>
          <p:nvPr>
            <p:ph idx="1" type="body"/>
          </p:nvPr>
        </p:nvSpPr>
        <p:spPr>
          <a:xfrm rot="5400000">
            <a:off x="-47183038" y="56140350"/>
            <a:ext cx="134820660" cy="35189160"/>
          </a:xfrm>
          <a:prstGeom prst="rect">
            <a:avLst/>
          </a:prstGeom>
          <a:noFill/>
          <a:ln>
            <a:noFill/>
          </a:ln>
        </p:spPr>
        <p:txBody>
          <a:bodyPr anchorCtr="0" anchor="t" bIns="156750" lIns="313500" spcFirstLastPara="1" rIns="313500" wrap="square" tIns="156750">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3"/>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3"/>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3"/>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27" name="Shape 27"/>
        <p:cNvGrpSpPr/>
        <p:nvPr/>
      </p:nvGrpSpPr>
      <p:grpSpPr>
        <a:xfrm>
          <a:off x="0" y="0"/>
          <a:ext cx="0" cy="0"/>
          <a:chOff x="0" y="0"/>
          <a:chExt cx="0" cy="0"/>
        </a:xfrm>
      </p:grpSpPr>
      <p:sp>
        <p:nvSpPr>
          <p:cNvPr id="28" name="Google Shape;28;p4"/>
          <p:cNvSpPr txBox="1"/>
          <p:nvPr>
            <p:ph type="title"/>
          </p:nvPr>
        </p:nvSpPr>
        <p:spPr>
          <a:xfrm>
            <a:off x="1096963" y="1317625"/>
            <a:ext cx="19751676" cy="5486400"/>
          </a:xfrm>
          <a:prstGeom prst="rect">
            <a:avLst/>
          </a:prstGeom>
          <a:noFill/>
          <a:ln>
            <a:noFill/>
          </a:ln>
        </p:spPr>
        <p:txBody>
          <a:bodyPr anchorCtr="0" anchor="ctr" bIns="156750" lIns="313500" spcFirstLastPara="1" rIns="313500" wrap="square" tIns="15675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9" name="Google Shape;29;p4"/>
          <p:cNvSpPr txBox="1"/>
          <p:nvPr>
            <p:ph idx="1" type="body"/>
          </p:nvPr>
        </p:nvSpPr>
        <p:spPr>
          <a:xfrm rot="5400000">
            <a:off x="110331" y="8666957"/>
            <a:ext cx="21724937" cy="19751676"/>
          </a:xfrm>
          <a:prstGeom prst="rect">
            <a:avLst/>
          </a:prstGeom>
          <a:noFill/>
          <a:ln>
            <a:noFill/>
          </a:ln>
        </p:spPr>
        <p:txBody>
          <a:bodyPr anchorCtr="0" anchor="t" bIns="156750" lIns="313500" spcFirstLastPara="1" rIns="313500" wrap="square" tIns="156750">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0" name="Google Shape;30;p4"/>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4"/>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4"/>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33" name="Shape 33"/>
        <p:cNvGrpSpPr/>
        <p:nvPr/>
      </p:nvGrpSpPr>
      <p:grpSpPr>
        <a:xfrm>
          <a:off x="0" y="0"/>
          <a:ext cx="0" cy="0"/>
          <a:chOff x="0" y="0"/>
          <a:chExt cx="0" cy="0"/>
        </a:xfrm>
      </p:grpSpPr>
      <p:sp>
        <p:nvSpPr>
          <p:cNvPr id="34" name="Google Shape;34;p5"/>
          <p:cNvSpPr txBox="1"/>
          <p:nvPr>
            <p:ph type="title"/>
          </p:nvPr>
        </p:nvSpPr>
        <p:spPr>
          <a:xfrm>
            <a:off x="4301491" y="23042880"/>
            <a:ext cx="13167360" cy="2720342"/>
          </a:xfrm>
          <a:prstGeom prst="rect">
            <a:avLst/>
          </a:prstGeom>
          <a:noFill/>
          <a:ln>
            <a:noFill/>
          </a:ln>
        </p:spPr>
        <p:txBody>
          <a:bodyPr anchorCtr="0" anchor="b" bIns="156750" lIns="313500" spcFirstLastPara="1" rIns="313500" wrap="square" tIns="156750">
            <a:noAutofit/>
          </a:bodyPr>
          <a:lstStyle>
            <a:lvl1pPr lvl="0" algn="l">
              <a:lnSpc>
                <a:spcPct val="100000"/>
              </a:lnSpc>
              <a:spcBef>
                <a:spcPts val="0"/>
              </a:spcBef>
              <a:spcAft>
                <a:spcPts val="0"/>
              </a:spcAft>
              <a:buSzPts val="1400"/>
              <a:buNone/>
              <a:defRPr b="1" sz="69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35" name="Google Shape;35;p5"/>
          <p:cNvSpPr/>
          <p:nvPr>
            <p:ph idx="2" type="pic"/>
          </p:nvPr>
        </p:nvSpPr>
        <p:spPr>
          <a:xfrm>
            <a:off x="4301491" y="2941320"/>
            <a:ext cx="13167360" cy="19751040"/>
          </a:xfrm>
          <a:prstGeom prst="rect">
            <a:avLst/>
          </a:prstGeom>
          <a:noFill/>
          <a:ln>
            <a:noFill/>
          </a:ln>
        </p:spPr>
        <p:txBody>
          <a:bodyPr anchorCtr="0" anchor="t" bIns="156750" lIns="313500" spcFirstLastPara="1" rIns="313500" wrap="square" tIns="156750">
            <a:noAutofit/>
          </a:bodyPr>
          <a:lstStyle>
            <a:lvl1pPr lvl="0" marR="0" rtl="0" algn="l">
              <a:lnSpc>
                <a:spcPct val="100000"/>
              </a:lnSpc>
              <a:spcBef>
                <a:spcPts val="2200"/>
              </a:spcBef>
              <a:spcAft>
                <a:spcPts val="0"/>
              </a:spcAft>
              <a:buClr>
                <a:schemeClr val="dk1"/>
              </a:buClr>
              <a:buSzPts val="11000"/>
              <a:buFont typeface="Arial"/>
              <a:buNone/>
              <a:defRPr b="0" i="0" sz="11000" u="none" cap="none" strike="noStrike">
                <a:solidFill>
                  <a:schemeClr val="dk1"/>
                </a:solidFill>
                <a:latin typeface="Calibri"/>
                <a:ea typeface="Calibri"/>
                <a:cs typeface="Calibri"/>
                <a:sym typeface="Calibri"/>
              </a:defRPr>
            </a:lvl1pPr>
            <a:lvl2pPr lvl="1" marR="0" rtl="0" algn="l">
              <a:lnSpc>
                <a:spcPct val="100000"/>
              </a:lnSpc>
              <a:spcBef>
                <a:spcPts val="192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2pPr>
            <a:lvl3pPr lvl="2" marR="0" rtl="0" algn="l">
              <a:lnSpc>
                <a:spcPct val="100000"/>
              </a:lnSpc>
              <a:spcBef>
                <a:spcPts val="1640"/>
              </a:spcBef>
              <a:spcAft>
                <a:spcPts val="0"/>
              </a:spcAft>
              <a:buClr>
                <a:schemeClr val="dk1"/>
              </a:buClr>
              <a:buSzPts val="8200"/>
              <a:buFont typeface="Arial"/>
              <a:buNone/>
              <a:defRPr b="0" i="0" sz="8200" u="none" cap="none" strike="noStrike">
                <a:solidFill>
                  <a:schemeClr val="dk1"/>
                </a:solidFill>
                <a:latin typeface="Calibri"/>
                <a:ea typeface="Calibri"/>
                <a:cs typeface="Calibri"/>
                <a:sym typeface="Calibri"/>
              </a:defRPr>
            </a:lvl3pPr>
            <a:lvl4pPr lvl="3" marR="0" rtl="0" algn="l">
              <a:lnSpc>
                <a:spcPct val="100000"/>
              </a:lnSpc>
              <a:spcBef>
                <a:spcPts val="1380"/>
              </a:spcBef>
              <a:spcAft>
                <a:spcPts val="0"/>
              </a:spcAft>
              <a:buClr>
                <a:schemeClr val="dk1"/>
              </a:buClr>
              <a:buSzPts val="6900"/>
              <a:buFont typeface="Arial"/>
              <a:buNone/>
              <a:defRPr b="0" i="0" sz="6900" u="none" cap="none" strike="noStrike">
                <a:solidFill>
                  <a:schemeClr val="dk1"/>
                </a:solidFill>
                <a:latin typeface="Calibri"/>
                <a:ea typeface="Calibri"/>
                <a:cs typeface="Calibri"/>
                <a:sym typeface="Calibri"/>
              </a:defRPr>
            </a:lvl4pPr>
            <a:lvl5pPr lvl="4" marR="0" rtl="0" algn="l">
              <a:lnSpc>
                <a:spcPct val="100000"/>
              </a:lnSpc>
              <a:spcBef>
                <a:spcPts val="1380"/>
              </a:spcBef>
              <a:spcAft>
                <a:spcPts val="0"/>
              </a:spcAft>
              <a:buClr>
                <a:schemeClr val="dk1"/>
              </a:buClr>
              <a:buSzPts val="6900"/>
              <a:buFont typeface="Arial"/>
              <a:buNone/>
              <a:defRPr b="0" i="0" sz="6900" u="none" cap="none" strike="noStrike">
                <a:solidFill>
                  <a:schemeClr val="dk1"/>
                </a:solidFill>
                <a:latin typeface="Calibri"/>
                <a:ea typeface="Calibri"/>
                <a:cs typeface="Calibri"/>
                <a:sym typeface="Calibri"/>
              </a:defRPr>
            </a:lvl5pPr>
            <a:lvl6pPr lvl="5" marR="0" rtl="0" algn="l">
              <a:lnSpc>
                <a:spcPct val="100000"/>
              </a:lnSpc>
              <a:spcBef>
                <a:spcPts val="1380"/>
              </a:spcBef>
              <a:spcAft>
                <a:spcPts val="0"/>
              </a:spcAft>
              <a:buClr>
                <a:schemeClr val="dk1"/>
              </a:buClr>
              <a:buSzPts val="6900"/>
              <a:buFont typeface="Arial"/>
              <a:buNone/>
              <a:defRPr b="0" i="0" sz="6900" u="none" cap="none" strike="noStrike">
                <a:solidFill>
                  <a:schemeClr val="dk1"/>
                </a:solidFill>
                <a:latin typeface="Calibri"/>
                <a:ea typeface="Calibri"/>
                <a:cs typeface="Calibri"/>
                <a:sym typeface="Calibri"/>
              </a:defRPr>
            </a:lvl6pPr>
            <a:lvl7pPr lvl="6" marR="0" rtl="0" algn="l">
              <a:lnSpc>
                <a:spcPct val="100000"/>
              </a:lnSpc>
              <a:spcBef>
                <a:spcPts val="1380"/>
              </a:spcBef>
              <a:spcAft>
                <a:spcPts val="0"/>
              </a:spcAft>
              <a:buClr>
                <a:schemeClr val="dk1"/>
              </a:buClr>
              <a:buSzPts val="6900"/>
              <a:buFont typeface="Arial"/>
              <a:buNone/>
              <a:defRPr b="0" i="0" sz="6900" u="none" cap="none" strike="noStrike">
                <a:solidFill>
                  <a:schemeClr val="dk1"/>
                </a:solidFill>
                <a:latin typeface="Calibri"/>
                <a:ea typeface="Calibri"/>
                <a:cs typeface="Calibri"/>
                <a:sym typeface="Calibri"/>
              </a:defRPr>
            </a:lvl7pPr>
            <a:lvl8pPr lvl="7" marR="0" rtl="0" algn="l">
              <a:lnSpc>
                <a:spcPct val="100000"/>
              </a:lnSpc>
              <a:spcBef>
                <a:spcPts val="1380"/>
              </a:spcBef>
              <a:spcAft>
                <a:spcPts val="0"/>
              </a:spcAft>
              <a:buClr>
                <a:schemeClr val="dk1"/>
              </a:buClr>
              <a:buSzPts val="6900"/>
              <a:buFont typeface="Arial"/>
              <a:buNone/>
              <a:defRPr b="0" i="0" sz="6900" u="none" cap="none" strike="noStrike">
                <a:solidFill>
                  <a:schemeClr val="dk1"/>
                </a:solidFill>
                <a:latin typeface="Calibri"/>
                <a:ea typeface="Calibri"/>
                <a:cs typeface="Calibri"/>
                <a:sym typeface="Calibri"/>
              </a:defRPr>
            </a:lvl8pPr>
            <a:lvl9pPr lvl="8" marR="0" rtl="0" algn="l">
              <a:lnSpc>
                <a:spcPct val="100000"/>
              </a:lnSpc>
              <a:spcBef>
                <a:spcPts val="1380"/>
              </a:spcBef>
              <a:spcAft>
                <a:spcPts val="0"/>
              </a:spcAft>
              <a:buClr>
                <a:schemeClr val="dk1"/>
              </a:buClr>
              <a:buSzPts val="6900"/>
              <a:buFont typeface="Arial"/>
              <a:buNone/>
              <a:defRPr b="0" i="0" sz="6900" u="none" cap="none" strike="noStrike">
                <a:solidFill>
                  <a:schemeClr val="dk1"/>
                </a:solidFill>
                <a:latin typeface="Calibri"/>
                <a:ea typeface="Calibri"/>
                <a:cs typeface="Calibri"/>
                <a:sym typeface="Calibri"/>
              </a:defRPr>
            </a:lvl9pPr>
          </a:lstStyle>
          <a:p/>
        </p:txBody>
      </p:sp>
      <p:sp>
        <p:nvSpPr>
          <p:cNvPr id="36" name="Google Shape;36;p5"/>
          <p:cNvSpPr txBox="1"/>
          <p:nvPr>
            <p:ph idx="1" type="body"/>
          </p:nvPr>
        </p:nvSpPr>
        <p:spPr>
          <a:xfrm>
            <a:off x="4301491" y="25763222"/>
            <a:ext cx="13167360" cy="3863338"/>
          </a:xfrm>
          <a:prstGeom prst="rect">
            <a:avLst/>
          </a:prstGeom>
          <a:noFill/>
          <a:ln>
            <a:noFill/>
          </a:ln>
        </p:spPr>
        <p:txBody>
          <a:bodyPr anchorCtr="0" anchor="t" bIns="156750" lIns="313500" spcFirstLastPara="1" rIns="313500" wrap="square" tIns="156750">
            <a:noAutofit/>
          </a:bodyPr>
          <a:lstStyle>
            <a:lvl1pPr indent="-228600" lvl="0" marL="457200" algn="l">
              <a:lnSpc>
                <a:spcPct val="100000"/>
              </a:lnSpc>
              <a:spcBef>
                <a:spcPts val="960"/>
              </a:spcBef>
              <a:spcAft>
                <a:spcPts val="0"/>
              </a:spcAft>
              <a:buClr>
                <a:schemeClr val="dk1"/>
              </a:buClr>
              <a:buSzPts val="4800"/>
              <a:buNone/>
              <a:defRPr sz="4800"/>
            </a:lvl1pPr>
            <a:lvl2pPr indent="-228600" lvl="1" marL="914400" algn="l">
              <a:lnSpc>
                <a:spcPct val="100000"/>
              </a:lnSpc>
              <a:spcBef>
                <a:spcPts val="820"/>
              </a:spcBef>
              <a:spcAft>
                <a:spcPts val="0"/>
              </a:spcAft>
              <a:buClr>
                <a:schemeClr val="dk1"/>
              </a:buClr>
              <a:buSzPts val="4100"/>
              <a:buNone/>
              <a:defRPr sz="4100"/>
            </a:lvl2pPr>
            <a:lvl3pPr indent="-228600" lvl="2" marL="1371600" algn="l">
              <a:lnSpc>
                <a:spcPct val="100000"/>
              </a:lnSpc>
              <a:spcBef>
                <a:spcPts val="680"/>
              </a:spcBef>
              <a:spcAft>
                <a:spcPts val="0"/>
              </a:spcAft>
              <a:buClr>
                <a:schemeClr val="dk1"/>
              </a:buClr>
              <a:buSzPts val="3400"/>
              <a:buNone/>
              <a:defRPr sz="3400"/>
            </a:lvl3pPr>
            <a:lvl4pPr indent="-228600" lvl="3" marL="1828800" algn="l">
              <a:lnSpc>
                <a:spcPct val="100000"/>
              </a:lnSpc>
              <a:spcBef>
                <a:spcPts val="620"/>
              </a:spcBef>
              <a:spcAft>
                <a:spcPts val="0"/>
              </a:spcAft>
              <a:buClr>
                <a:schemeClr val="dk1"/>
              </a:buClr>
              <a:buSzPts val="3100"/>
              <a:buNone/>
              <a:defRPr sz="3100"/>
            </a:lvl4pPr>
            <a:lvl5pPr indent="-228600" lvl="4" marL="2286000" algn="l">
              <a:lnSpc>
                <a:spcPct val="100000"/>
              </a:lnSpc>
              <a:spcBef>
                <a:spcPts val="620"/>
              </a:spcBef>
              <a:spcAft>
                <a:spcPts val="0"/>
              </a:spcAft>
              <a:buClr>
                <a:schemeClr val="dk1"/>
              </a:buClr>
              <a:buSzPts val="3100"/>
              <a:buNone/>
              <a:defRPr sz="3100"/>
            </a:lvl5pPr>
            <a:lvl6pPr indent="-228600" lvl="5" marL="2743200" algn="l">
              <a:lnSpc>
                <a:spcPct val="100000"/>
              </a:lnSpc>
              <a:spcBef>
                <a:spcPts val="620"/>
              </a:spcBef>
              <a:spcAft>
                <a:spcPts val="0"/>
              </a:spcAft>
              <a:buClr>
                <a:schemeClr val="dk1"/>
              </a:buClr>
              <a:buSzPts val="3100"/>
              <a:buNone/>
              <a:defRPr sz="3100"/>
            </a:lvl6pPr>
            <a:lvl7pPr indent="-228600" lvl="6" marL="3200400" algn="l">
              <a:lnSpc>
                <a:spcPct val="100000"/>
              </a:lnSpc>
              <a:spcBef>
                <a:spcPts val="620"/>
              </a:spcBef>
              <a:spcAft>
                <a:spcPts val="0"/>
              </a:spcAft>
              <a:buClr>
                <a:schemeClr val="dk1"/>
              </a:buClr>
              <a:buSzPts val="3100"/>
              <a:buNone/>
              <a:defRPr sz="3100"/>
            </a:lvl7pPr>
            <a:lvl8pPr indent="-228600" lvl="7" marL="3657600" algn="l">
              <a:lnSpc>
                <a:spcPct val="100000"/>
              </a:lnSpc>
              <a:spcBef>
                <a:spcPts val="620"/>
              </a:spcBef>
              <a:spcAft>
                <a:spcPts val="0"/>
              </a:spcAft>
              <a:buClr>
                <a:schemeClr val="dk1"/>
              </a:buClr>
              <a:buSzPts val="3100"/>
              <a:buNone/>
              <a:defRPr sz="3100"/>
            </a:lvl8pPr>
            <a:lvl9pPr indent="-228600" lvl="8" marL="4114800" algn="l">
              <a:lnSpc>
                <a:spcPct val="100000"/>
              </a:lnSpc>
              <a:spcBef>
                <a:spcPts val="620"/>
              </a:spcBef>
              <a:spcAft>
                <a:spcPts val="0"/>
              </a:spcAft>
              <a:buClr>
                <a:schemeClr val="dk1"/>
              </a:buClr>
              <a:buSzPts val="3100"/>
              <a:buNone/>
              <a:defRPr sz="3100"/>
            </a:lvl9pPr>
          </a:lstStyle>
          <a:p/>
        </p:txBody>
      </p:sp>
      <p:sp>
        <p:nvSpPr>
          <p:cNvPr id="37" name="Google Shape;37;p5"/>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5"/>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5"/>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40" name="Shape 40"/>
        <p:cNvGrpSpPr/>
        <p:nvPr/>
      </p:nvGrpSpPr>
      <p:grpSpPr>
        <a:xfrm>
          <a:off x="0" y="0"/>
          <a:ext cx="0" cy="0"/>
          <a:chOff x="0" y="0"/>
          <a:chExt cx="0" cy="0"/>
        </a:xfrm>
      </p:grpSpPr>
      <p:sp>
        <p:nvSpPr>
          <p:cNvPr id="41" name="Google Shape;41;p6"/>
          <p:cNvSpPr txBox="1"/>
          <p:nvPr>
            <p:ph type="title"/>
          </p:nvPr>
        </p:nvSpPr>
        <p:spPr>
          <a:xfrm>
            <a:off x="1097281" y="1310640"/>
            <a:ext cx="7219951" cy="5577840"/>
          </a:xfrm>
          <a:prstGeom prst="rect">
            <a:avLst/>
          </a:prstGeom>
          <a:noFill/>
          <a:ln>
            <a:noFill/>
          </a:ln>
        </p:spPr>
        <p:txBody>
          <a:bodyPr anchorCtr="0" anchor="b" bIns="156750" lIns="313500" spcFirstLastPara="1" rIns="313500" wrap="square" tIns="156750">
            <a:noAutofit/>
          </a:bodyPr>
          <a:lstStyle>
            <a:lvl1pPr lvl="0" algn="l">
              <a:lnSpc>
                <a:spcPct val="100000"/>
              </a:lnSpc>
              <a:spcBef>
                <a:spcPts val="0"/>
              </a:spcBef>
              <a:spcAft>
                <a:spcPts val="0"/>
              </a:spcAft>
              <a:buSzPts val="1400"/>
              <a:buNone/>
              <a:defRPr b="1" sz="69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42" name="Google Shape;42;p6"/>
          <p:cNvSpPr txBox="1"/>
          <p:nvPr>
            <p:ph idx="1" type="body"/>
          </p:nvPr>
        </p:nvSpPr>
        <p:spPr>
          <a:xfrm>
            <a:off x="8580120" y="1310643"/>
            <a:ext cx="12268199" cy="28094942"/>
          </a:xfrm>
          <a:prstGeom prst="rect">
            <a:avLst/>
          </a:prstGeom>
          <a:noFill/>
          <a:ln>
            <a:noFill/>
          </a:ln>
        </p:spPr>
        <p:txBody>
          <a:bodyPr anchorCtr="0" anchor="t" bIns="156750" lIns="313500" spcFirstLastPara="1" rIns="313500" wrap="square" tIns="156750">
            <a:noAutofit/>
          </a:bodyPr>
          <a:lstStyle>
            <a:lvl1pPr indent="-927100" lvl="0" marL="457200" algn="l">
              <a:lnSpc>
                <a:spcPct val="100000"/>
              </a:lnSpc>
              <a:spcBef>
                <a:spcPts val="2200"/>
              </a:spcBef>
              <a:spcAft>
                <a:spcPts val="0"/>
              </a:spcAft>
              <a:buClr>
                <a:schemeClr val="dk1"/>
              </a:buClr>
              <a:buSzPts val="11000"/>
              <a:buChar char="•"/>
              <a:defRPr sz="11000"/>
            </a:lvl1pPr>
            <a:lvl2pPr indent="-838200" lvl="1" marL="914400" algn="l">
              <a:lnSpc>
                <a:spcPct val="100000"/>
              </a:lnSpc>
              <a:spcBef>
                <a:spcPts val="1920"/>
              </a:spcBef>
              <a:spcAft>
                <a:spcPts val="0"/>
              </a:spcAft>
              <a:buClr>
                <a:schemeClr val="dk1"/>
              </a:buClr>
              <a:buSzPts val="9600"/>
              <a:buChar char="–"/>
              <a:defRPr sz="9600"/>
            </a:lvl2pPr>
            <a:lvl3pPr indent="-749300" lvl="2" marL="1371600" algn="l">
              <a:lnSpc>
                <a:spcPct val="100000"/>
              </a:lnSpc>
              <a:spcBef>
                <a:spcPts val="1640"/>
              </a:spcBef>
              <a:spcAft>
                <a:spcPts val="0"/>
              </a:spcAft>
              <a:buClr>
                <a:schemeClr val="dk1"/>
              </a:buClr>
              <a:buSzPts val="8200"/>
              <a:buChar char="•"/>
              <a:defRPr sz="8200"/>
            </a:lvl3pPr>
            <a:lvl4pPr indent="-666750" lvl="3" marL="1828800" algn="l">
              <a:lnSpc>
                <a:spcPct val="100000"/>
              </a:lnSpc>
              <a:spcBef>
                <a:spcPts val="1380"/>
              </a:spcBef>
              <a:spcAft>
                <a:spcPts val="0"/>
              </a:spcAft>
              <a:buClr>
                <a:schemeClr val="dk1"/>
              </a:buClr>
              <a:buSzPts val="6900"/>
              <a:buChar char="–"/>
              <a:defRPr sz="6900"/>
            </a:lvl4pPr>
            <a:lvl5pPr indent="-666750" lvl="4" marL="2286000" algn="l">
              <a:lnSpc>
                <a:spcPct val="100000"/>
              </a:lnSpc>
              <a:spcBef>
                <a:spcPts val="1380"/>
              </a:spcBef>
              <a:spcAft>
                <a:spcPts val="0"/>
              </a:spcAft>
              <a:buClr>
                <a:schemeClr val="dk1"/>
              </a:buClr>
              <a:buSzPts val="6900"/>
              <a:buChar char="»"/>
              <a:defRPr sz="6900"/>
            </a:lvl5pPr>
            <a:lvl6pPr indent="-666750" lvl="5" marL="2743200" algn="l">
              <a:lnSpc>
                <a:spcPct val="100000"/>
              </a:lnSpc>
              <a:spcBef>
                <a:spcPts val="1380"/>
              </a:spcBef>
              <a:spcAft>
                <a:spcPts val="0"/>
              </a:spcAft>
              <a:buClr>
                <a:schemeClr val="dk1"/>
              </a:buClr>
              <a:buSzPts val="6900"/>
              <a:buChar char="•"/>
              <a:defRPr sz="6900"/>
            </a:lvl6pPr>
            <a:lvl7pPr indent="-666750" lvl="6" marL="3200400" algn="l">
              <a:lnSpc>
                <a:spcPct val="100000"/>
              </a:lnSpc>
              <a:spcBef>
                <a:spcPts val="1380"/>
              </a:spcBef>
              <a:spcAft>
                <a:spcPts val="0"/>
              </a:spcAft>
              <a:buClr>
                <a:schemeClr val="dk1"/>
              </a:buClr>
              <a:buSzPts val="6900"/>
              <a:buChar char="•"/>
              <a:defRPr sz="6900"/>
            </a:lvl7pPr>
            <a:lvl8pPr indent="-666750" lvl="7" marL="3657600" algn="l">
              <a:lnSpc>
                <a:spcPct val="100000"/>
              </a:lnSpc>
              <a:spcBef>
                <a:spcPts val="1380"/>
              </a:spcBef>
              <a:spcAft>
                <a:spcPts val="0"/>
              </a:spcAft>
              <a:buClr>
                <a:schemeClr val="dk1"/>
              </a:buClr>
              <a:buSzPts val="6900"/>
              <a:buChar char="•"/>
              <a:defRPr sz="6900"/>
            </a:lvl8pPr>
            <a:lvl9pPr indent="-666750" lvl="8" marL="4114800" algn="l">
              <a:lnSpc>
                <a:spcPct val="100000"/>
              </a:lnSpc>
              <a:spcBef>
                <a:spcPts val="1380"/>
              </a:spcBef>
              <a:spcAft>
                <a:spcPts val="0"/>
              </a:spcAft>
              <a:buClr>
                <a:schemeClr val="dk1"/>
              </a:buClr>
              <a:buSzPts val="6900"/>
              <a:buChar char="•"/>
              <a:defRPr sz="6900"/>
            </a:lvl9pPr>
          </a:lstStyle>
          <a:p/>
        </p:txBody>
      </p:sp>
      <p:sp>
        <p:nvSpPr>
          <p:cNvPr id="43" name="Google Shape;43;p6"/>
          <p:cNvSpPr txBox="1"/>
          <p:nvPr>
            <p:ph idx="2" type="body"/>
          </p:nvPr>
        </p:nvSpPr>
        <p:spPr>
          <a:xfrm>
            <a:off x="1097281" y="6888483"/>
            <a:ext cx="7219951" cy="22517102"/>
          </a:xfrm>
          <a:prstGeom prst="rect">
            <a:avLst/>
          </a:prstGeom>
          <a:noFill/>
          <a:ln>
            <a:noFill/>
          </a:ln>
        </p:spPr>
        <p:txBody>
          <a:bodyPr anchorCtr="0" anchor="t" bIns="156750" lIns="313500" spcFirstLastPara="1" rIns="313500" wrap="square" tIns="156750">
            <a:noAutofit/>
          </a:bodyPr>
          <a:lstStyle>
            <a:lvl1pPr indent="-228600" lvl="0" marL="457200" algn="l">
              <a:lnSpc>
                <a:spcPct val="100000"/>
              </a:lnSpc>
              <a:spcBef>
                <a:spcPts val="960"/>
              </a:spcBef>
              <a:spcAft>
                <a:spcPts val="0"/>
              </a:spcAft>
              <a:buClr>
                <a:schemeClr val="dk1"/>
              </a:buClr>
              <a:buSzPts val="4800"/>
              <a:buNone/>
              <a:defRPr sz="4800"/>
            </a:lvl1pPr>
            <a:lvl2pPr indent="-228600" lvl="1" marL="914400" algn="l">
              <a:lnSpc>
                <a:spcPct val="100000"/>
              </a:lnSpc>
              <a:spcBef>
                <a:spcPts val="820"/>
              </a:spcBef>
              <a:spcAft>
                <a:spcPts val="0"/>
              </a:spcAft>
              <a:buClr>
                <a:schemeClr val="dk1"/>
              </a:buClr>
              <a:buSzPts val="4100"/>
              <a:buNone/>
              <a:defRPr sz="4100"/>
            </a:lvl2pPr>
            <a:lvl3pPr indent="-228600" lvl="2" marL="1371600" algn="l">
              <a:lnSpc>
                <a:spcPct val="100000"/>
              </a:lnSpc>
              <a:spcBef>
                <a:spcPts val="680"/>
              </a:spcBef>
              <a:spcAft>
                <a:spcPts val="0"/>
              </a:spcAft>
              <a:buClr>
                <a:schemeClr val="dk1"/>
              </a:buClr>
              <a:buSzPts val="3400"/>
              <a:buNone/>
              <a:defRPr sz="3400"/>
            </a:lvl3pPr>
            <a:lvl4pPr indent="-228600" lvl="3" marL="1828800" algn="l">
              <a:lnSpc>
                <a:spcPct val="100000"/>
              </a:lnSpc>
              <a:spcBef>
                <a:spcPts val="620"/>
              </a:spcBef>
              <a:spcAft>
                <a:spcPts val="0"/>
              </a:spcAft>
              <a:buClr>
                <a:schemeClr val="dk1"/>
              </a:buClr>
              <a:buSzPts val="3100"/>
              <a:buNone/>
              <a:defRPr sz="3100"/>
            </a:lvl4pPr>
            <a:lvl5pPr indent="-228600" lvl="4" marL="2286000" algn="l">
              <a:lnSpc>
                <a:spcPct val="100000"/>
              </a:lnSpc>
              <a:spcBef>
                <a:spcPts val="620"/>
              </a:spcBef>
              <a:spcAft>
                <a:spcPts val="0"/>
              </a:spcAft>
              <a:buClr>
                <a:schemeClr val="dk1"/>
              </a:buClr>
              <a:buSzPts val="3100"/>
              <a:buNone/>
              <a:defRPr sz="3100"/>
            </a:lvl5pPr>
            <a:lvl6pPr indent="-228600" lvl="5" marL="2743200" algn="l">
              <a:lnSpc>
                <a:spcPct val="100000"/>
              </a:lnSpc>
              <a:spcBef>
                <a:spcPts val="620"/>
              </a:spcBef>
              <a:spcAft>
                <a:spcPts val="0"/>
              </a:spcAft>
              <a:buClr>
                <a:schemeClr val="dk1"/>
              </a:buClr>
              <a:buSzPts val="3100"/>
              <a:buNone/>
              <a:defRPr sz="3100"/>
            </a:lvl6pPr>
            <a:lvl7pPr indent="-228600" lvl="6" marL="3200400" algn="l">
              <a:lnSpc>
                <a:spcPct val="100000"/>
              </a:lnSpc>
              <a:spcBef>
                <a:spcPts val="620"/>
              </a:spcBef>
              <a:spcAft>
                <a:spcPts val="0"/>
              </a:spcAft>
              <a:buClr>
                <a:schemeClr val="dk1"/>
              </a:buClr>
              <a:buSzPts val="3100"/>
              <a:buNone/>
              <a:defRPr sz="3100"/>
            </a:lvl7pPr>
            <a:lvl8pPr indent="-228600" lvl="7" marL="3657600" algn="l">
              <a:lnSpc>
                <a:spcPct val="100000"/>
              </a:lnSpc>
              <a:spcBef>
                <a:spcPts val="620"/>
              </a:spcBef>
              <a:spcAft>
                <a:spcPts val="0"/>
              </a:spcAft>
              <a:buClr>
                <a:schemeClr val="dk1"/>
              </a:buClr>
              <a:buSzPts val="3100"/>
              <a:buNone/>
              <a:defRPr sz="3100"/>
            </a:lvl8pPr>
            <a:lvl9pPr indent="-228600" lvl="8" marL="4114800" algn="l">
              <a:lnSpc>
                <a:spcPct val="100000"/>
              </a:lnSpc>
              <a:spcBef>
                <a:spcPts val="620"/>
              </a:spcBef>
              <a:spcAft>
                <a:spcPts val="0"/>
              </a:spcAft>
              <a:buClr>
                <a:schemeClr val="dk1"/>
              </a:buClr>
              <a:buSzPts val="3100"/>
              <a:buNone/>
              <a:defRPr sz="3100"/>
            </a:lvl9pPr>
          </a:lstStyle>
          <a:p/>
        </p:txBody>
      </p:sp>
      <p:sp>
        <p:nvSpPr>
          <p:cNvPr id="44" name="Google Shape;44;p6"/>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6"/>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6"/>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7" name="Shape 47"/>
        <p:cNvGrpSpPr/>
        <p:nvPr/>
      </p:nvGrpSpPr>
      <p:grpSpPr>
        <a:xfrm>
          <a:off x="0" y="0"/>
          <a:ext cx="0" cy="0"/>
          <a:chOff x="0" y="0"/>
          <a:chExt cx="0" cy="0"/>
        </a:xfrm>
      </p:grpSpPr>
      <p:sp>
        <p:nvSpPr>
          <p:cNvPr id="48" name="Google Shape;48;p7"/>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7"/>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7"/>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51" name="Shape 51"/>
        <p:cNvGrpSpPr/>
        <p:nvPr/>
      </p:nvGrpSpPr>
      <p:grpSpPr>
        <a:xfrm>
          <a:off x="0" y="0"/>
          <a:ext cx="0" cy="0"/>
          <a:chOff x="0" y="0"/>
          <a:chExt cx="0" cy="0"/>
        </a:xfrm>
      </p:grpSpPr>
      <p:sp>
        <p:nvSpPr>
          <p:cNvPr id="52" name="Google Shape;52;p8"/>
          <p:cNvSpPr txBox="1"/>
          <p:nvPr>
            <p:ph type="title"/>
          </p:nvPr>
        </p:nvSpPr>
        <p:spPr>
          <a:xfrm>
            <a:off x="1096963" y="1317625"/>
            <a:ext cx="19751676" cy="5486400"/>
          </a:xfrm>
          <a:prstGeom prst="rect">
            <a:avLst/>
          </a:prstGeom>
          <a:noFill/>
          <a:ln>
            <a:noFill/>
          </a:ln>
        </p:spPr>
        <p:txBody>
          <a:bodyPr anchorCtr="0" anchor="ctr" bIns="156750" lIns="313500" spcFirstLastPara="1" rIns="313500" wrap="square" tIns="15675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53" name="Google Shape;53;p8"/>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8"/>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8"/>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56" name="Shape 56"/>
        <p:cNvGrpSpPr/>
        <p:nvPr/>
      </p:nvGrpSpPr>
      <p:grpSpPr>
        <a:xfrm>
          <a:off x="0" y="0"/>
          <a:ext cx="0" cy="0"/>
          <a:chOff x="0" y="0"/>
          <a:chExt cx="0" cy="0"/>
        </a:xfrm>
      </p:grpSpPr>
      <p:sp>
        <p:nvSpPr>
          <p:cNvPr id="57" name="Google Shape;57;p9"/>
          <p:cNvSpPr txBox="1"/>
          <p:nvPr>
            <p:ph type="title"/>
          </p:nvPr>
        </p:nvSpPr>
        <p:spPr>
          <a:xfrm>
            <a:off x="1097280" y="1318262"/>
            <a:ext cx="19751040" cy="5486400"/>
          </a:xfrm>
          <a:prstGeom prst="rect">
            <a:avLst/>
          </a:prstGeom>
          <a:noFill/>
          <a:ln>
            <a:noFill/>
          </a:ln>
        </p:spPr>
        <p:txBody>
          <a:bodyPr anchorCtr="0" anchor="ctr" bIns="156750" lIns="313500" spcFirstLastPara="1" rIns="313500" wrap="square" tIns="15675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58" name="Google Shape;58;p9"/>
          <p:cNvSpPr txBox="1"/>
          <p:nvPr>
            <p:ph idx="1" type="body"/>
          </p:nvPr>
        </p:nvSpPr>
        <p:spPr>
          <a:xfrm>
            <a:off x="1097280" y="7368542"/>
            <a:ext cx="9696451" cy="3070858"/>
          </a:xfrm>
          <a:prstGeom prst="rect">
            <a:avLst/>
          </a:prstGeom>
          <a:noFill/>
          <a:ln>
            <a:noFill/>
          </a:ln>
        </p:spPr>
        <p:txBody>
          <a:bodyPr anchorCtr="0" anchor="b" bIns="156750" lIns="313500" spcFirstLastPara="1" rIns="313500" wrap="square" tIns="156750">
            <a:noAutofit/>
          </a:bodyPr>
          <a:lstStyle>
            <a:lvl1pPr indent="-228600" lvl="0" marL="457200" algn="l">
              <a:lnSpc>
                <a:spcPct val="100000"/>
              </a:lnSpc>
              <a:spcBef>
                <a:spcPts val="1640"/>
              </a:spcBef>
              <a:spcAft>
                <a:spcPts val="0"/>
              </a:spcAft>
              <a:buClr>
                <a:schemeClr val="dk1"/>
              </a:buClr>
              <a:buSzPts val="8200"/>
              <a:buNone/>
              <a:defRPr b="1" sz="8200"/>
            </a:lvl1pPr>
            <a:lvl2pPr indent="-228600" lvl="1" marL="914400" algn="l">
              <a:lnSpc>
                <a:spcPct val="100000"/>
              </a:lnSpc>
              <a:spcBef>
                <a:spcPts val="1380"/>
              </a:spcBef>
              <a:spcAft>
                <a:spcPts val="0"/>
              </a:spcAft>
              <a:buClr>
                <a:schemeClr val="dk1"/>
              </a:buClr>
              <a:buSzPts val="6900"/>
              <a:buNone/>
              <a:defRPr b="1" sz="6900"/>
            </a:lvl2pPr>
            <a:lvl3pPr indent="-228600" lvl="2" marL="1371600" algn="l">
              <a:lnSpc>
                <a:spcPct val="100000"/>
              </a:lnSpc>
              <a:spcBef>
                <a:spcPts val="1240"/>
              </a:spcBef>
              <a:spcAft>
                <a:spcPts val="0"/>
              </a:spcAft>
              <a:buClr>
                <a:schemeClr val="dk1"/>
              </a:buClr>
              <a:buSzPts val="6200"/>
              <a:buNone/>
              <a:defRPr b="1" sz="6200"/>
            </a:lvl3pPr>
            <a:lvl4pPr indent="-228600" lvl="3" marL="1828800" algn="l">
              <a:lnSpc>
                <a:spcPct val="100000"/>
              </a:lnSpc>
              <a:spcBef>
                <a:spcPts val="1100"/>
              </a:spcBef>
              <a:spcAft>
                <a:spcPts val="0"/>
              </a:spcAft>
              <a:buClr>
                <a:schemeClr val="dk1"/>
              </a:buClr>
              <a:buSzPts val="5500"/>
              <a:buNone/>
              <a:defRPr b="1" sz="5500"/>
            </a:lvl4pPr>
            <a:lvl5pPr indent="-228600" lvl="4" marL="2286000" algn="l">
              <a:lnSpc>
                <a:spcPct val="100000"/>
              </a:lnSpc>
              <a:spcBef>
                <a:spcPts val="1100"/>
              </a:spcBef>
              <a:spcAft>
                <a:spcPts val="0"/>
              </a:spcAft>
              <a:buClr>
                <a:schemeClr val="dk1"/>
              </a:buClr>
              <a:buSzPts val="5500"/>
              <a:buNone/>
              <a:defRPr b="1" sz="5500"/>
            </a:lvl5pPr>
            <a:lvl6pPr indent="-228600" lvl="5" marL="2743200" algn="l">
              <a:lnSpc>
                <a:spcPct val="100000"/>
              </a:lnSpc>
              <a:spcBef>
                <a:spcPts val="1100"/>
              </a:spcBef>
              <a:spcAft>
                <a:spcPts val="0"/>
              </a:spcAft>
              <a:buClr>
                <a:schemeClr val="dk1"/>
              </a:buClr>
              <a:buSzPts val="5500"/>
              <a:buNone/>
              <a:defRPr b="1" sz="5500"/>
            </a:lvl6pPr>
            <a:lvl7pPr indent="-228600" lvl="6" marL="3200400" algn="l">
              <a:lnSpc>
                <a:spcPct val="100000"/>
              </a:lnSpc>
              <a:spcBef>
                <a:spcPts val="1100"/>
              </a:spcBef>
              <a:spcAft>
                <a:spcPts val="0"/>
              </a:spcAft>
              <a:buClr>
                <a:schemeClr val="dk1"/>
              </a:buClr>
              <a:buSzPts val="5500"/>
              <a:buNone/>
              <a:defRPr b="1" sz="5500"/>
            </a:lvl7pPr>
            <a:lvl8pPr indent="-228600" lvl="7" marL="3657600" algn="l">
              <a:lnSpc>
                <a:spcPct val="100000"/>
              </a:lnSpc>
              <a:spcBef>
                <a:spcPts val="1100"/>
              </a:spcBef>
              <a:spcAft>
                <a:spcPts val="0"/>
              </a:spcAft>
              <a:buClr>
                <a:schemeClr val="dk1"/>
              </a:buClr>
              <a:buSzPts val="5500"/>
              <a:buNone/>
              <a:defRPr b="1" sz="5500"/>
            </a:lvl8pPr>
            <a:lvl9pPr indent="-228600" lvl="8" marL="4114800" algn="l">
              <a:lnSpc>
                <a:spcPct val="100000"/>
              </a:lnSpc>
              <a:spcBef>
                <a:spcPts val="1100"/>
              </a:spcBef>
              <a:spcAft>
                <a:spcPts val="0"/>
              </a:spcAft>
              <a:buClr>
                <a:schemeClr val="dk1"/>
              </a:buClr>
              <a:buSzPts val="5500"/>
              <a:buNone/>
              <a:defRPr b="1" sz="5500"/>
            </a:lvl9pPr>
          </a:lstStyle>
          <a:p/>
        </p:txBody>
      </p:sp>
      <p:sp>
        <p:nvSpPr>
          <p:cNvPr id="59" name="Google Shape;59;p9"/>
          <p:cNvSpPr txBox="1"/>
          <p:nvPr>
            <p:ph idx="2" type="body"/>
          </p:nvPr>
        </p:nvSpPr>
        <p:spPr>
          <a:xfrm>
            <a:off x="1097280" y="10439400"/>
            <a:ext cx="9696451" cy="18966182"/>
          </a:xfrm>
          <a:prstGeom prst="rect">
            <a:avLst/>
          </a:prstGeom>
          <a:noFill/>
          <a:ln>
            <a:noFill/>
          </a:ln>
        </p:spPr>
        <p:txBody>
          <a:bodyPr anchorCtr="0" anchor="t" bIns="156750" lIns="313500" spcFirstLastPara="1" rIns="313500" wrap="square" tIns="156750">
            <a:noAutofit/>
          </a:bodyPr>
          <a:lstStyle>
            <a:lvl1pPr indent="-749300" lvl="0" marL="457200" algn="l">
              <a:lnSpc>
                <a:spcPct val="100000"/>
              </a:lnSpc>
              <a:spcBef>
                <a:spcPts val="1640"/>
              </a:spcBef>
              <a:spcAft>
                <a:spcPts val="0"/>
              </a:spcAft>
              <a:buClr>
                <a:schemeClr val="dk1"/>
              </a:buClr>
              <a:buSzPts val="8200"/>
              <a:buChar char="•"/>
              <a:defRPr sz="8200"/>
            </a:lvl1pPr>
            <a:lvl2pPr indent="-666750" lvl="1" marL="914400" algn="l">
              <a:lnSpc>
                <a:spcPct val="100000"/>
              </a:lnSpc>
              <a:spcBef>
                <a:spcPts val="1380"/>
              </a:spcBef>
              <a:spcAft>
                <a:spcPts val="0"/>
              </a:spcAft>
              <a:buClr>
                <a:schemeClr val="dk1"/>
              </a:buClr>
              <a:buSzPts val="6900"/>
              <a:buChar char="–"/>
              <a:defRPr sz="6900"/>
            </a:lvl2pPr>
            <a:lvl3pPr indent="-622300" lvl="2" marL="1371600" algn="l">
              <a:lnSpc>
                <a:spcPct val="100000"/>
              </a:lnSpc>
              <a:spcBef>
                <a:spcPts val="1240"/>
              </a:spcBef>
              <a:spcAft>
                <a:spcPts val="0"/>
              </a:spcAft>
              <a:buClr>
                <a:schemeClr val="dk1"/>
              </a:buClr>
              <a:buSzPts val="6200"/>
              <a:buChar char="•"/>
              <a:defRPr sz="6200"/>
            </a:lvl3pPr>
            <a:lvl4pPr indent="-577850" lvl="3" marL="1828800" algn="l">
              <a:lnSpc>
                <a:spcPct val="100000"/>
              </a:lnSpc>
              <a:spcBef>
                <a:spcPts val="1100"/>
              </a:spcBef>
              <a:spcAft>
                <a:spcPts val="0"/>
              </a:spcAft>
              <a:buClr>
                <a:schemeClr val="dk1"/>
              </a:buClr>
              <a:buSzPts val="5500"/>
              <a:buChar char="–"/>
              <a:defRPr sz="5500"/>
            </a:lvl4pPr>
            <a:lvl5pPr indent="-577850" lvl="4" marL="2286000" algn="l">
              <a:lnSpc>
                <a:spcPct val="100000"/>
              </a:lnSpc>
              <a:spcBef>
                <a:spcPts val="1100"/>
              </a:spcBef>
              <a:spcAft>
                <a:spcPts val="0"/>
              </a:spcAft>
              <a:buClr>
                <a:schemeClr val="dk1"/>
              </a:buClr>
              <a:buSzPts val="5500"/>
              <a:buChar char="»"/>
              <a:defRPr sz="5500"/>
            </a:lvl5pPr>
            <a:lvl6pPr indent="-577850" lvl="5" marL="2743200" algn="l">
              <a:lnSpc>
                <a:spcPct val="100000"/>
              </a:lnSpc>
              <a:spcBef>
                <a:spcPts val="1100"/>
              </a:spcBef>
              <a:spcAft>
                <a:spcPts val="0"/>
              </a:spcAft>
              <a:buClr>
                <a:schemeClr val="dk1"/>
              </a:buClr>
              <a:buSzPts val="5500"/>
              <a:buChar char="•"/>
              <a:defRPr sz="5500"/>
            </a:lvl6pPr>
            <a:lvl7pPr indent="-577850" lvl="6" marL="3200400" algn="l">
              <a:lnSpc>
                <a:spcPct val="100000"/>
              </a:lnSpc>
              <a:spcBef>
                <a:spcPts val="1100"/>
              </a:spcBef>
              <a:spcAft>
                <a:spcPts val="0"/>
              </a:spcAft>
              <a:buClr>
                <a:schemeClr val="dk1"/>
              </a:buClr>
              <a:buSzPts val="5500"/>
              <a:buChar char="•"/>
              <a:defRPr sz="5500"/>
            </a:lvl7pPr>
            <a:lvl8pPr indent="-577850" lvl="7" marL="3657600" algn="l">
              <a:lnSpc>
                <a:spcPct val="100000"/>
              </a:lnSpc>
              <a:spcBef>
                <a:spcPts val="1100"/>
              </a:spcBef>
              <a:spcAft>
                <a:spcPts val="0"/>
              </a:spcAft>
              <a:buClr>
                <a:schemeClr val="dk1"/>
              </a:buClr>
              <a:buSzPts val="5500"/>
              <a:buChar char="•"/>
              <a:defRPr sz="5500"/>
            </a:lvl8pPr>
            <a:lvl9pPr indent="-577850" lvl="8" marL="4114800" algn="l">
              <a:lnSpc>
                <a:spcPct val="100000"/>
              </a:lnSpc>
              <a:spcBef>
                <a:spcPts val="1100"/>
              </a:spcBef>
              <a:spcAft>
                <a:spcPts val="0"/>
              </a:spcAft>
              <a:buClr>
                <a:schemeClr val="dk1"/>
              </a:buClr>
              <a:buSzPts val="5500"/>
              <a:buChar char="•"/>
              <a:defRPr sz="5500"/>
            </a:lvl9pPr>
          </a:lstStyle>
          <a:p/>
        </p:txBody>
      </p:sp>
      <p:sp>
        <p:nvSpPr>
          <p:cNvPr id="60" name="Google Shape;60;p9"/>
          <p:cNvSpPr txBox="1"/>
          <p:nvPr>
            <p:ph idx="3" type="body"/>
          </p:nvPr>
        </p:nvSpPr>
        <p:spPr>
          <a:xfrm>
            <a:off x="11148061" y="7368542"/>
            <a:ext cx="9700260" cy="3070858"/>
          </a:xfrm>
          <a:prstGeom prst="rect">
            <a:avLst/>
          </a:prstGeom>
          <a:noFill/>
          <a:ln>
            <a:noFill/>
          </a:ln>
        </p:spPr>
        <p:txBody>
          <a:bodyPr anchorCtr="0" anchor="b" bIns="156750" lIns="313500" spcFirstLastPara="1" rIns="313500" wrap="square" tIns="156750">
            <a:noAutofit/>
          </a:bodyPr>
          <a:lstStyle>
            <a:lvl1pPr indent="-228600" lvl="0" marL="457200" algn="l">
              <a:lnSpc>
                <a:spcPct val="100000"/>
              </a:lnSpc>
              <a:spcBef>
                <a:spcPts val="1640"/>
              </a:spcBef>
              <a:spcAft>
                <a:spcPts val="0"/>
              </a:spcAft>
              <a:buClr>
                <a:schemeClr val="dk1"/>
              </a:buClr>
              <a:buSzPts val="8200"/>
              <a:buNone/>
              <a:defRPr b="1" sz="8200"/>
            </a:lvl1pPr>
            <a:lvl2pPr indent="-228600" lvl="1" marL="914400" algn="l">
              <a:lnSpc>
                <a:spcPct val="100000"/>
              </a:lnSpc>
              <a:spcBef>
                <a:spcPts val="1380"/>
              </a:spcBef>
              <a:spcAft>
                <a:spcPts val="0"/>
              </a:spcAft>
              <a:buClr>
                <a:schemeClr val="dk1"/>
              </a:buClr>
              <a:buSzPts val="6900"/>
              <a:buNone/>
              <a:defRPr b="1" sz="6900"/>
            </a:lvl2pPr>
            <a:lvl3pPr indent="-228600" lvl="2" marL="1371600" algn="l">
              <a:lnSpc>
                <a:spcPct val="100000"/>
              </a:lnSpc>
              <a:spcBef>
                <a:spcPts val="1240"/>
              </a:spcBef>
              <a:spcAft>
                <a:spcPts val="0"/>
              </a:spcAft>
              <a:buClr>
                <a:schemeClr val="dk1"/>
              </a:buClr>
              <a:buSzPts val="6200"/>
              <a:buNone/>
              <a:defRPr b="1" sz="6200"/>
            </a:lvl3pPr>
            <a:lvl4pPr indent="-228600" lvl="3" marL="1828800" algn="l">
              <a:lnSpc>
                <a:spcPct val="100000"/>
              </a:lnSpc>
              <a:spcBef>
                <a:spcPts val="1100"/>
              </a:spcBef>
              <a:spcAft>
                <a:spcPts val="0"/>
              </a:spcAft>
              <a:buClr>
                <a:schemeClr val="dk1"/>
              </a:buClr>
              <a:buSzPts val="5500"/>
              <a:buNone/>
              <a:defRPr b="1" sz="5500"/>
            </a:lvl4pPr>
            <a:lvl5pPr indent="-228600" lvl="4" marL="2286000" algn="l">
              <a:lnSpc>
                <a:spcPct val="100000"/>
              </a:lnSpc>
              <a:spcBef>
                <a:spcPts val="1100"/>
              </a:spcBef>
              <a:spcAft>
                <a:spcPts val="0"/>
              </a:spcAft>
              <a:buClr>
                <a:schemeClr val="dk1"/>
              </a:buClr>
              <a:buSzPts val="5500"/>
              <a:buNone/>
              <a:defRPr b="1" sz="5500"/>
            </a:lvl5pPr>
            <a:lvl6pPr indent="-228600" lvl="5" marL="2743200" algn="l">
              <a:lnSpc>
                <a:spcPct val="100000"/>
              </a:lnSpc>
              <a:spcBef>
                <a:spcPts val="1100"/>
              </a:spcBef>
              <a:spcAft>
                <a:spcPts val="0"/>
              </a:spcAft>
              <a:buClr>
                <a:schemeClr val="dk1"/>
              </a:buClr>
              <a:buSzPts val="5500"/>
              <a:buNone/>
              <a:defRPr b="1" sz="5500"/>
            </a:lvl6pPr>
            <a:lvl7pPr indent="-228600" lvl="6" marL="3200400" algn="l">
              <a:lnSpc>
                <a:spcPct val="100000"/>
              </a:lnSpc>
              <a:spcBef>
                <a:spcPts val="1100"/>
              </a:spcBef>
              <a:spcAft>
                <a:spcPts val="0"/>
              </a:spcAft>
              <a:buClr>
                <a:schemeClr val="dk1"/>
              </a:buClr>
              <a:buSzPts val="5500"/>
              <a:buNone/>
              <a:defRPr b="1" sz="5500"/>
            </a:lvl7pPr>
            <a:lvl8pPr indent="-228600" lvl="7" marL="3657600" algn="l">
              <a:lnSpc>
                <a:spcPct val="100000"/>
              </a:lnSpc>
              <a:spcBef>
                <a:spcPts val="1100"/>
              </a:spcBef>
              <a:spcAft>
                <a:spcPts val="0"/>
              </a:spcAft>
              <a:buClr>
                <a:schemeClr val="dk1"/>
              </a:buClr>
              <a:buSzPts val="5500"/>
              <a:buNone/>
              <a:defRPr b="1" sz="5500"/>
            </a:lvl8pPr>
            <a:lvl9pPr indent="-228600" lvl="8" marL="4114800" algn="l">
              <a:lnSpc>
                <a:spcPct val="100000"/>
              </a:lnSpc>
              <a:spcBef>
                <a:spcPts val="1100"/>
              </a:spcBef>
              <a:spcAft>
                <a:spcPts val="0"/>
              </a:spcAft>
              <a:buClr>
                <a:schemeClr val="dk1"/>
              </a:buClr>
              <a:buSzPts val="5500"/>
              <a:buNone/>
              <a:defRPr b="1" sz="5500"/>
            </a:lvl9pPr>
          </a:lstStyle>
          <a:p/>
        </p:txBody>
      </p:sp>
      <p:sp>
        <p:nvSpPr>
          <p:cNvPr id="61" name="Google Shape;61;p9"/>
          <p:cNvSpPr txBox="1"/>
          <p:nvPr>
            <p:ph idx="4" type="body"/>
          </p:nvPr>
        </p:nvSpPr>
        <p:spPr>
          <a:xfrm>
            <a:off x="11148061" y="10439400"/>
            <a:ext cx="9700260" cy="18966182"/>
          </a:xfrm>
          <a:prstGeom prst="rect">
            <a:avLst/>
          </a:prstGeom>
          <a:noFill/>
          <a:ln>
            <a:noFill/>
          </a:ln>
        </p:spPr>
        <p:txBody>
          <a:bodyPr anchorCtr="0" anchor="t" bIns="156750" lIns="313500" spcFirstLastPara="1" rIns="313500" wrap="square" tIns="156750">
            <a:noAutofit/>
          </a:bodyPr>
          <a:lstStyle>
            <a:lvl1pPr indent="-749300" lvl="0" marL="457200" algn="l">
              <a:lnSpc>
                <a:spcPct val="100000"/>
              </a:lnSpc>
              <a:spcBef>
                <a:spcPts val="1640"/>
              </a:spcBef>
              <a:spcAft>
                <a:spcPts val="0"/>
              </a:spcAft>
              <a:buClr>
                <a:schemeClr val="dk1"/>
              </a:buClr>
              <a:buSzPts val="8200"/>
              <a:buChar char="•"/>
              <a:defRPr sz="8200"/>
            </a:lvl1pPr>
            <a:lvl2pPr indent="-666750" lvl="1" marL="914400" algn="l">
              <a:lnSpc>
                <a:spcPct val="100000"/>
              </a:lnSpc>
              <a:spcBef>
                <a:spcPts val="1380"/>
              </a:spcBef>
              <a:spcAft>
                <a:spcPts val="0"/>
              </a:spcAft>
              <a:buClr>
                <a:schemeClr val="dk1"/>
              </a:buClr>
              <a:buSzPts val="6900"/>
              <a:buChar char="–"/>
              <a:defRPr sz="6900"/>
            </a:lvl2pPr>
            <a:lvl3pPr indent="-622300" lvl="2" marL="1371600" algn="l">
              <a:lnSpc>
                <a:spcPct val="100000"/>
              </a:lnSpc>
              <a:spcBef>
                <a:spcPts val="1240"/>
              </a:spcBef>
              <a:spcAft>
                <a:spcPts val="0"/>
              </a:spcAft>
              <a:buClr>
                <a:schemeClr val="dk1"/>
              </a:buClr>
              <a:buSzPts val="6200"/>
              <a:buChar char="•"/>
              <a:defRPr sz="6200"/>
            </a:lvl3pPr>
            <a:lvl4pPr indent="-577850" lvl="3" marL="1828800" algn="l">
              <a:lnSpc>
                <a:spcPct val="100000"/>
              </a:lnSpc>
              <a:spcBef>
                <a:spcPts val="1100"/>
              </a:spcBef>
              <a:spcAft>
                <a:spcPts val="0"/>
              </a:spcAft>
              <a:buClr>
                <a:schemeClr val="dk1"/>
              </a:buClr>
              <a:buSzPts val="5500"/>
              <a:buChar char="–"/>
              <a:defRPr sz="5500"/>
            </a:lvl4pPr>
            <a:lvl5pPr indent="-577850" lvl="4" marL="2286000" algn="l">
              <a:lnSpc>
                <a:spcPct val="100000"/>
              </a:lnSpc>
              <a:spcBef>
                <a:spcPts val="1100"/>
              </a:spcBef>
              <a:spcAft>
                <a:spcPts val="0"/>
              </a:spcAft>
              <a:buClr>
                <a:schemeClr val="dk1"/>
              </a:buClr>
              <a:buSzPts val="5500"/>
              <a:buChar char="»"/>
              <a:defRPr sz="5500"/>
            </a:lvl5pPr>
            <a:lvl6pPr indent="-577850" lvl="5" marL="2743200" algn="l">
              <a:lnSpc>
                <a:spcPct val="100000"/>
              </a:lnSpc>
              <a:spcBef>
                <a:spcPts val="1100"/>
              </a:spcBef>
              <a:spcAft>
                <a:spcPts val="0"/>
              </a:spcAft>
              <a:buClr>
                <a:schemeClr val="dk1"/>
              </a:buClr>
              <a:buSzPts val="5500"/>
              <a:buChar char="•"/>
              <a:defRPr sz="5500"/>
            </a:lvl6pPr>
            <a:lvl7pPr indent="-577850" lvl="6" marL="3200400" algn="l">
              <a:lnSpc>
                <a:spcPct val="100000"/>
              </a:lnSpc>
              <a:spcBef>
                <a:spcPts val="1100"/>
              </a:spcBef>
              <a:spcAft>
                <a:spcPts val="0"/>
              </a:spcAft>
              <a:buClr>
                <a:schemeClr val="dk1"/>
              </a:buClr>
              <a:buSzPts val="5500"/>
              <a:buChar char="•"/>
              <a:defRPr sz="5500"/>
            </a:lvl7pPr>
            <a:lvl8pPr indent="-577850" lvl="7" marL="3657600" algn="l">
              <a:lnSpc>
                <a:spcPct val="100000"/>
              </a:lnSpc>
              <a:spcBef>
                <a:spcPts val="1100"/>
              </a:spcBef>
              <a:spcAft>
                <a:spcPts val="0"/>
              </a:spcAft>
              <a:buClr>
                <a:schemeClr val="dk1"/>
              </a:buClr>
              <a:buSzPts val="5500"/>
              <a:buChar char="•"/>
              <a:defRPr sz="5500"/>
            </a:lvl8pPr>
            <a:lvl9pPr indent="-577850" lvl="8" marL="4114800" algn="l">
              <a:lnSpc>
                <a:spcPct val="100000"/>
              </a:lnSpc>
              <a:spcBef>
                <a:spcPts val="1100"/>
              </a:spcBef>
              <a:spcAft>
                <a:spcPts val="0"/>
              </a:spcAft>
              <a:buClr>
                <a:schemeClr val="dk1"/>
              </a:buClr>
              <a:buSzPts val="5500"/>
              <a:buChar char="•"/>
              <a:defRPr sz="5500"/>
            </a:lvl9pPr>
          </a:lstStyle>
          <a:p/>
        </p:txBody>
      </p:sp>
      <p:sp>
        <p:nvSpPr>
          <p:cNvPr id="62" name="Google Shape;62;p9"/>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9"/>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9"/>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65" name="Shape 65"/>
        <p:cNvGrpSpPr/>
        <p:nvPr/>
      </p:nvGrpSpPr>
      <p:grpSpPr>
        <a:xfrm>
          <a:off x="0" y="0"/>
          <a:ext cx="0" cy="0"/>
          <a:chOff x="0" y="0"/>
          <a:chExt cx="0" cy="0"/>
        </a:xfrm>
      </p:grpSpPr>
      <p:sp>
        <p:nvSpPr>
          <p:cNvPr id="66" name="Google Shape;66;p10"/>
          <p:cNvSpPr txBox="1"/>
          <p:nvPr>
            <p:ph type="title"/>
          </p:nvPr>
        </p:nvSpPr>
        <p:spPr>
          <a:xfrm>
            <a:off x="1096963" y="1317625"/>
            <a:ext cx="19751676" cy="5486400"/>
          </a:xfrm>
          <a:prstGeom prst="rect">
            <a:avLst/>
          </a:prstGeom>
          <a:noFill/>
          <a:ln>
            <a:noFill/>
          </a:ln>
        </p:spPr>
        <p:txBody>
          <a:bodyPr anchorCtr="0" anchor="ctr" bIns="156750" lIns="313500" spcFirstLastPara="1" rIns="313500" wrap="square" tIns="15675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7" name="Google Shape;67;p10"/>
          <p:cNvSpPr txBox="1"/>
          <p:nvPr>
            <p:ph idx="1" type="body"/>
          </p:nvPr>
        </p:nvSpPr>
        <p:spPr>
          <a:xfrm>
            <a:off x="2632712" y="36865559"/>
            <a:ext cx="23519129" cy="104279697"/>
          </a:xfrm>
          <a:prstGeom prst="rect">
            <a:avLst/>
          </a:prstGeom>
          <a:noFill/>
          <a:ln>
            <a:noFill/>
          </a:ln>
        </p:spPr>
        <p:txBody>
          <a:bodyPr anchorCtr="0" anchor="t" bIns="156750" lIns="313500" spcFirstLastPara="1" rIns="313500" wrap="square" tIns="156750">
            <a:noAutofit/>
          </a:bodyPr>
          <a:lstStyle>
            <a:lvl1pPr indent="-838200" lvl="0" marL="457200" algn="l">
              <a:lnSpc>
                <a:spcPct val="100000"/>
              </a:lnSpc>
              <a:spcBef>
                <a:spcPts val="1920"/>
              </a:spcBef>
              <a:spcAft>
                <a:spcPts val="0"/>
              </a:spcAft>
              <a:buClr>
                <a:schemeClr val="dk1"/>
              </a:buClr>
              <a:buSzPts val="9600"/>
              <a:buChar char="•"/>
              <a:defRPr sz="9600"/>
            </a:lvl1pPr>
            <a:lvl2pPr indent="-749300" lvl="1" marL="914400" algn="l">
              <a:lnSpc>
                <a:spcPct val="100000"/>
              </a:lnSpc>
              <a:spcBef>
                <a:spcPts val="1640"/>
              </a:spcBef>
              <a:spcAft>
                <a:spcPts val="0"/>
              </a:spcAft>
              <a:buClr>
                <a:schemeClr val="dk1"/>
              </a:buClr>
              <a:buSzPts val="8200"/>
              <a:buChar char="–"/>
              <a:defRPr sz="8200"/>
            </a:lvl2pPr>
            <a:lvl3pPr indent="-666750" lvl="2" marL="1371600" algn="l">
              <a:lnSpc>
                <a:spcPct val="100000"/>
              </a:lnSpc>
              <a:spcBef>
                <a:spcPts val="1380"/>
              </a:spcBef>
              <a:spcAft>
                <a:spcPts val="0"/>
              </a:spcAft>
              <a:buClr>
                <a:schemeClr val="dk1"/>
              </a:buClr>
              <a:buSzPts val="6900"/>
              <a:buChar char="•"/>
              <a:defRPr sz="6900"/>
            </a:lvl3pPr>
            <a:lvl4pPr indent="-622300" lvl="3" marL="1828800" algn="l">
              <a:lnSpc>
                <a:spcPct val="100000"/>
              </a:lnSpc>
              <a:spcBef>
                <a:spcPts val="1240"/>
              </a:spcBef>
              <a:spcAft>
                <a:spcPts val="0"/>
              </a:spcAft>
              <a:buClr>
                <a:schemeClr val="dk1"/>
              </a:buClr>
              <a:buSzPts val="6200"/>
              <a:buChar char="–"/>
              <a:defRPr sz="6200"/>
            </a:lvl4pPr>
            <a:lvl5pPr indent="-622300" lvl="4" marL="2286000" algn="l">
              <a:lnSpc>
                <a:spcPct val="100000"/>
              </a:lnSpc>
              <a:spcBef>
                <a:spcPts val="1240"/>
              </a:spcBef>
              <a:spcAft>
                <a:spcPts val="0"/>
              </a:spcAft>
              <a:buClr>
                <a:schemeClr val="dk1"/>
              </a:buClr>
              <a:buSzPts val="6200"/>
              <a:buChar char="»"/>
              <a:defRPr sz="6200"/>
            </a:lvl5pPr>
            <a:lvl6pPr indent="-622300" lvl="5" marL="2743200" algn="l">
              <a:lnSpc>
                <a:spcPct val="100000"/>
              </a:lnSpc>
              <a:spcBef>
                <a:spcPts val="1240"/>
              </a:spcBef>
              <a:spcAft>
                <a:spcPts val="0"/>
              </a:spcAft>
              <a:buClr>
                <a:schemeClr val="dk1"/>
              </a:buClr>
              <a:buSzPts val="6200"/>
              <a:buChar char="•"/>
              <a:defRPr sz="6200"/>
            </a:lvl6pPr>
            <a:lvl7pPr indent="-622300" lvl="6" marL="3200400" algn="l">
              <a:lnSpc>
                <a:spcPct val="100000"/>
              </a:lnSpc>
              <a:spcBef>
                <a:spcPts val="1240"/>
              </a:spcBef>
              <a:spcAft>
                <a:spcPts val="0"/>
              </a:spcAft>
              <a:buClr>
                <a:schemeClr val="dk1"/>
              </a:buClr>
              <a:buSzPts val="6200"/>
              <a:buChar char="•"/>
              <a:defRPr sz="6200"/>
            </a:lvl7pPr>
            <a:lvl8pPr indent="-622300" lvl="7" marL="3657600" algn="l">
              <a:lnSpc>
                <a:spcPct val="100000"/>
              </a:lnSpc>
              <a:spcBef>
                <a:spcPts val="1240"/>
              </a:spcBef>
              <a:spcAft>
                <a:spcPts val="0"/>
              </a:spcAft>
              <a:buClr>
                <a:schemeClr val="dk1"/>
              </a:buClr>
              <a:buSzPts val="6200"/>
              <a:buChar char="•"/>
              <a:defRPr sz="6200"/>
            </a:lvl8pPr>
            <a:lvl9pPr indent="-622300" lvl="8" marL="4114800" algn="l">
              <a:lnSpc>
                <a:spcPct val="100000"/>
              </a:lnSpc>
              <a:spcBef>
                <a:spcPts val="1240"/>
              </a:spcBef>
              <a:spcAft>
                <a:spcPts val="0"/>
              </a:spcAft>
              <a:buClr>
                <a:schemeClr val="dk1"/>
              </a:buClr>
              <a:buSzPts val="6200"/>
              <a:buChar char="•"/>
              <a:defRPr sz="6200"/>
            </a:lvl9pPr>
          </a:lstStyle>
          <a:p/>
        </p:txBody>
      </p:sp>
      <p:sp>
        <p:nvSpPr>
          <p:cNvPr id="68" name="Google Shape;68;p10"/>
          <p:cNvSpPr txBox="1"/>
          <p:nvPr>
            <p:ph idx="2" type="body"/>
          </p:nvPr>
        </p:nvSpPr>
        <p:spPr>
          <a:xfrm>
            <a:off x="26517600" y="36865559"/>
            <a:ext cx="23519131" cy="104279697"/>
          </a:xfrm>
          <a:prstGeom prst="rect">
            <a:avLst/>
          </a:prstGeom>
          <a:noFill/>
          <a:ln>
            <a:noFill/>
          </a:ln>
        </p:spPr>
        <p:txBody>
          <a:bodyPr anchorCtr="0" anchor="t" bIns="156750" lIns="313500" spcFirstLastPara="1" rIns="313500" wrap="square" tIns="156750">
            <a:noAutofit/>
          </a:bodyPr>
          <a:lstStyle>
            <a:lvl1pPr indent="-838200" lvl="0" marL="457200" algn="l">
              <a:lnSpc>
                <a:spcPct val="100000"/>
              </a:lnSpc>
              <a:spcBef>
                <a:spcPts val="1920"/>
              </a:spcBef>
              <a:spcAft>
                <a:spcPts val="0"/>
              </a:spcAft>
              <a:buClr>
                <a:schemeClr val="dk1"/>
              </a:buClr>
              <a:buSzPts val="9600"/>
              <a:buChar char="•"/>
              <a:defRPr sz="9600"/>
            </a:lvl1pPr>
            <a:lvl2pPr indent="-749300" lvl="1" marL="914400" algn="l">
              <a:lnSpc>
                <a:spcPct val="100000"/>
              </a:lnSpc>
              <a:spcBef>
                <a:spcPts val="1640"/>
              </a:spcBef>
              <a:spcAft>
                <a:spcPts val="0"/>
              </a:spcAft>
              <a:buClr>
                <a:schemeClr val="dk1"/>
              </a:buClr>
              <a:buSzPts val="8200"/>
              <a:buChar char="–"/>
              <a:defRPr sz="8200"/>
            </a:lvl2pPr>
            <a:lvl3pPr indent="-666750" lvl="2" marL="1371600" algn="l">
              <a:lnSpc>
                <a:spcPct val="100000"/>
              </a:lnSpc>
              <a:spcBef>
                <a:spcPts val="1380"/>
              </a:spcBef>
              <a:spcAft>
                <a:spcPts val="0"/>
              </a:spcAft>
              <a:buClr>
                <a:schemeClr val="dk1"/>
              </a:buClr>
              <a:buSzPts val="6900"/>
              <a:buChar char="•"/>
              <a:defRPr sz="6900"/>
            </a:lvl3pPr>
            <a:lvl4pPr indent="-622300" lvl="3" marL="1828800" algn="l">
              <a:lnSpc>
                <a:spcPct val="100000"/>
              </a:lnSpc>
              <a:spcBef>
                <a:spcPts val="1240"/>
              </a:spcBef>
              <a:spcAft>
                <a:spcPts val="0"/>
              </a:spcAft>
              <a:buClr>
                <a:schemeClr val="dk1"/>
              </a:buClr>
              <a:buSzPts val="6200"/>
              <a:buChar char="–"/>
              <a:defRPr sz="6200"/>
            </a:lvl4pPr>
            <a:lvl5pPr indent="-622300" lvl="4" marL="2286000" algn="l">
              <a:lnSpc>
                <a:spcPct val="100000"/>
              </a:lnSpc>
              <a:spcBef>
                <a:spcPts val="1240"/>
              </a:spcBef>
              <a:spcAft>
                <a:spcPts val="0"/>
              </a:spcAft>
              <a:buClr>
                <a:schemeClr val="dk1"/>
              </a:buClr>
              <a:buSzPts val="6200"/>
              <a:buChar char="»"/>
              <a:defRPr sz="6200"/>
            </a:lvl5pPr>
            <a:lvl6pPr indent="-622300" lvl="5" marL="2743200" algn="l">
              <a:lnSpc>
                <a:spcPct val="100000"/>
              </a:lnSpc>
              <a:spcBef>
                <a:spcPts val="1240"/>
              </a:spcBef>
              <a:spcAft>
                <a:spcPts val="0"/>
              </a:spcAft>
              <a:buClr>
                <a:schemeClr val="dk1"/>
              </a:buClr>
              <a:buSzPts val="6200"/>
              <a:buChar char="•"/>
              <a:defRPr sz="6200"/>
            </a:lvl6pPr>
            <a:lvl7pPr indent="-622300" lvl="6" marL="3200400" algn="l">
              <a:lnSpc>
                <a:spcPct val="100000"/>
              </a:lnSpc>
              <a:spcBef>
                <a:spcPts val="1240"/>
              </a:spcBef>
              <a:spcAft>
                <a:spcPts val="0"/>
              </a:spcAft>
              <a:buClr>
                <a:schemeClr val="dk1"/>
              </a:buClr>
              <a:buSzPts val="6200"/>
              <a:buChar char="•"/>
              <a:defRPr sz="6200"/>
            </a:lvl7pPr>
            <a:lvl8pPr indent="-622300" lvl="7" marL="3657600" algn="l">
              <a:lnSpc>
                <a:spcPct val="100000"/>
              </a:lnSpc>
              <a:spcBef>
                <a:spcPts val="1240"/>
              </a:spcBef>
              <a:spcAft>
                <a:spcPts val="0"/>
              </a:spcAft>
              <a:buClr>
                <a:schemeClr val="dk1"/>
              </a:buClr>
              <a:buSzPts val="6200"/>
              <a:buChar char="•"/>
              <a:defRPr sz="6200"/>
            </a:lvl8pPr>
            <a:lvl9pPr indent="-622300" lvl="8" marL="4114800" algn="l">
              <a:lnSpc>
                <a:spcPct val="100000"/>
              </a:lnSpc>
              <a:spcBef>
                <a:spcPts val="1240"/>
              </a:spcBef>
              <a:spcAft>
                <a:spcPts val="0"/>
              </a:spcAft>
              <a:buClr>
                <a:schemeClr val="dk1"/>
              </a:buClr>
              <a:buSzPts val="6200"/>
              <a:buChar char="•"/>
              <a:defRPr sz="6200"/>
            </a:lvl9pPr>
          </a:lstStyle>
          <a:p/>
        </p:txBody>
      </p:sp>
      <p:sp>
        <p:nvSpPr>
          <p:cNvPr id="69" name="Google Shape;69;p10"/>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0"/>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0"/>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898989"/>
              </a:buClr>
              <a:buSzPts val="4100"/>
              <a:buFont typeface="Calibri"/>
              <a:buNone/>
              <a:defRPr b="0" i="0" sz="4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1096962" y="1317625"/>
            <a:ext cx="19751676" cy="5486400"/>
          </a:xfrm>
          <a:prstGeom prst="rect">
            <a:avLst/>
          </a:prstGeom>
          <a:noFill/>
          <a:ln>
            <a:noFill/>
          </a:ln>
        </p:spPr>
        <p:txBody>
          <a:bodyPr anchorCtr="0" anchor="ctr" bIns="156750" lIns="313500" spcFirstLastPara="1" rIns="313500" wrap="square" tIns="156750">
            <a:noAutofit/>
          </a:bodyPr>
          <a:lstStyle>
            <a:lvl1pPr lvl="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1" name="Google Shape;11;p1"/>
          <p:cNvSpPr txBox="1"/>
          <p:nvPr>
            <p:ph idx="1" type="body"/>
          </p:nvPr>
        </p:nvSpPr>
        <p:spPr>
          <a:xfrm>
            <a:off x="1096962" y="7680325"/>
            <a:ext cx="19751676" cy="21724937"/>
          </a:xfrm>
          <a:prstGeom prst="rect">
            <a:avLst/>
          </a:prstGeom>
          <a:noFill/>
          <a:ln>
            <a:noFill/>
          </a:ln>
        </p:spPr>
        <p:txBody>
          <a:bodyPr anchorCtr="0" anchor="t" bIns="156750" lIns="313500" spcFirstLastPara="1" rIns="313500" wrap="square" tIns="156750">
            <a:noAutofit/>
          </a:bodyPr>
          <a:lstStyle>
            <a:lvl1pPr indent="-228600" lvl="0" marL="457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2" name="Google Shape;12;p1"/>
          <p:cNvSpPr txBox="1"/>
          <p:nvPr>
            <p:ph idx="10" type="dt"/>
          </p:nvPr>
        </p:nvSpPr>
        <p:spPr>
          <a:xfrm>
            <a:off x="1096962" y="30510163"/>
            <a:ext cx="5121275" cy="1752600"/>
          </a:xfrm>
          <a:prstGeom prst="rect">
            <a:avLst/>
          </a:prstGeom>
          <a:noFill/>
          <a:ln>
            <a:noFill/>
          </a:ln>
        </p:spPr>
        <p:txBody>
          <a:bodyPr anchorCtr="0" anchor="ctr" bIns="156750" lIns="313500" spcFirstLastPara="1" rIns="313500" wrap="square" tIns="156750">
            <a:noAutofit/>
          </a:bodyPr>
          <a:lstStyle>
            <a:lvl1pPr lvl="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3" name="Google Shape;13;p1"/>
          <p:cNvSpPr txBox="1"/>
          <p:nvPr>
            <p:ph idx="11" type="ftr"/>
          </p:nvPr>
        </p:nvSpPr>
        <p:spPr>
          <a:xfrm>
            <a:off x="7497762" y="30510163"/>
            <a:ext cx="6950075" cy="1752600"/>
          </a:xfrm>
          <a:prstGeom prst="rect">
            <a:avLst/>
          </a:prstGeom>
          <a:noFill/>
          <a:ln>
            <a:noFill/>
          </a:ln>
        </p:spPr>
        <p:txBody>
          <a:bodyPr anchorCtr="0" anchor="ctr" bIns="156750" lIns="313500" spcFirstLastPara="1" rIns="313500" wrap="square" tIns="156750">
            <a:noAutofit/>
          </a:bodyPr>
          <a:lstStyle>
            <a:lvl1pPr lvl="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4" name="Google Shape;14;p1"/>
          <p:cNvSpPr txBox="1"/>
          <p:nvPr>
            <p:ph idx="12" type="sldNum"/>
          </p:nvPr>
        </p:nvSpPr>
        <p:spPr>
          <a:xfrm>
            <a:off x="15727363" y="30510163"/>
            <a:ext cx="5121275" cy="1752600"/>
          </a:xfrm>
          <a:prstGeom prst="rect">
            <a:avLst/>
          </a:prstGeom>
          <a:noFill/>
          <a:ln>
            <a:noFill/>
          </a:ln>
        </p:spPr>
        <p:txBody>
          <a:bodyPr anchorCtr="0" anchor="ctr" bIns="156750" lIns="313500" spcFirstLastPara="1" rIns="313500" wrap="square" tIns="156750">
            <a:noAutofit/>
          </a:bodyPr>
          <a:lstStyle>
            <a:lvl1pPr indent="0" lvl="0" marL="0" marR="0" rtl="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898989"/>
              </a:buClr>
              <a:buSzPts val="4100"/>
              <a:buFont typeface="Calibri"/>
              <a:buNone/>
              <a:defRPr b="0" i="0" sz="41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1.png"/><Relationship Id="rId11" Type="http://schemas.openxmlformats.org/officeDocument/2006/relationships/image" Target="../media/image20.jpg"/><Relationship Id="rId22" Type="http://schemas.openxmlformats.org/officeDocument/2006/relationships/image" Target="../media/image14.png"/><Relationship Id="rId10" Type="http://schemas.openxmlformats.org/officeDocument/2006/relationships/image" Target="../media/image19.jpg"/><Relationship Id="rId21" Type="http://schemas.openxmlformats.org/officeDocument/2006/relationships/image" Target="../media/image9.png"/><Relationship Id="rId13" Type="http://schemas.openxmlformats.org/officeDocument/2006/relationships/image" Target="../media/image10.png"/><Relationship Id="rId12" Type="http://schemas.openxmlformats.org/officeDocument/2006/relationships/image" Target="../media/image16.jp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media/image15.png"/><Relationship Id="rId15" Type="http://schemas.openxmlformats.org/officeDocument/2006/relationships/image" Target="../media/image13.png"/><Relationship Id="rId14" Type="http://schemas.openxmlformats.org/officeDocument/2006/relationships/image" Target="../media/image12.png"/><Relationship Id="rId17" Type="http://schemas.openxmlformats.org/officeDocument/2006/relationships/image" Target="../media/image6.png"/><Relationship Id="rId16" Type="http://schemas.openxmlformats.org/officeDocument/2006/relationships/image" Target="../media/image18.png"/><Relationship Id="rId5" Type="http://schemas.openxmlformats.org/officeDocument/2006/relationships/image" Target="../media/image3.png"/><Relationship Id="rId19" Type="http://schemas.openxmlformats.org/officeDocument/2006/relationships/image" Target="../media/image11.png"/><Relationship Id="rId6" Type="http://schemas.openxmlformats.org/officeDocument/2006/relationships/image" Target="../media/image2.png"/><Relationship Id="rId18" Type="http://schemas.openxmlformats.org/officeDocument/2006/relationships/image" Target="../media/image4.png"/><Relationship Id="rId7" Type="http://schemas.openxmlformats.org/officeDocument/2006/relationships/image" Target="../media/image17.png"/><Relationship Id="rId8"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 name="Shape 87"/>
        <p:cNvGrpSpPr/>
        <p:nvPr/>
      </p:nvGrpSpPr>
      <p:grpSpPr>
        <a:xfrm>
          <a:off x="0" y="0"/>
          <a:ext cx="0" cy="0"/>
          <a:chOff x="0" y="0"/>
          <a:chExt cx="0" cy="0"/>
        </a:xfrm>
      </p:grpSpPr>
      <p:sp>
        <p:nvSpPr>
          <p:cNvPr id="88" name="Google Shape;88;p13"/>
          <p:cNvSpPr txBox="1"/>
          <p:nvPr/>
        </p:nvSpPr>
        <p:spPr>
          <a:xfrm>
            <a:off x="10625999" y="31139325"/>
            <a:ext cx="10882200" cy="523800"/>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cap="none" strike="noStrike">
                <a:solidFill>
                  <a:srgbClr val="000000"/>
                </a:solidFill>
                <a:latin typeface="Arial"/>
                <a:ea typeface="Arial"/>
                <a:cs typeface="Arial"/>
                <a:sym typeface="Arial"/>
              </a:rPr>
              <a:t>ACKNOWLEDGEMENTS</a:t>
            </a:r>
            <a:endParaRPr/>
          </a:p>
        </p:txBody>
      </p:sp>
      <p:sp>
        <p:nvSpPr>
          <p:cNvPr id="89" name="Google Shape;89;p13"/>
          <p:cNvSpPr txBox="1"/>
          <p:nvPr/>
        </p:nvSpPr>
        <p:spPr>
          <a:xfrm>
            <a:off x="10458450" y="27689175"/>
            <a:ext cx="11134800" cy="3335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None/>
            </a:pPr>
            <a:r>
              <a:rPr lang="en-US" sz="1100">
                <a:solidFill>
                  <a:schemeClr val="dk1"/>
                </a:solidFill>
              </a:rPr>
              <a:t>■Nazaroff, W. W., &amp; Weschler, C. J. (2004). Cleaning products and air fresheners: exposure to primary and secondary air pollutants. </a:t>
            </a:r>
            <a:r>
              <a:rPr i="1" lang="en-US" sz="1100">
                <a:solidFill>
                  <a:schemeClr val="dk1"/>
                </a:solidFill>
              </a:rPr>
              <a:t>Atmospheric environment</a:t>
            </a:r>
            <a:r>
              <a:rPr lang="en-US" sz="1100">
                <a:solidFill>
                  <a:schemeClr val="dk1"/>
                </a:solidFill>
              </a:rPr>
              <a:t>, </a:t>
            </a:r>
            <a:r>
              <a:rPr i="1" lang="en-US" sz="1100">
                <a:solidFill>
                  <a:schemeClr val="dk1"/>
                </a:solidFill>
              </a:rPr>
              <a:t>38</a:t>
            </a:r>
            <a:r>
              <a:rPr lang="en-US" sz="1100">
                <a:solidFill>
                  <a:schemeClr val="dk1"/>
                </a:solidFill>
              </a:rPr>
              <a:t>(18), 2841-2865.</a:t>
            </a:r>
            <a:endParaRPr sz="1100">
              <a:solidFill>
                <a:schemeClr val="dk1"/>
              </a:solidFill>
            </a:endParaRPr>
          </a:p>
          <a:p>
            <a:pPr indent="0" lvl="0" marL="0" rtl="0" algn="l">
              <a:lnSpc>
                <a:spcPct val="124000"/>
              </a:lnSpc>
              <a:spcBef>
                <a:spcPts val="0"/>
              </a:spcBef>
              <a:spcAft>
                <a:spcPts val="0"/>
              </a:spcAft>
              <a:buNone/>
            </a:pPr>
            <a:r>
              <a:rPr lang="en-US" sz="1100">
                <a:solidFill>
                  <a:schemeClr val="dk1"/>
                </a:solidFill>
              </a:rPr>
              <a:t>■Zhang, Q., Gangupomu, R. H., Ramirez, D., &amp; Zhu, Y. (2010). Measurement of ultrafine particles and other air pollutants emitted by cooking activities. </a:t>
            </a:r>
            <a:r>
              <a:rPr i="1" lang="en-US" sz="1100">
                <a:solidFill>
                  <a:schemeClr val="dk1"/>
                </a:solidFill>
              </a:rPr>
              <a:t>International Journal of Environmental Research and Public Health</a:t>
            </a:r>
            <a:r>
              <a:rPr lang="en-US" sz="1100">
                <a:solidFill>
                  <a:schemeClr val="dk1"/>
                </a:solidFill>
              </a:rPr>
              <a:t>, </a:t>
            </a:r>
            <a:r>
              <a:rPr i="1" lang="en-US" sz="1100">
                <a:solidFill>
                  <a:schemeClr val="dk1"/>
                </a:solidFill>
              </a:rPr>
              <a:t>7</a:t>
            </a:r>
            <a:r>
              <a:rPr lang="en-US" sz="1100">
                <a:solidFill>
                  <a:schemeClr val="dk1"/>
                </a:solidFill>
              </a:rPr>
              <a:t>(4), 1744-1759.</a:t>
            </a:r>
            <a:endParaRPr sz="1100">
              <a:solidFill>
                <a:schemeClr val="dk1"/>
              </a:solidFill>
            </a:endParaRPr>
          </a:p>
          <a:p>
            <a:pPr indent="0" lvl="0" marL="0" rtl="0" algn="l">
              <a:lnSpc>
                <a:spcPct val="90000"/>
              </a:lnSpc>
              <a:spcBef>
                <a:spcPts val="0"/>
              </a:spcBef>
              <a:spcAft>
                <a:spcPts val="0"/>
              </a:spcAft>
              <a:buNone/>
            </a:pPr>
            <a:r>
              <a:rPr lang="en-US" sz="1100">
                <a:solidFill>
                  <a:schemeClr val="dk1"/>
                </a:solidFill>
              </a:rPr>
              <a:t>■Nazaroff, W. W., &amp; Weschler, C. J. (2004). Cleaning products and air fresheners: exposure to primary and secondary air pollutants. </a:t>
            </a:r>
            <a:r>
              <a:rPr i="1" lang="en-US" sz="1100">
                <a:solidFill>
                  <a:schemeClr val="dk1"/>
                </a:solidFill>
              </a:rPr>
              <a:t>Atmospheric environment</a:t>
            </a:r>
            <a:r>
              <a:rPr lang="en-US" sz="1100">
                <a:solidFill>
                  <a:schemeClr val="dk1"/>
                </a:solidFill>
              </a:rPr>
              <a:t>, </a:t>
            </a:r>
            <a:r>
              <a:rPr i="1" lang="en-US" sz="1100">
                <a:solidFill>
                  <a:schemeClr val="dk1"/>
                </a:solidFill>
              </a:rPr>
              <a:t>38</a:t>
            </a:r>
            <a:r>
              <a:rPr lang="en-US" sz="1100">
                <a:solidFill>
                  <a:schemeClr val="dk1"/>
                </a:solidFill>
              </a:rPr>
              <a:t>(18), 2841-2865.</a:t>
            </a:r>
            <a:endParaRPr sz="1100">
              <a:solidFill>
                <a:schemeClr val="dk1"/>
              </a:solidFill>
            </a:endParaRPr>
          </a:p>
          <a:p>
            <a:pPr indent="0" lvl="0" marL="0" rtl="0" algn="l">
              <a:lnSpc>
                <a:spcPct val="90000"/>
              </a:lnSpc>
              <a:spcBef>
                <a:spcPts val="0"/>
              </a:spcBef>
              <a:spcAft>
                <a:spcPts val="0"/>
              </a:spcAft>
              <a:buNone/>
            </a:pPr>
            <a:r>
              <a:rPr lang="en-US" sz="1100">
                <a:solidFill>
                  <a:schemeClr val="dk1"/>
                </a:solidFill>
              </a:rPr>
              <a:t>■Wolkoff, P., &amp; Nielsen, G. D. (2017). Effects by inhalation of abundant fragrances in indoor air–An overview. </a:t>
            </a:r>
            <a:r>
              <a:rPr i="1" lang="en-US" sz="1100">
                <a:solidFill>
                  <a:schemeClr val="dk1"/>
                </a:solidFill>
              </a:rPr>
              <a:t>Environment international</a:t>
            </a:r>
            <a:r>
              <a:rPr lang="en-US" sz="1100">
                <a:solidFill>
                  <a:schemeClr val="dk1"/>
                </a:solidFill>
              </a:rPr>
              <a:t>, </a:t>
            </a:r>
            <a:r>
              <a:rPr i="1" lang="en-US" sz="1100">
                <a:solidFill>
                  <a:schemeClr val="dk1"/>
                </a:solidFill>
              </a:rPr>
              <a:t>101</a:t>
            </a:r>
            <a:r>
              <a:rPr lang="en-US" sz="1100">
                <a:solidFill>
                  <a:schemeClr val="dk1"/>
                </a:solidFill>
              </a:rPr>
              <a:t>, 96-107.</a:t>
            </a:r>
            <a:endParaRPr sz="1100">
              <a:solidFill>
                <a:schemeClr val="dk1"/>
              </a:solidFill>
            </a:endParaRPr>
          </a:p>
          <a:p>
            <a:pPr indent="0" lvl="0" marL="0" rtl="0" algn="l">
              <a:lnSpc>
                <a:spcPct val="90000"/>
              </a:lnSpc>
              <a:spcBef>
                <a:spcPts val="0"/>
              </a:spcBef>
              <a:spcAft>
                <a:spcPts val="0"/>
              </a:spcAft>
              <a:buNone/>
            </a:pPr>
            <a:r>
              <a:rPr lang="en-US" sz="1100">
                <a:solidFill>
                  <a:schemeClr val="dk1"/>
                </a:solidFill>
              </a:rPr>
              <a:t>■Goodman, N. B., Wheeler, A. J., Paevere, P. J., Agosti, G., Nematollahi, N., &amp; Steinemann, A. (2019). Emissions from dryer vents during use of fragranced and fragrance-free laundry products. </a:t>
            </a:r>
            <a:r>
              <a:rPr i="1" lang="en-US" sz="1100">
                <a:solidFill>
                  <a:schemeClr val="dk1"/>
                </a:solidFill>
              </a:rPr>
              <a:t>Air Quality, Atmosphere &amp; Health</a:t>
            </a:r>
            <a:r>
              <a:rPr lang="en-US" sz="1100">
                <a:solidFill>
                  <a:schemeClr val="dk1"/>
                </a:solidFill>
              </a:rPr>
              <a:t>, </a:t>
            </a:r>
            <a:r>
              <a:rPr i="1" lang="en-US" sz="1100">
                <a:solidFill>
                  <a:schemeClr val="dk1"/>
                </a:solidFill>
              </a:rPr>
              <a:t>12</a:t>
            </a:r>
            <a:r>
              <a:rPr lang="en-US" sz="1100">
                <a:solidFill>
                  <a:schemeClr val="dk1"/>
                </a:solidFill>
              </a:rPr>
              <a:t>(3), 289-295.</a:t>
            </a:r>
            <a:endParaRPr sz="1100">
              <a:solidFill>
                <a:schemeClr val="dk1"/>
              </a:solidFill>
            </a:endParaRPr>
          </a:p>
          <a:p>
            <a:pPr indent="0" lvl="0" marL="0" rtl="0" algn="l">
              <a:lnSpc>
                <a:spcPct val="90000"/>
              </a:lnSpc>
              <a:spcBef>
                <a:spcPts val="0"/>
              </a:spcBef>
              <a:spcAft>
                <a:spcPts val="0"/>
              </a:spcAft>
              <a:buNone/>
            </a:pPr>
            <a:r>
              <a:rPr lang="en-US" sz="1100">
                <a:solidFill>
                  <a:schemeClr val="dk1"/>
                </a:solidFill>
              </a:rPr>
              <a:t>■Duflo, E., Greenstone, M., &amp; Hanna, R. (2008). Cooking stoves, indoor air pollution and respiratory health in rural Orissa. </a:t>
            </a:r>
            <a:r>
              <a:rPr i="1" lang="en-US" sz="1100">
                <a:solidFill>
                  <a:schemeClr val="dk1"/>
                </a:solidFill>
              </a:rPr>
              <a:t>Economic and Political Weekly</a:t>
            </a:r>
            <a:r>
              <a:rPr lang="en-US" sz="1100">
                <a:solidFill>
                  <a:schemeClr val="dk1"/>
                </a:solidFill>
              </a:rPr>
              <a:t>, 71-76.</a:t>
            </a:r>
            <a:endParaRPr sz="1100">
              <a:solidFill>
                <a:schemeClr val="dk1"/>
              </a:solidFill>
            </a:endParaRPr>
          </a:p>
          <a:p>
            <a:pPr indent="0" lvl="0" marL="0" rtl="0" algn="l">
              <a:lnSpc>
                <a:spcPct val="90000"/>
              </a:lnSpc>
              <a:spcBef>
                <a:spcPts val="0"/>
              </a:spcBef>
              <a:spcAft>
                <a:spcPts val="0"/>
              </a:spcAft>
              <a:buNone/>
            </a:pPr>
            <a:r>
              <a:rPr lang="en-US" sz="1100">
                <a:solidFill>
                  <a:schemeClr val="dk1"/>
                </a:solidFill>
              </a:rPr>
              <a:t>■de la Sota, C., Lumbreras, J., Pérez, N., Ealo, M., Kane, M., Youm, I., &amp; Viana, M. (2018). Indoor air pollution from biomass cookstoves in rural Senegal. </a:t>
            </a:r>
            <a:r>
              <a:rPr i="1" lang="en-US" sz="1100">
                <a:solidFill>
                  <a:schemeClr val="dk1"/>
                </a:solidFill>
              </a:rPr>
              <a:t>Energy for Sustainable Development</a:t>
            </a:r>
            <a:r>
              <a:rPr lang="en-US" sz="1100">
                <a:solidFill>
                  <a:schemeClr val="dk1"/>
                </a:solidFill>
              </a:rPr>
              <a:t>, </a:t>
            </a:r>
            <a:r>
              <a:rPr i="1" lang="en-US" sz="1100">
                <a:solidFill>
                  <a:schemeClr val="dk1"/>
                </a:solidFill>
              </a:rPr>
              <a:t>43</a:t>
            </a:r>
            <a:r>
              <a:rPr lang="en-US" sz="1100">
                <a:solidFill>
                  <a:schemeClr val="dk1"/>
                </a:solidFill>
              </a:rPr>
              <a:t>, 224-234.</a:t>
            </a:r>
            <a:endParaRPr sz="1100">
              <a:solidFill>
                <a:schemeClr val="dk1"/>
              </a:solidFill>
            </a:endParaRPr>
          </a:p>
          <a:p>
            <a:pPr indent="0" lvl="0" marL="0" rtl="0" algn="l">
              <a:lnSpc>
                <a:spcPct val="90000"/>
              </a:lnSpc>
              <a:spcBef>
                <a:spcPts val="0"/>
              </a:spcBef>
              <a:spcAft>
                <a:spcPts val="0"/>
              </a:spcAft>
              <a:buNone/>
            </a:pPr>
            <a:r>
              <a:rPr lang="en-US" sz="1100">
                <a:solidFill>
                  <a:schemeClr val="dk1"/>
                </a:solidFill>
              </a:rPr>
              <a:t>■Von Schirnding, Y., Bruce, N., Smith, K., Ballard-Tremeer, G., Ezzati, M., &amp; Lvovsky, K. (2002). </a:t>
            </a:r>
            <a:r>
              <a:rPr i="1" lang="en-US" sz="1100">
                <a:solidFill>
                  <a:schemeClr val="dk1"/>
                </a:solidFill>
              </a:rPr>
              <a:t>Addressing the Impact of Household Energy and Indoor Air Pollution on the Health of Poor: Implications for Policy Action and Intervention Measures</a:t>
            </a:r>
            <a:r>
              <a:rPr lang="en-US" sz="1100">
                <a:solidFill>
                  <a:schemeClr val="dk1"/>
                </a:solidFill>
              </a:rPr>
              <a:t> (p. 52). Geneva: World Health Organization.</a:t>
            </a:r>
            <a:endParaRPr sz="1100">
              <a:solidFill>
                <a:schemeClr val="dk1"/>
              </a:solidFill>
            </a:endParaRPr>
          </a:p>
          <a:p>
            <a:pPr indent="0" lvl="0" marL="0" rtl="0" algn="l">
              <a:lnSpc>
                <a:spcPct val="90000"/>
              </a:lnSpc>
              <a:spcBef>
                <a:spcPts val="0"/>
              </a:spcBef>
              <a:spcAft>
                <a:spcPts val="0"/>
              </a:spcAft>
              <a:buNone/>
            </a:pPr>
            <a:r>
              <a:rPr lang="en-US" sz="1100">
                <a:solidFill>
                  <a:schemeClr val="dk1"/>
                </a:solidFill>
              </a:rPr>
              <a:t>■Duflo, E., Greenstone, M., &amp; Hanna, R. (2008). Indoor air pollution, health and economic well-being. </a:t>
            </a:r>
            <a:r>
              <a:rPr i="1" lang="en-US" sz="1100">
                <a:solidFill>
                  <a:schemeClr val="dk1"/>
                </a:solidFill>
              </a:rPr>
              <a:t>SAPI EN. S. Surveys and Perspectives Integrating Environment and Society</a:t>
            </a:r>
            <a:r>
              <a:rPr lang="en-US" sz="1100">
                <a:solidFill>
                  <a:schemeClr val="dk1"/>
                </a:solidFill>
              </a:rPr>
              <a:t>, (1.1).</a:t>
            </a:r>
            <a:endParaRPr sz="1100">
              <a:solidFill>
                <a:schemeClr val="dk1"/>
              </a:solidFill>
            </a:endParaRPr>
          </a:p>
          <a:p>
            <a:pPr indent="0" lvl="0" marL="0" rtl="0" algn="l">
              <a:lnSpc>
                <a:spcPct val="90000"/>
              </a:lnSpc>
              <a:spcBef>
                <a:spcPts val="0"/>
              </a:spcBef>
              <a:spcAft>
                <a:spcPts val="0"/>
              </a:spcAft>
              <a:buNone/>
            </a:pPr>
            <a:r>
              <a:rPr lang="en-US" sz="1100">
                <a:solidFill>
                  <a:schemeClr val="dk1"/>
                </a:solidFill>
              </a:rPr>
              <a:t>■Duflo, E., Greenstone, M., &amp; Hanna, R. (2008). Indoor air pollution, health and economic well-being. </a:t>
            </a:r>
            <a:r>
              <a:rPr i="1" lang="en-US" sz="1100">
                <a:solidFill>
                  <a:schemeClr val="dk1"/>
                </a:solidFill>
              </a:rPr>
              <a:t>SAPI EN. S. Surveys and Perspectives Integrating Environment and Society</a:t>
            </a:r>
            <a:r>
              <a:rPr lang="en-US" sz="1100">
                <a:solidFill>
                  <a:schemeClr val="dk1"/>
                </a:solidFill>
              </a:rPr>
              <a:t>, (1.1).</a:t>
            </a:r>
            <a:endParaRPr sz="1100">
              <a:solidFill>
                <a:schemeClr val="dk1"/>
              </a:solidFill>
            </a:endParaRPr>
          </a:p>
          <a:p>
            <a:pPr indent="-228600" lvl="0" marL="342900" marR="0" rtl="0" algn="just">
              <a:lnSpc>
                <a:spcPct val="100000"/>
              </a:lnSpc>
              <a:spcBef>
                <a:spcPts val="0"/>
              </a:spcBef>
              <a:spcAft>
                <a:spcPts val="0"/>
              </a:spcAft>
              <a:buClr>
                <a:srgbClr val="000000"/>
              </a:buClr>
              <a:buSzPts val="1800"/>
              <a:buFont typeface="Arial"/>
              <a:buNone/>
            </a:pPr>
            <a:r>
              <a:t/>
            </a:r>
            <a:endParaRPr sz="1800">
              <a:latin typeface="Times New Roman"/>
              <a:ea typeface="Times New Roman"/>
              <a:cs typeface="Times New Roman"/>
              <a:sym typeface="Times New Roman"/>
            </a:endParaRPr>
          </a:p>
          <a:p>
            <a:pPr indent="-228600" lvl="0" marL="342900" marR="0" rtl="0" algn="l">
              <a:lnSpc>
                <a:spcPct val="100000"/>
              </a:lnSpc>
              <a:spcBef>
                <a:spcPts val="0"/>
              </a:spcBef>
              <a:spcAft>
                <a:spcPts val="0"/>
              </a:spcAft>
              <a:buClr>
                <a:srgbClr val="000000"/>
              </a:buClr>
              <a:buSzPts val="300"/>
              <a:buFont typeface="Noto Sans Symbols"/>
              <a:buChar char="▪"/>
            </a:pPr>
            <a:r>
              <a:t/>
            </a:r>
            <a:endParaRPr/>
          </a:p>
        </p:txBody>
      </p:sp>
      <p:sp>
        <p:nvSpPr>
          <p:cNvPr id="90" name="Google Shape;90;p13"/>
          <p:cNvSpPr txBox="1"/>
          <p:nvPr/>
        </p:nvSpPr>
        <p:spPr>
          <a:xfrm>
            <a:off x="10499725" y="26912888"/>
            <a:ext cx="11052175" cy="776287"/>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cap="none" strike="noStrike">
                <a:solidFill>
                  <a:srgbClr val="000000"/>
                </a:solidFill>
                <a:latin typeface="Arial"/>
                <a:ea typeface="Arial"/>
                <a:cs typeface="Arial"/>
                <a:sym typeface="Arial"/>
              </a:rPr>
              <a:t>REFERENCES</a:t>
            </a:r>
            <a:endParaRPr/>
          </a:p>
        </p:txBody>
      </p:sp>
      <p:sp>
        <p:nvSpPr>
          <p:cNvPr id="91" name="Google Shape;91;p13"/>
          <p:cNvSpPr txBox="1"/>
          <p:nvPr/>
        </p:nvSpPr>
        <p:spPr>
          <a:xfrm>
            <a:off x="-66675" y="21967825"/>
            <a:ext cx="12815886" cy="47783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a:solidFill>
                <a:srgbClr val="000000"/>
              </a:solidFill>
              <a:latin typeface="Arial"/>
              <a:ea typeface="Arial"/>
              <a:cs typeface="Arial"/>
              <a:sym typeface="Arial"/>
            </a:endParaRPr>
          </a:p>
        </p:txBody>
      </p:sp>
      <p:sp>
        <p:nvSpPr>
          <p:cNvPr id="92" name="Google Shape;92;p13"/>
          <p:cNvSpPr txBox="1"/>
          <p:nvPr/>
        </p:nvSpPr>
        <p:spPr>
          <a:xfrm>
            <a:off x="10199687" y="3873500"/>
            <a:ext cx="10709275" cy="522287"/>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a:solidFill>
                  <a:srgbClr val="000000"/>
                </a:solidFill>
                <a:latin typeface="Arial"/>
                <a:ea typeface="Arial"/>
                <a:cs typeface="Arial"/>
                <a:sym typeface="Arial"/>
              </a:rPr>
              <a:t>EXPERIMENTAL WORK</a:t>
            </a:r>
            <a:endParaRPr/>
          </a:p>
        </p:txBody>
      </p:sp>
      <p:sp>
        <p:nvSpPr>
          <p:cNvPr id="93" name="Google Shape;93;p13"/>
          <p:cNvSpPr txBox="1"/>
          <p:nvPr/>
        </p:nvSpPr>
        <p:spPr>
          <a:xfrm>
            <a:off x="5854700" y="1312862"/>
            <a:ext cx="10420350" cy="64611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030A0"/>
              </a:buClr>
              <a:buSzPts val="3700"/>
              <a:buFont typeface="Arial"/>
              <a:buNone/>
            </a:pPr>
            <a:r>
              <a:rPr b="1" i="0" lang="en-US" sz="3700" u="none">
                <a:solidFill>
                  <a:srgbClr val="7030A0"/>
                </a:solidFill>
                <a:latin typeface="Arial"/>
                <a:ea typeface="Arial"/>
                <a:cs typeface="Arial"/>
                <a:sym typeface="Arial"/>
              </a:rPr>
              <a:t>J</a:t>
            </a:r>
            <a:r>
              <a:rPr b="1" lang="en-US" sz="3700">
                <a:solidFill>
                  <a:srgbClr val="7030A0"/>
                </a:solidFill>
              </a:rPr>
              <a:t>ayla Berry</a:t>
            </a:r>
            <a:r>
              <a:rPr b="1" i="0" lang="en-US" sz="3700" u="none">
                <a:solidFill>
                  <a:srgbClr val="7030A0"/>
                </a:solidFill>
                <a:latin typeface="Arial"/>
                <a:ea typeface="Arial"/>
                <a:cs typeface="Arial"/>
                <a:sym typeface="Arial"/>
              </a:rPr>
              <a:t>  and    Samuel A. Darko</a:t>
            </a:r>
            <a:endParaRPr/>
          </a:p>
        </p:txBody>
      </p:sp>
      <p:sp>
        <p:nvSpPr>
          <p:cNvPr id="94" name="Google Shape;94;p13"/>
          <p:cNvSpPr txBox="1"/>
          <p:nvPr/>
        </p:nvSpPr>
        <p:spPr>
          <a:xfrm>
            <a:off x="114300" y="3890962"/>
            <a:ext cx="9607550" cy="522287"/>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a:solidFill>
                  <a:srgbClr val="000000"/>
                </a:solidFill>
                <a:latin typeface="Arial"/>
                <a:ea typeface="Arial"/>
                <a:cs typeface="Arial"/>
                <a:sym typeface="Arial"/>
              </a:rPr>
              <a:t>ABSTRACT</a:t>
            </a:r>
            <a:endParaRPr/>
          </a:p>
        </p:txBody>
      </p:sp>
      <p:sp>
        <p:nvSpPr>
          <p:cNvPr id="95" name="Google Shape;95;p13"/>
          <p:cNvSpPr txBox="1"/>
          <p:nvPr/>
        </p:nvSpPr>
        <p:spPr>
          <a:xfrm>
            <a:off x="1776400" y="21755838"/>
            <a:ext cx="10972800" cy="3999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2000"/>
              <a:buFont typeface="Arial"/>
              <a:buNone/>
            </a:pPr>
            <a:r>
              <a:rPr b="0" i="0" lang="en-US" sz="2000" u="none">
                <a:solidFill>
                  <a:srgbClr val="000000"/>
                </a:solidFill>
                <a:latin typeface="Arial"/>
                <a:ea typeface="Arial"/>
                <a:cs typeface="Arial"/>
                <a:sym typeface="Arial"/>
              </a:rPr>
              <a:t>    </a:t>
            </a:r>
            <a:endParaRPr/>
          </a:p>
        </p:txBody>
      </p:sp>
      <p:sp>
        <p:nvSpPr>
          <p:cNvPr id="96" name="Google Shape;96;p13"/>
          <p:cNvSpPr txBox="1"/>
          <p:nvPr/>
        </p:nvSpPr>
        <p:spPr>
          <a:xfrm rot="-94">
            <a:off x="10801419" y="31778099"/>
            <a:ext cx="10973700" cy="1299900"/>
          </a:xfrm>
          <a:prstGeom prst="rect">
            <a:avLst/>
          </a:prstGeom>
          <a:noFill/>
          <a:ln>
            <a:noFill/>
          </a:ln>
        </p:spPr>
        <p:txBody>
          <a:bodyPr anchorCtr="0" anchor="t" bIns="45700" lIns="91425" spcFirstLastPara="1" rIns="91425" wrap="square" tIns="45700">
            <a:noAutofit/>
          </a:bodyPr>
          <a:lstStyle/>
          <a:p>
            <a:pPr indent="0" lvl="0" marL="228600" rtl="0" algn="l">
              <a:lnSpc>
                <a:spcPct val="90000"/>
              </a:lnSpc>
              <a:spcBef>
                <a:spcPts val="0"/>
              </a:spcBef>
              <a:spcAft>
                <a:spcPts val="0"/>
              </a:spcAft>
              <a:buNone/>
            </a:pPr>
            <a:r>
              <a:rPr lang="en-US" sz="2000">
                <a:solidFill>
                  <a:srgbClr val="222222"/>
                </a:solidFill>
                <a:highlight>
                  <a:srgbClr val="FFFFFF"/>
                </a:highlight>
              </a:rPr>
              <a:t>US Department of Education MSEIP Grant Award # P120A1900061, </a:t>
            </a:r>
            <a:r>
              <a:rPr lang="en-US" sz="2000">
                <a:solidFill>
                  <a:schemeClr val="dk1"/>
                </a:solidFill>
              </a:rPr>
              <a:t>SURI 2020, The BC Office for Sponsored Programs, Dr. Godwin Mbamalu ,Research Colleagues [Jordan Lewis, Dari Gabriel, Joseph Simmons, Dr. Jessica Furrer ,Dr. Samuel Darko</a:t>
            </a:r>
            <a:endParaRPr sz="2000">
              <a:solidFill>
                <a:schemeClr val="dk1"/>
              </a:solidFill>
            </a:endParaRPr>
          </a:p>
          <a:p>
            <a:pPr indent="0" lvl="0" marL="0" marR="0" rtl="0" algn="just">
              <a:lnSpc>
                <a:spcPct val="100000"/>
              </a:lnSpc>
              <a:spcBef>
                <a:spcPts val="0"/>
              </a:spcBef>
              <a:spcAft>
                <a:spcPts val="0"/>
              </a:spcAft>
              <a:buClr>
                <a:srgbClr val="000000"/>
              </a:buClr>
              <a:buSzPts val="2400"/>
              <a:buFont typeface="Times New Roman"/>
              <a:buNone/>
            </a:pPr>
            <a:r>
              <a:t/>
            </a:r>
            <a:endParaRPr sz="2500"/>
          </a:p>
        </p:txBody>
      </p:sp>
      <p:sp>
        <p:nvSpPr>
          <p:cNvPr id="97" name="Google Shape;97;p13"/>
          <p:cNvSpPr txBox="1"/>
          <p:nvPr/>
        </p:nvSpPr>
        <p:spPr>
          <a:xfrm>
            <a:off x="84137" y="11987212"/>
            <a:ext cx="9729787" cy="523875"/>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a:solidFill>
                  <a:srgbClr val="000000"/>
                </a:solidFill>
                <a:latin typeface="Arial"/>
                <a:ea typeface="Arial"/>
                <a:cs typeface="Arial"/>
                <a:sym typeface="Arial"/>
              </a:rPr>
              <a:t>BACKGROUND INFORMATION</a:t>
            </a:r>
            <a:endParaRPr/>
          </a:p>
        </p:txBody>
      </p:sp>
      <p:sp>
        <p:nvSpPr>
          <p:cNvPr id="98" name="Google Shape;98;p13"/>
          <p:cNvSpPr txBox="1"/>
          <p:nvPr/>
        </p:nvSpPr>
        <p:spPr>
          <a:xfrm>
            <a:off x="95250" y="28470225"/>
            <a:ext cx="9564687" cy="708025"/>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a:solidFill>
                  <a:srgbClr val="000000"/>
                </a:solidFill>
                <a:latin typeface="Arial"/>
                <a:ea typeface="Arial"/>
                <a:cs typeface="Arial"/>
                <a:sym typeface="Arial"/>
              </a:rPr>
              <a:t>ON GOING WORK </a:t>
            </a:r>
            <a:endParaRPr/>
          </a:p>
        </p:txBody>
      </p:sp>
      <p:sp>
        <p:nvSpPr>
          <p:cNvPr id="99" name="Google Shape;99;p13"/>
          <p:cNvSpPr txBox="1"/>
          <p:nvPr/>
        </p:nvSpPr>
        <p:spPr>
          <a:xfrm>
            <a:off x="10506075" y="23883938"/>
            <a:ext cx="11122025" cy="603250"/>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a:solidFill>
                  <a:srgbClr val="000000"/>
                </a:solidFill>
                <a:latin typeface="Arial"/>
                <a:ea typeface="Arial"/>
                <a:cs typeface="Arial"/>
                <a:sym typeface="Arial"/>
              </a:rPr>
              <a:t>EXPECTED OUTCOMES</a:t>
            </a:r>
            <a:endParaRPr/>
          </a:p>
        </p:txBody>
      </p:sp>
      <p:pic>
        <p:nvPicPr>
          <p:cNvPr descr="benedict logo.png" id="100" name="Google Shape;100;p13"/>
          <p:cNvPicPr preferRelativeResize="0"/>
          <p:nvPr/>
        </p:nvPicPr>
        <p:blipFill rotWithShape="1">
          <a:blip r:embed="rId3">
            <a:alphaModFix/>
          </a:blip>
          <a:srcRect b="0" l="0" r="0" t="0"/>
          <a:stretch/>
        </p:blipFill>
        <p:spPr>
          <a:xfrm>
            <a:off x="457200" y="1003300"/>
            <a:ext cx="2198687" cy="2436812"/>
          </a:xfrm>
          <a:prstGeom prst="rect">
            <a:avLst/>
          </a:prstGeom>
          <a:noFill/>
          <a:ln>
            <a:noFill/>
          </a:ln>
        </p:spPr>
      </p:pic>
      <p:sp>
        <p:nvSpPr>
          <p:cNvPr id="101" name="Google Shape;101;p13"/>
          <p:cNvSpPr txBox="1"/>
          <p:nvPr/>
        </p:nvSpPr>
        <p:spPr>
          <a:xfrm>
            <a:off x="1600200" y="220646"/>
            <a:ext cx="20196300" cy="1038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030A0"/>
              </a:buClr>
              <a:buSzPts val="4800"/>
              <a:buFont typeface="Arial"/>
              <a:buNone/>
            </a:pPr>
            <a:r>
              <a:rPr b="1" lang="en-US" sz="4800">
                <a:solidFill>
                  <a:srgbClr val="7030A0"/>
                </a:solidFill>
              </a:rPr>
              <a:t>Evaluating Residential Activities on Indoor Air Quality (PM &amp; VOCs)</a:t>
            </a:r>
            <a:endParaRPr b="1" sz="4800">
              <a:solidFill>
                <a:srgbClr val="7030A0"/>
              </a:solidFill>
            </a:endParaRPr>
          </a:p>
        </p:txBody>
      </p:sp>
      <p:sp>
        <p:nvSpPr>
          <p:cNvPr id="102" name="Google Shape;102;p13"/>
          <p:cNvSpPr txBox="1"/>
          <p:nvPr/>
        </p:nvSpPr>
        <p:spPr>
          <a:xfrm>
            <a:off x="6610350" y="2563812"/>
            <a:ext cx="8724900" cy="70802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a:solidFill>
                  <a:srgbClr val="000000"/>
                </a:solidFill>
                <a:latin typeface="Arial"/>
                <a:ea typeface="Arial"/>
                <a:cs typeface="Arial"/>
                <a:sym typeface="Arial"/>
              </a:rPr>
              <a:t> </a:t>
            </a:r>
            <a:r>
              <a:rPr b="1" i="0" lang="en-US" sz="3600" u="none">
                <a:solidFill>
                  <a:srgbClr val="7030A0"/>
                </a:solidFill>
                <a:latin typeface="Arial"/>
                <a:ea typeface="Arial"/>
                <a:cs typeface="Arial"/>
                <a:sym typeface="Arial"/>
              </a:rPr>
              <a:t>Benedict College, Columbia SC</a:t>
            </a:r>
            <a:endParaRPr/>
          </a:p>
        </p:txBody>
      </p:sp>
      <p:sp>
        <p:nvSpPr>
          <p:cNvPr id="103" name="Google Shape;103;p13"/>
          <p:cNvSpPr txBox="1"/>
          <p:nvPr/>
        </p:nvSpPr>
        <p:spPr>
          <a:xfrm flipH="1">
            <a:off x="6819901" y="2000250"/>
            <a:ext cx="8961437" cy="67945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0" i="0" lang="en-US" sz="3600" u="none">
                <a:solidFill>
                  <a:srgbClr val="000000"/>
                </a:solidFill>
                <a:latin typeface="Arial"/>
                <a:ea typeface="Arial"/>
                <a:cs typeface="Arial"/>
                <a:sym typeface="Arial"/>
              </a:rPr>
              <a:t> </a:t>
            </a:r>
            <a:r>
              <a:rPr b="1" i="0" lang="en-US" sz="3600" u="none">
                <a:solidFill>
                  <a:srgbClr val="7030A0"/>
                </a:solidFill>
                <a:latin typeface="Arial"/>
                <a:ea typeface="Arial"/>
                <a:cs typeface="Arial"/>
                <a:sym typeface="Arial"/>
              </a:rPr>
              <a:t>Physics and Engineering Department</a:t>
            </a:r>
            <a:endParaRPr/>
          </a:p>
        </p:txBody>
      </p:sp>
      <p:sp>
        <p:nvSpPr>
          <p:cNvPr id="104" name="Google Shape;104;p13"/>
          <p:cNvSpPr txBox="1"/>
          <p:nvPr/>
        </p:nvSpPr>
        <p:spPr>
          <a:xfrm>
            <a:off x="0" y="0"/>
            <a:ext cx="21945600" cy="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a:solidFill>
                <a:srgbClr val="000000"/>
              </a:solidFill>
              <a:latin typeface="Arial"/>
              <a:ea typeface="Arial"/>
              <a:cs typeface="Arial"/>
              <a:sym typeface="Arial"/>
            </a:endParaRPr>
          </a:p>
        </p:txBody>
      </p:sp>
      <p:sp>
        <p:nvSpPr>
          <p:cNvPr id="105" name="Google Shape;105;p13"/>
          <p:cNvSpPr txBox="1"/>
          <p:nvPr/>
        </p:nvSpPr>
        <p:spPr>
          <a:xfrm>
            <a:off x="0" y="0"/>
            <a:ext cx="21945600" cy="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a:solidFill>
                <a:srgbClr val="000000"/>
              </a:solidFill>
              <a:latin typeface="Arial"/>
              <a:ea typeface="Arial"/>
              <a:cs typeface="Arial"/>
              <a:sym typeface="Arial"/>
            </a:endParaRPr>
          </a:p>
        </p:txBody>
      </p:sp>
      <p:sp>
        <p:nvSpPr>
          <p:cNvPr id="106" name="Google Shape;106;p13"/>
          <p:cNvSpPr txBox="1"/>
          <p:nvPr/>
        </p:nvSpPr>
        <p:spPr>
          <a:xfrm>
            <a:off x="-39687" y="29670375"/>
            <a:ext cx="9626600" cy="314642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lang="en-US" sz="2700"/>
              <a:t>Further Testing on campus activities</a:t>
            </a:r>
            <a:endParaRPr sz="2700"/>
          </a:p>
          <a:p>
            <a:pPr indent="0" lvl="0" marL="0" marR="0" rtl="0" algn="l">
              <a:lnSpc>
                <a:spcPct val="100000"/>
              </a:lnSpc>
              <a:spcBef>
                <a:spcPts val="0"/>
              </a:spcBef>
              <a:spcAft>
                <a:spcPts val="0"/>
              </a:spcAft>
              <a:buNone/>
            </a:pPr>
            <a:r>
              <a:t/>
            </a:r>
            <a:endParaRPr b="0" i="0" sz="2700" u="none">
              <a:solidFill>
                <a:srgbClr val="000000"/>
              </a:solidFill>
              <a:latin typeface="Arial"/>
              <a:ea typeface="Arial"/>
              <a:cs typeface="Arial"/>
              <a:sym typeface="Arial"/>
            </a:endParaRPr>
          </a:p>
        </p:txBody>
      </p:sp>
      <p:sp>
        <p:nvSpPr>
          <p:cNvPr id="107" name="Google Shape;107;p13"/>
          <p:cNvSpPr txBox="1"/>
          <p:nvPr/>
        </p:nvSpPr>
        <p:spPr>
          <a:xfrm>
            <a:off x="10031525" y="24784875"/>
            <a:ext cx="11045700" cy="1830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rPr b="0" i="0" lang="en-US" sz="2700" u="none">
                <a:solidFill>
                  <a:srgbClr val="000000"/>
                </a:solidFill>
                <a:latin typeface="Arial"/>
                <a:ea typeface="Arial"/>
                <a:cs typeface="Arial"/>
                <a:sym typeface="Arial"/>
              </a:rPr>
              <a:t>At the end of this study we strive to achieve the following:</a:t>
            </a:r>
            <a:endParaRPr/>
          </a:p>
          <a:p>
            <a:pPr indent="0" lvl="0" marL="0" marR="0" rtl="0" algn="l">
              <a:lnSpc>
                <a:spcPct val="100000"/>
              </a:lnSpc>
              <a:spcBef>
                <a:spcPts val="0"/>
              </a:spcBef>
              <a:spcAft>
                <a:spcPts val="0"/>
              </a:spcAft>
              <a:buClr>
                <a:srgbClr val="000000"/>
              </a:buClr>
              <a:buSzPts val="2700"/>
              <a:buFont typeface="Arial"/>
              <a:buNone/>
            </a:pPr>
            <a:r>
              <a:t/>
            </a:r>
            <a:endParaRPr sz="2700"/>
          </a:p>
          <a:p>
            <a:pPr indent="0" lvl="0" marL="0" marR="0" rtl="0" algn="l">
              <a:lnSpc>
                <a:spcPct val="100000"/>
              </a:lnSpc>
              <a:spcBef>
                <a:spcPts val="0"/>
              </a:spcBef>
              <a:spcAft>
                <a:spcPts val="0"/>
              </a:spcAft>
              <a:buClr>
                <a:srgbClr val="000000"/>
              </a:buClr>
              <a:buSzPts val="2700"/>
              <a:buFont typeface="Arial"/>
              <a:buNone/>
            </a:pPr>
            <a:r>
              <a:rPr lang="en-US" sz="2700"/>
              <a:t>A spike in PMs and VOCs in the air when residential activities are occurring </a:t>
            </a:r>
            <a:endParaRPr sz="2700"/>
          </a:p>
          <a:p>
            <a:pPr indent="0" lvl="0" marL="0" marR="0" rtl="0" algn="l">
              <a:lnSpc>
                <a:spcPct val="100000"/>
              </a:lnSpc>
              <a:spcBef>
                <a:spcPts val="0"/>
              </a:spcBef>
              <a:spcAft>
                <a:spcPts val="0"/>
              </a:spcAft>
              <a:buClr>
                <a:srgbClr val="000000"/>
              </a:buClr>
              <a:buSzPts val="100"/>
              <a:buFont typeface="Noto Sans Symbols"/>
              <a:buNone/>
            </a:pPr>
            <a:r>
              <a:t/>
            </a:r>
            <a:endParaRPr b="0" i="0" sz="2700" u="non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2700" u="none">
              <a:solidFill>
                <a:srgbClr val="000000"/>
              </a:solidFill>
              <a:latin typeface="Arial"/>
              <a:ea typeface="Arial"/>
              <a:cs typeface="Arial"/>
              <a:sym typeface="Arial"/>
            </a:endParaRPr>
          </a:p>
        </p:txBody>
      </p:sp>
      <p:sp>
        <p:nvSpPr>
          <p:cNvPr id="108" name="Google Shape;108;p13"/>
          <p:cNvSpPr txBox="1"/>
          <p:nvPr/>
        </p:nvSpPr>
        <p:spPr>
          <a:xfrm>
            <a:off x="84137" y="24679275"/>
            <a:ext cx="9523412" cy="3952875"/>
          </a:xfrm>
          <a:prstGeom prst="rect">
            <a:avLst/>
          </a:prstGeom>
          <a:noFill/>
          <a:ln>
            <a:noFill/>
          </a:ln>
        </p:spPr>
        <p:txBody>
          <a:bodyPr anchorCtr="0" anchor="t" bIns="45700" lIns="91425" spcFirstLastPara="1" rIns="91425" wrap="square" tIns="45700">
            <a:noAutofit/>
          </a:bodyPr>
          <a:lstStyle/>
          <a:p>
            <a:pPr indent="-393700" lvl="0" marL="457200" marR="0" rtl="0" algn="l">
              <a:lnSpc>
                <a:spcPct val="100000"/>
              </a:lnSpc>
              <a:spcBef>
                <a:spcPts val="0"/>
              </a:spcBef>
              <a:spcAft>
                <a:spcPts val="0"/>
              </a:spcAft>
              <a:buSzPts val="2600"/>
              <a:buChar char="●"/>
            </a:pPr>
            <a:r>
              <a:rPr lang="en-US" sz="2600"/>
              <a:t>Atmotube PRO sensor</a:t>
            </a:r>
            <a:endParaRPr sz="2400">
              <a:solidFill>
                <a:schemeClr val="dk1"/>
              </a:solidFill>
            </a:endParaRPr>
          </a:p>
          <a:p>
            <a:pPr indent="-317500" lvl="0" marL="457200" rtl="0" algn="l">
              <a:lnSpc>
                <a:spcPct val="115000"/>
              </a:lnSpc>
              <a:spcBef>
                <a:spcPts val="0"/>
              </a:spcBef>
              <a:spcAft>
                <a:spcPts val="0"/>
              </a:spcAft>
              <a:buClr>
                <a:schemeClr val="dk1"/>
              </a:buClr>
              <a:buSzPts val="1400"/>
              <a:buChar char="-"/>
            </a:pPr>
            <a:r>
              <a:rPr lang="en-US" sz="2400">
                <a:solidFill>
                  <a:schemeClr val="dk1"/>
                </a:solidFill>
              </a:rPr>
              <a:t>The  Atmotube PRO will monitor and record the presence of VOCs and  PM</a:t>
            </a:r>
            <a:r>
              <a:rPr baseline="-25000" lang="en-US" sz="4000">
                <a:solidFill>
                  <a:schemeClr val="dk1"/>
                </a:solidFill>
              </a:rPr>
              <a:t>1</a:t>
            </a:r>
            <a:r>
              <a:rPr lang="en-US" sz="2400">
                <a:solidFill>
                  <a:schemeClr val="dk1"/>
                </a:solidFill>
              </a:rPr>
              <a:t>, PM</a:t>
            </a:r>
            <a:r>
              <a:rPr baseline="-25000" lang="en-US" sz="4000">
                <a:solidFill>
                  <a:schemeClr val="dk1"/>
                </a:solidFill>
              </a:rPr>
              <a:t>2.5</a:t>
            </a:r>
            <a:r>
              <a:rPr lang="en-US" sz="2400">
                <a:solidFill>
                  <a:schemeClr val="dk1"/>
                </a:solidFill>
              </a:rPr>
              <a:t> or PM</a:t>
            </a:r>
            <a:r>
              <a:rPr baseline="-25000" lang="en-US" sz="4000">
                <a:solidFill>
                  <a:schemeClr val="dk1"/>
                </a:solidFill>
              </a:rPr>
              <a:t>10</a:t>
            </a:r>
            <a:r>
              <a:rPr lang="en-US" sz="2400">
                <a:solidFill>
                  <a:schemeClr val="dk1"/>
                </a:solidFill>
              </a:rPr>
              <a:t> during each activity. </a:t>
            </a:r>
            <a:endParaRPr sz="2400">
              <a:solidFill>
                <a:schemeClr val="dk1"/>
              </a:solidFill>
            </a:endParaRPr>
          </a:p>
          <a:p>
            <a:pPr indent="-381000" lvl="0" marL="457200" rtl="0" algn="l">
              <a:lnSpc>
                <a:spcPct val="115000"/>
              </a:lnSpc>
              <a:spcBef>
                <a:spcPts val="0"/>
              </a:spcBef>
              <a:spcAft>
                <a:spcPts val="0"/>
              </a:spcAft>
              <a:buClr>
                <a:schemeClr val="dk1"/>
              </a:buClr>
              <a:buSzPts val="2400"/>
              <a:buChar char="-"/>
            </a:pPr>
            <a:r>
              <a:rPr lang="en-US" sz="2400">
                <a:solidFill>
                  <a:schemeClr val="dk1"/>
                </a:solidFill>
              </a:rPr>
              <a:t>Two atmotube sensors will be used to  capture pollutant measurements at the location of the event (bathroom, kitchen, laundry) and impact (Living Room B). </a:t>
            </a:r>
            <a:endParaRPr sz="2400">
              <a:solidFill>
                <a:schemeClr val="dk1"/>
              </a:solidFill>
            </a:endParaRPr>
          </a:p>
          <a:p>
            <a:pPr indent="-381000" lvl="0" marL="457200" rtl="0" algn="l">
              <a:lnSpc>
                <a:spcPct val="115000"/>
              </a:lnSpc>
              <a:spcBef>
                <a:spcPts val="0"/>
              </a:spcBef>
              <a:spcAft>
                <a:spcPts val="0"/>
              </a:spcAft>
              <a:buClr>
                <a:schemeClr val="dk1"/>
              </a:buClr>
              <a:buSzPts val="2400"/>
              <a:buChar char="-"/>
            </a:pPr>
            <a:r>
              <a:rPr lang="en-US" sz="2400">
                <a:solidFill>
                  <a:schemeClr val="dk1"/>
                </a:solidFill>
              </a:rPr>
              <a:t>Laundry Detergent and Cleansing agent </a:t>
            </a:r>
            <a:endParaRPr sz="2400">
              <a:solidFill>
                <a:schemeClr val="dk1"/>
              </a:solidFill>
            </a:endParaRPr>
          </a:p>
          <a:p>
            <a:pPr indent="0" lvl="0" marL="0" marR="0" rtl="0" algn="l">
              <a:lnSpc>
                <a:spcPct val="100000"/>
              </a:lnSpc>
              <a:spcBef>
                <a:spcPts val="0"/>
              </a:spcBef>
              <a:spcAft>
                <a:spcPts val="0"/>
              </a:spcAft>
              <a:buNone/>
            </a:pPr>
            <a:r>
              <a:t/>
            </a:r>
            <a:endParaRPr b="0" i="0" sz="2600" u="none">
              <a:solidFill>
                <a:srgbClr val="000000"/>
              </a:solidFill>
              <a:latin typeface="Arial"/>
              <a:ea typeface="Arial"/>
              <a:cs typeface="Arial"/>
              <a:sym typeface="Arial"/>
            </a:endParaRPr>
          </a:p>
        </p:txBody>
      </p:sp>
      <p:sp>
        <p:nvSpPr>
          <p:cNvPr id="109" name="Google Shape;109;p13"/>
          <p:cNvSpPr txBox="1"/>
          <p:nvPr/>
        </p:nvSpPr>
        <p:spPr>
          <a:xfrm>
            <a:off x="-19050" y="4521200"/>
            <a:ext cx="9791700" cy="7494587"/>
          </a:xfrm>
          <a:prstGeom prst="rect">
            <a:avLst/>
          </a:prstGeom>
          <a:noFill/>
          <a:ln>
            <a:noFill/>
          </a:ln>
        </p:spPr>
        <p:txBody>
          <a:bodyPr anchorCtr="0" anchor="t" bIns="45700" lIns="91425" spcFirstLastPara="1" rIns="91425" wrap="square" tIns="45700">
            <a:noAutofit/>
          </a:bodyPr>
          <a:lstStyle/>
          <a:p>
            <a:pPr indent="457200" lvl="0" marL="0" rtl="0" algn="just">
              <a:spcBef>
                <a:spcPts val="0"/>
              </a:spcBef>
              <a:spcAft>
                <a:spcPts val="0"/>
              </a:spcAft>
              <a:buClr>
                <a:schemeClr val="dk1"/>
              </a:buClr>
              <a:buSzPts val="1100"/>
              <a:buFont typeface="Arial"/>
              <a:buNone/>
            </a:pPr>
            <a:r>
              <a:rPr lang="en-US" sz="2700">
                <a:solidFill>
                  <a:schemeClr val="dk1"/>
                </a:solidFill>
                <a:latin typeface="Times New Roman"/>
                <a:ea typeface="Times New Roman"/>
                <a:cs typeface="Times New Roman"/>
                <a:sym typeface="Times New Roman"/>
              </a:rPr>
              <a:t>Indoor Air Quality is the deterioration of air quality caused by criteria pollutants. Most indoor and household activities emit several criteria pollutants such as particulate matter (PM 1, 2.5, 10) and volatile organic compounds (VOCs). Due to the Covid-19 pandemic, many people are sheltered indoors. Hence the desire to quantify the impact of household activities on indoor air quality. In this research, we employed the Atmotube PRO sensor and determined the amount of PM and VOCs emitted from household activities such as cooking, laundry, and cleaning. Two atmotube sensors were used to capture measurements at the location of the event (bathroom, kitchen, laundry) and impact (living room B). Cursory research of literature indicated that indoor air quality has not been measured using an atmotube pro sensor. The research results plotted have proven that cooking, doing laundry, and utilizing household cleanser decreased indoor air quality while occurring.  </a:t>
            </a:r>
            <a:endParaRPr sz="2700">
              <a:solidFill>
                <a:schemeClr val="dk1"/>
              </a:solidFill>
              <a:latin typeface="Times New Roman"/>
              <a:ea typeface="Times New Roman"/>
              <a:cs typeface="Times New Roman"/>
              <a:sym typeface="Times New Roman"/>
            </a:endParaRPr>
          </a:p>
          <a:p>
            <a:pPr indent="0" lvl="0" marL="0" marR="0" rtl="0" algn="just">
              <a:lnSpc>
                <a:spcPct val="100000"/>
              </a:lnSpc>
              <a:spcBef>
                <a:spcPts val="1000"/>
              </a:spcBef>
              <a:spcAft>
                <a:spcPts val="0"/>
              </a:spcAft>
              <a:buClr>
                <a:srgbClr val="000000"/>
              </a:buClr>
              <a:buSzPts val="2500"/>
              <a:buFont typeface="Arial"/>
              <a:buNone/>
            </a:pPr>
            <a:r>
              <a:t/>
            </a:r>
            <a:endParaRPr/>
          </a:p>
        </p:txBody>
      </p:sp>
      <p:sp>
        <p:nvSpPr>
          <p:cNvPr id="110" name="Google Shape;110;p13"/>
          <p:cNvSpPr txBox="1"/>
          <p:nvPr/>
        </p:nvSpPr>
        <p:spPr>
          <a:xfrm>
            <a:off x="57150" y="23893463"/>
            <a:ext cx="9664700" cy="609600"/>
          </a:xfrm>
          <a:prstGeom prst="rect">
            <a:avLst/>
          </a:prstGeom>
          <a:solidFill>
            <a:schemeClr val="l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a:solidFill>
                  <a:srgbClr val="000000"/>
                </a:solidFill>
                <a:latin typeface="Arial"/>
                <a:ea typeface="Arial"/>
                <a:cs typeface="Arial"/>
                <a:sym typeface="Arial"/>
              </a:rPr>
              <a:t>MATERIALS AND METHODS</a:t>
            </a:r>
            <a:endParaRPr/>
          </a:p>
        </p:txBody>
      </p:sp>
      <p:sp>
        <p:nvSpPr>
          <p:cNvPr id="111" name="Google Shape;111;p13"/>
          <p:cNvSpPr txBox="1"/>
          <p:nvPr/>
        </p:nvSpPr>
        <p:spPr>
          <a:xfrm>
            <a:off x="33337" y="12734925"/>
            <a:ext cx="9688512" cy="102965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1000"/>
              </a:spcAft>
              <a:buClr>
                <a:schemeClr val="dk1"/>
              </a:buClr>
              <a:buSzPts val="1100"/>
              <a:buFont typeface="Arial"/>
              <a:buNone/>
            </a:pPr>
            <a:r>
              <a:rPr lang="en-US" sz="2700">
                <a:solidFill>
                  <a:schemeClr val="dk1"/>
                </a:solidFill>
                <a:latin typeface="Times New Roman"/>
                <a:ea typeface="Times New Roman"/>
                <a:cs typeface="Times New Roman"/>
                <a:sym typeface="Times New Roman"/>
              </a:rPr>
              <a:t>The air quality in our homes is constantly changing. Indoor Air Quality is the deterioration of air quality caused by criteria pollutants. Most indoor/household activities emit several pollutants such as Particulate Matter (PM), Ozone (O</a:t>
            </a:r>
            <a:r>
              <a:rPr baseline="-25000" lang="en-US" sz="2700">
                <a:solidFill>
                  <a:schemeClr val="dk1"/>
                </a:solidFill>
                <a:latin typeface="Times New Roman"/>
                <a:ea typeface="Times New Roman"/>
                <a:cs typeface="Times New Roman"/>
                <a:sym typeface="Times New Roman"/>
              </a:rPr>
              <a:t>3</a:t>
            </a:r>
            <a:r>
              <a:rPr lang="en-US" sz="2700">
                <a:solidFill>
                  <a:schemeClr val="dk1"/>
                </a:solidFill>
                <a:latin typeface="Times New Roman"/>
                <a:ea typeface="Times New Roman"/>
                <a:cs typeface="Times New Roman"/>
                <a:sym typeface="Times New Roman"/>
              </a:rPr>
              <a:t>), Nitrogen oxides (NOx) and Volatile Organic Compounds (VOCs).  Particulate Matter is made of microscopic solid particles or liquid droplets that can be emitted into the air or formed by pollutants directly into the atmosphere. Volatile Organic Compounds are Gases that are emitted from solids and liquids.‘They give off organic compounds while stored and in use. Examples are paints, waxes, and disinfecting agents.Cooking is one of the largest causes of indoor air pollution. Criteria pollutants are produced along with particulate matter. Laundry detergents and bathroom cleansing agents generate Volatile Organic Compounds (VOCs) as well as acetaldehyde, acetone, ethanol, α-pinene, linalool, and D-limonene.Knowing and controlling indoor pollutants reduces the risk of indoor health concerns.</a:t>
            </a:r>
            <a:endParaRPr sz="2700"/>
          </a:p>
        </p:txBody>
      </p:sp>
      <p:sp>
        <p:nvSpPr>
          <p:cNvPr id="112" name="Google Shape;112;p13"/>
          <p:cNvSpPr txBox="1"/>
          <p:nvPr/>
        </p:nvSpPr>
        <p:spPr>
          <a:xfrm>
            <a:off x="-2244725" y="20459688"/>
            <a:ext cx="12607800" cy="766800"/>
          </a:xfrm>
          <a:prstGeom prst="rect">
            <a:avLst/>
          </a:prstGeom>
          <a:noFill/>
          <a:ln>
            <a:noFill/>
          </a:ln>
        </p:spPr>
        <p:txBody>
          <a:bodyPr anchorCtr="0" anchor="t" bIns="91425" lIns="91425" spcFirstLastPara="1" rIns="91425" wrap="square" tIns="91425">
            <a:noAutofit/>
          </a:bodyPr>
          <a:lstStyle/>
          <a:p>
            <a:pPr indent="-546100" lvl="0" marL="546100" marR="0" rtl="0" algn="l">
              <a:lnSpc>
                <a:spcPct val="100000"/>
              </a:lnSpc>
              <a:spcBef>
                <a:spcPts val="0"/>
              </a:spcBef>
              <a:spcAft>
                <a:spcPts val="0"/>
              </a:spcAft>
              <a:buClr>
                <a:srgbClr val="000000"/>
              </a:buClr>
              <a:buSzPts val="500"/>
              <a:buFont typeface="Noto Sans Symbols"/>
              <a:buChar char="▪"/>
            </a:pPr>
            <a:r>
              <a:t/>
            </a:r>
            <a:endParaRPr/>
          </a:p>
        </p:txBody>
      </p:sp>
      <p:sp>
        <p:nvSpPr>
          <p:cNvPr id="113" name="Google Shape;113;p13"/>
          <p:cNvSpPr txBox="1"/>
          <p:nvPr/>
        </p:nvSpPr>
        <p:spPr>
          <a:xfrm>
            <a:off x="12066587" y="9264650"/>
            <a:ext cx="7253287" cy="708025"/>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rgbClr val="000000"/>
              </a:buClr>
              <a:buSzPts val="500"/>
              <a:buFont typeface="Noto Sans Symbols"/>
              <a:buChar char="▪"/>
            </a:pPr>
            <a:r>
              <a:rPr b="1" lang="en-US" sz="3000"/>
              <a:t>Cleanser &amp; Detergents </a:t>
            </a:r>
            <a:endParaRPr b="1" sz="3000"/>
          </a:p>
          <a:p>
            <a:pPr indent="0" lvl="0" marL="0" marR="0" rtl="0" algn="l">
              <a:lnSpc>
                <a:spcPct val="100000"/>
              </a:lnSpc>
              <a:spcBef>
                <a:spcPts val="0"/>
              </a:spcBef>
              <a:spcAft>
                <a:spcPts val="0"/>
              </a:spcAft>
              <a:buNone/>
            </a:pPr>
            <a:r>
              <a:t/>
            </a:r>
            <a:endParaRPr b="1" i="0" sz="3000" u="none">
              <a:solidFill>
                <a:srgbClr val="000000"/>
              </a:solidFill>
              <a:latin typeface="Arial"/>
              <a:ea typeface="Arial"/>
              <a:cs typeface="Arial"/>
              <a:sym typeface="Arial"/>
            </a:endParaRPr>
          </a:p>
        </p:txBody>
      </p:sp>
      <p:sp>
        <p:nvSpPr>
          <p:cNvPr id="114" name="Google Shape;114;p13"/>
          <p:cNvSpPr txBox="1"/>
          <p:nvPr/>
        </p:nvSpPr>
        <p:spPr>
          <a:xfrm>
            <a:off x="12274550" y="4624387"/>
            <a:ext cx="8001000" cy="708025"/>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rgbClr val="000000"/>
              </a:buClr>
              <a:buSzPts val="500"/>
              <a:buFont typeface="Noto Sans Symbols"/>
              <a:buChar char="▪"/>
            </a:pPr>
            <a:r>
              <a:rPr b="1" lang="en-US" sz="3000"/>
              <a:t>Floor Plan</a:t>
            </a:r>
            <a:endParaRPr/>
          </a:p>
          <a:p>
            <a:pPr indent="0" lvl="0" marL="0" marR="0" rtl="0" algn="l">
              <a:lnSpc>
                <a:spcPct val="100000"/>
              </a:lnSpc>
              <a:spcBef>
                <a:spcPts val="0"/>
              </a:spcBef>
              <a:spcAft>
                <a:spcPts val="0"/>
              </a:spcAft>
              <a:buNone/>
            </a:pPr>
            <a:r>
              <a:t/>
            </a:r>
            <a:endParaRPr b="1" i="0" sz="3000" u="none">
              <a:solidFill>
                <a:srgbClr val="000000"/>
              </a:solidFill>
              <a:latin typeface="Arial"/>
              <a:ea typeface="Arial"/>
              <a:cs typeface="Arial"/>
              <a:sym typeface="Arial"/>
            </a:endParaRPr>
          </a:p>
        </p:txBody>
      </p:sp>
      <p:sp>
        <p:nvSpPr>
          <p:cNvPr id="115" name="Google Shape;115;p13"/>
          <p:cNvSpPr txBox="1"/>
          <p:nvPr/>
        </p:nvSpPr>
        <p:spPr>
          <a:xfrm>
            <a:off x="11927624" y="13533338"/>
            <a:ext cx="7253400" cy="7080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rgbClr val="000000"/>
              </a:buClr>
              <a:buSzPts val="500"/>
              <a:buFont typeface="Noto Sans Symbols"/>
              <a:buChar char="▪"/>
            </a:pPr>
            <a:r>
              <a:rPr b="1" lang="en-US" sz="3000"/>
              <a:t>Results from Atmotube PRO sensor </a:t>
            </a:r>
            <a:endParaRPr/>
          </a:p>
          <a:p>
            <a:pPr indent="0" lvl="0" marL="0" marR="0" rtl="0" algn="l">
              <a:lnSpc>
                <a:spcPct val="100000"/>
              </a:lnSpc>
              <a:spcBef>
                <a:spcPts val="0"/>
              </a:spcBef>
              <a:spcAft>
                <a:spcPts val="0"/>
              </a:spcAft>
              <a:buNone/>
            </a:pPr>
            <a:r>
              <a:t/>
            </a:r>
            <a:endParaRPr b="1" i="0" sz="3000" u="none">
              <a:solidFill>
                <a:srgbClr val="000000"/>
              </a:solidFill>
              <a:latin typeface="Arial"/>
              <a:ea typeface="Arial"/>
              <a:cs typeface="Arial"/>
              <a:sym typeface="Arial"/>
            </a:endParaRPr>
          </a:p>
        </p:txBody>
      </p:sp>
      <p:pic>
        <p:nvPicPr>
          <p:cNvPr id="116" name="Google Shape;116;p13"/>
          <p:cNvPicPr preferRelativeResize="0"/>
          <p:nvPr/>
        </p:nvPicPr>
        <p:blipFill>
          <a:blip r:embed="rId4">
            <a:alphaModFix/>
          </a:blip>
          <a:stretch>
            <a:fillRect/>
          </a:stretch>
        </p:blipFill>
        <p:spPr>
          <a:xfrm>
            <a:off x="11872925" y="5213350"/>
            <a:ext cx="5516613" cy="3952875"/>
          </a:xfrm>
          <a:prstGeom prst="rect">
            <a:avLst/>
          </a:prstGeom>
          <a:noFill/>
          <a:ln>
            <a:noFill/>
          </a:ln>
        </p:spPr>
      </p:pic>
      <p:pic>
        <p:nvPicPr>
          <p:cNvPr id="117" name="Google Shape;117;p13"/>
          <p:cNvPicPr preferRelativeResize="0"/>
          <p:nvPr/>
        </p:nvPicPr>
        <p:blipFill>
          <a:blip r:embed="rId5">
            <a:alphaModFix/>
          </a:blip>
          <a:stretch>
            <a:fillRect/>
          </a:stretch>
        </p:blipFill>
        <p:spPr>
          <a:xfrm>
            <a:off x="17537100" y="5298275"/>
            <a:ext cx="3371850" cy="3305175"/>
          </a:xfrm>
          <a:prstGeom prst="rect">
            <a:avLst/>
          </a:prstGeom>
          <a:noFill/>
          <a:ln>
            <a:noFill/>
          </a:ln>
        </p:spPr>
      </p:pic>
      <p:pic>
        <p:nvPicPr>
          <p:cNvPr id="118" name="Google Shape;118;p13"/>
          <p:cNvPicPr preferRelativeResize="0"/>
          <p:nvPr/>
        </p:nvPicPr>
        <p:blipFill>
          <a:blip r:embed="rId6">
            <a:alphaModFix/>
          </a:blip>
          <a:stretch>
            <a:fillRect/>
          </a:stretch>
        </p:blipFill>
        <p:spPr>
          <a:xfrm>
            <a:off x="13639800" y="6951650"/>
            <a:ext cx="304800" cy="400025"/>
          </a:xfrm>
          <a:prstGeom prst="rect">
            <a:avLst/>
          </a:prstGeom>
          <a:noFill/>
          <a:ln>
            <a:noFill/>
          </a:ln>
        </p:spPr>
      </p:pic>
      <p:pic>
        <p:nvPicPr>
          <p:cNvPr id="119" name="Google Shape;119;p13"/>
          <p:cNvPicPr preferRelativeResize="0"/>
          <p:nvPr/>
        </p:nvPicPr>
        <p:blipFill>
          <a:blip r:embed="rId7">
            <a:alphaModFix/>
          </a:blip>
          <a:stretch>
            <a:fillRect/>
          </a:stretch>
        </p:blipFill>
        <p:spPr>
          <a:xfrm>
            <a:off x="14039850" y="8127200"/>
            <a:ext cx="304800" cy="476259"/>
          </a:xfrm>
          <a:prstGeom prst="rect">
            <a:avLst/>
          </a:prstGeom>
          <a:noFill/>
          <a:ln>
            <a:noFill/>
          </a:ln>
        </p:spPr>
      </p:pic>
      <p:pic>
        <p:nvPicPr>
          <p:cNvPr id="120" name="Google Shape;120;p13"/>
          <p:cNvPicPr preferRelativeResize="0"/>
          <p:nvPr/>
        </p:nvPicPr>
        <p:blipFill>
          <a:blip r:embed="rId8">
            <a:alphaModFix/>
          </a:blip>
          <a:stretch>
            <a:fillRect/>
          </a:stretch>
        </p:blipFill>
        <p:spPr>
          <a:xfrm>
            <a:off x="13639788" y="6170605"/>
            <a:ext cx="399168" cy="523875"/>
          </a:xfrm>
          <a:prstGeom prst="rect">
            <a:avLst/>
          </a:prstGeom>
          <a:noFill/>
          <a:ln>
            <a:noFill/>
          </a:ln>
        </p:spPr>
      </p:pic>
      <p:pic>
        <p:nvPicPr>
          <p:cNvPr id="121" name="Google Shape;121;p13"/>
          <p:cNvPicPr preferRelativeResize="0"/>
          <p:nvPr/>
        </p:nvPicPr>
        <p:blipFill>
          <a:blip r:embed="rId9">
            <a:alphaModFix/>
          </a:blip>
          <a:stretch>
            <a:fillRect/>
          </a:stretch>
        </p:blipFill>
        <p:spPr>
          <a:xfrm>
            <a:off x="13228625" y="5213338"/>
            <a:ext cx="304800" cy="476250"/>
          </a:xfrm>
          <a:prstGeom prst="rect">
            <a:avLst/>
          </a:prstGeom>
          <a:noFill/>
          <a:ln>
            <a:noFill/>
          </a:ln>
        </p:spPr>
      </p:pic>
      <p:pic>
        <p:nvPicPr>
          <p:cNvPr id="122" name="Google Shape;122;p13"/>
          <p:cNvPicPr preferRelativeResize="0"/>
          <p:nvPr/>
        </p:nvPicPr>
        <p:blipFill>
          <a:blip r:embed="rId10">
            <a:alphaModFix/>
          </a:blip>
          <a:stretch>
            <a:fillRect/>
          </a:stretch>
        </p:blipFill>
        <p:spPr>
          <a:xfrm>
            <a:off x="10499725" y="10430977"/>
            <a:ext cx="3582976" cy="2633040"/>
          </a:xfrm>
          <a:prstGeom prst="rect">
            <a:avLst/>
          </a:prstGeom>
          <a:noFill/>
          <a:ln>
            <a:noFill/>
          </a:ln>
        </p:spPr>
      </p:pic>
      <p:pic>
        <p:nvPicPr>
          <p:cNvPr id="123" name="Google Shape;123;p13"/>
          <p:cNvPicPr preferRelativeResize="0"/>
          <p:nvPr/>
        </p:nvPicPr>
        <p:blipFill>
          <a:blip r:embed="rId11">
            <a:alphaModFix/>
          </a:blip>
          <a:stretch>
            <a:fillRect/>
          </a:stretch>
        </p:blipFill>
        <p:spPr>
          <a:xfrm>
            <a:off x="17693699" y="9816752"/>
            <a:ext cx="2581853" cy="3442481"/>
          </a:xfrm>
          <a:prstGeom prst="rect">
            <a:avLst/>
          </a:prstGeom>
          <a:noFill/>
          <a:ln>
            <a:noFill/>
          </a:ln>
        </p:spPr>
      </p:pic>
      <p:pic>
        <p:nvPicPr>
          <p:cNvPr id="124" name="Google Shape;124;p13"/>
          <p:cNvPicPr preferRelativeResize="0"/>
          <p:nvPr/>
        </p:nvPicPr>
        <p:blipFill>
          <a:blip r:embed="rId12">
            <a:alphaModFix/>
          </a:blip>
          <a:stretch>
            <a:fillRect/>
          </a:stretch>
        </p:blipFill>
        <p:spPr>
          <a:xfrm rot="-5400000">
            <a:off x="14242862" y="10482438"/>
            <a:ext cx="3290676" cy="2468000"/>
          </a:xfrm>
          <a:prstGeom prst="rect">
            <a:avLst/>
          </a:prstGeom>
          <a:noFill/>
          <a:ln>
            <a:noFill/>
          </a:ln>
        </p:spPr>
      </p:pic>
      <p:pic>
        <p:nvPicPr>
          <p:cNvPr id="125" name="Google Shape;125;p13"/>
          <p:cNvPicPr preferRelativeResize="0"/>
          <p:nvPr/>
        </p:nvPicPr>
        <p:blipFill>
          <a:blip r:embed="rId13">
            <a:alphaModFix/>
          </a:blip>
          <a:stretch>
            <a:fillRect/>
          </a:stretch>
        </p:blipFill>
        <p:spPr>
          <a:xfrm>
            <a:off x="17968925" y="14387441"/>
            <a:ext cx="3582976" cy="2149772"/>
          </a:xfrm>
          <a:prstGeom prst="rect">
            <a:avLst/>
          </a:prstGeom>
          <a:noFill/>
          <a:ln>
            <a:noFill/>
          </a:ln>
        </p:spPr>
      </p:pic>
      <p:sp>
        <p:nvSpPr>
          <p:cNvPr id="126" name="Google Shape;126;p13"/>
          <p:cNvSpPr txBox="1"/>
          <p:nvPr/>
        </p:nvSpPr>
        <p:spPr>
          <a:xfrm>
            <a:off x="10801425" y="13872350"/>
            <a:ext cx="3582900" cy="766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2500"/>
              <a:t>Control</a:t>
            </a:r>
            <a:endParaRPr b="1" sz="2500"/>
          </a:p>
        </p:txBody>
      </p:sp>
      <p:pic>
        <p:nvPicPr>
          <p:cNvPr id="127" name="Google Shape;127;p13"/>
          <p:cNvPicPr preferRelativeResize="0"/>
          <p:nvPr/>
        </p:nvPicPr>
        <p:blipFill>
          <a:blip r:embed="rId14">
            <a:alphaModFix/>
          </a:blip>
          <a:stretch>
            <a:fillRect/>
          </a:stretch>
        </p:blipFill>
        <p:spPr>
          <a:xfrm>
            <a:off x="10626000" y="14498100"/>
            <a:ext cx="3582900" cy="2149735"/>
          </a:xfrm>
          <a:prstGeom prst="rect">
            <a:avLst/>
          </a:prstGeom>
          <a:noFill/>
          <a:ln>
            <a:noFill/>
          </a:ln>
        </p:spPr>
      </p:pic>
      <p:pic>
        <p:nvPicPr>
          <p:cNvPr id="128" name="Google Shape;128;p13"/>
          <p:cNvPicPr preferRelativeResize="0"/>
          <p:nvPr/>
        </p:nvPicPr>
        <p:blipFill>
          <a:blip r:embed="rId15">
            <a:alphaModFix/>
          </a:blip>
          <a:stretch>
            <a:fillRect/>
          </a:stretch>
        </p:blipFill>
        <p:spPr>
          <a:xfrm>
            <a:off x="10625950" y="16683288"/>
            <a:ext cx="3582976" cy="2149785"/>
          </a:xfrm>
          <a:prstGeom prst="rect">
            <a:avLst/>
          </a:prstGeom>
          <a:noFill/>
          <a:ln>
            <a:noFill/>
          </a:ln>
        </p:spPr>
      </p:pic>
      <p:pic>
        <p:nvPicPr>
          <p:cNvPr id="129" name="Google Shape;129;p13"/>
          <p:cNvPicPr preferRelativeResize="0"/>
          <p:nvPr/>
        </p:nvPicPr>
        <p:blipFill>
          <a:blip r:embed="rId16">
            <a:alphaModFix/>
          </a:blip>
          <a:stretch>
            <a:fillRect/>
          </a:stretch>
        </p:blipFill>
        <p:spPr>
          <a:xfrm>
            <a:off x="10489425" y="18831650"/>
            <a:ext cx="3856025" cy="2313615"/>
          </a:xfrm>
          <a:prstGeom prst="rect">
            <a:avLst/>
          </a:prstGeom>
          <a:noFill/>
          <a:ln>
            <a:noFill/>
          </a:ln>
        </p:spPr>
      </p:pic>
      <p:pic>
        <p:nvPicPr>
          <p:cNvPr id="130" name="Google Shape;130;p13"/>
          <p:cNvPicPr preferRelativeResize="0"/>
          <p:nvPr/>
        </p:nvPicPr>
        <p:blipFill>
          <a:blip r:embed="rId17">
            <a:alphaModFix/>
          </a:blip>
          <a:stretch>
            <a:fillRect/>
          </a:stretch>
        </p:blipFill>
        <p:spPr>
          <a:xfrm>
            <a:off x="10363200" y="21168613"/>
            <a:ext cx="3856025" cy="2313615"/>
          </a:xfrm>
          <a:prstGeom prst="rect">
            <a:avLst/>
          </a:prstGeom>
          <a:noFill/>
          <a:ln>
            <a:noFill/>
          </a:ln>
        </p:spPr>
      </p:pic>
      <p:pic>
        <p:nvPicPr>
          <p:cNvPr id="131" name="Google Shape;131;p13"/>
          <p:cNvPicPr preferRelativeResize="0"/>
          <p:nvPr/>
        </p:nvPicPr>
        <p:blipFill>
          <a:blip r:embed="rId18">
            <a:alphaModFix/>
          </a:blip>
          <a:stretch>
            <a:fillRect/>
          </a:stretch>
        </p:blipFill>
        <p:spPr>
          <a:xfrm>
            <a:off x="14007299" y="14450775"/>
            <a:ext cx="3371850" cy="2023110"/>
          </a:xfrm>
          <a:prstGeom prst="rect">
            <a:avLst/>
          </a:prstGeom>
          <a:noFill/>
          <a:ln>
            <a:noFill/>
          </a:ln>
        </p:spPr>
      </p:pic>
      <p:sp>
        <p:nvSpPr>
          <p:cNvPr id="132" name="Google Shape;132;p13"/>
          <p:cNvSpPr txBox="1"/>
          <p:nvPr/>
        </p:nvSpPr>
        <p:spPr>
          <a:xfrm>
            <a:off x="17298625" y="13885850"/>
            <a:ext cx="3218100" cy="1038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2300"/>
              <a:t>Experimental</a:t>
            </a:r>
            <a:endParaRPr b="1" sz="2300"/>
          </a:p>
        </p:txBody>
      </p:sp>
      <p:pic>
        <p:nvPicPr>
          <p:cNvPr id="133" name="Google Shape;133;p13"/>
          <p:cNvPicPr preferRelativeResize="0"/>
          <p:nvPr/>
        </p:nvPicPr>
        <p:blipFill>
          <a:blip r:embed="rId19">
            <a:alphaModFix/>
          </a:blip>
          <a:stretch>
            <a:fillRect/>
          </a:stretch>
        </p:blipFill>
        <p:spPr>
          <a:xfrm>
            <a:off x="18045174" y="16521787"/>
            <a:ext cx="3582935" cy="2149775"/>
          </a:xfrm>
          <a:prstGeom prst="rect">
            <a:avLst/>
          </a:prstGeom>
          <a:noFill/>
          <a:ln>
            <a:noFill/>
          </a:ln>
        </p:spPr>
      </p:pic>
      <p:pic>
        <p:nvPicPr>
          <p:cNvPr id="134" name="Google Shape;134;p13"/>
          <p:cNvPicPr preferRelativeResize="0"/>
          <p:nvPr/>
        </p:nvPicPr>
        <p:blipFill>
          <a:blip r:embed="rId20">
            <a:alphaModFix/>
          </a:blip>
          <a:stretch>
            <a:fillRect/>
          </a:stretch>
        </p:blipFill>
        <p:spPr>
          <a:xfrm>
            <a:off x="18074488" y="18680212"/>
            <a:ext cx="3371850" cy="2023101"/>
          </a:xfrm>
          <a:prstGeom prst="rect">
            <a:avLst/>
          </a:prstGeom>
          <a:noFill/>
          <a:ln>
            <a:noFill/>
          </a:ln>
        </p:spPr>
      </p:pic>
      <p:pic>
        <p:nvPicPr>
          <p:cNvPr id="135" name="Google Shape;135;p13"/>
          <p:cNvPicPr preferRelativeResize="0"/>
          <p:nvPr/>
        </p:nvPicPr>
        <p:blipFill>
          <a:blip r:embed="rId21">
            <a:alphaModFix/>
          </a:blip>
          <a:stretch>
            <a:fillRect/>
          </a:stretch>
        </p:blipFill>
        <p:spPr>
          <a:xfrm>
            <a:off x="18150713" y="20716675"/>
            <a:ext cx="3371850" cy="2023097"/>
          </a:xfrm>
          <a:prstGeom prst="rect">
            <a:avLst/>
          </a:prstGeom>
          <a:noFill/>
          <a:ln>
            <a:noFill/>
          </a:ln>
        </p:spPr>
      </p:pic>
      <p:pic>
        <p:nvPicPr>
          <p:cNvPr id="136" name="Google Shape;136;p13"/>
          <p:cNvPicPr preferRelativeResize="0"/>
          <p:nvPr/>
        </p:nvPicPr>
        <p:blipFill>
          <a:blip r:embed="rId22">
            <a:alphaModFix/>
          </a:blip>
          <a:stretch>
            <a:fillRect/>
          </a:stretch>
        </p:blipFill>
        <p:spPr>
          <a:xfrm>
            <a:off x="14602350" y="21507037"/>
            <a:ext cx="3371850" cy="202310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