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FC1CE7-8946-40DD-84FF-7DA72A413A24}" v="88" dt="2020-07-16T19:19:45.490"/>
    <p1510:client id="{9BC0905B-6790-4EAC-B761-BAA530E7C8D9}" v="38" dt="2020-07-16T09:58:08.545"/>
    <p1510:client id="{E9A35616-4609-4CD0-B38C-3CAE438F4116}" v="114" dt="2020-07-16T21:09:16.0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23" d="100"/>
          <a:sy n="23" d="100"/>
        </p:scale>
        <p:origin x="104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iomo Elijah" userId="S::ediomo.elijah31@my.benedict.edu::cb901245-f9c5-43db-9b5c-069171e8ae79" providerId="AD" clId="Web-{9BC0905B-6790-4EAC-B761-BAA530E7C8D9}"/>
    <pc:docChg chg="modSld">
      <pc:chgData name="Ediomo Elijah" userId="S::ediomo.elijah31@my.benedict.edu::cb901245-f9c5-43db-9b5c-069171e8ae79" providerId="AD" clId="Web-{9BC0905B-6790-4EAC-B761-BAA530E7C8D9}" dt="2020-07-16T09:58:08.545" v="34" actId="20577"/>
      <pc:docMkLst>
        <pc:docMk/>
      </pc:docMkLst>
      <pc:sldChg chg="addSp modSp">
        <pc:chgData name="Ediomo Elijah" userId="S::ediomo.elijah31@my.benedict.edu::cb901245-f9c5-43db-9b5c-069171e8ae79" providerId="AD" clId="Web-{9BC0905B-6790-4EAC-B761-BAA530E7C8D9}" dt="2020-07-16T09:58:08.545" v="34" actId="20577"/>
        <pc:sldMkLst>
          <pc:docMk/>
          <pc:sldMk cId="4040206380" sldId="256"/>
        </pc:sldMkLst>
        <pc:spChg chg="mod">
          <ac:chgData name="Ediomo Elijah" userId="S::ediomo.elijah31@my.benedict.edu::cb901245-f9c5-43db-9b5c-069171e8ae79" providerId="AD" clId="Web-{9BC0905B-6790-4EAC-B761-BAA530E7C8D9}" dt="2020-07-16T09:58:08.545" v="34" actId="20577"/>
          <ac:spMkLst>
            <pc:docMk/>
            <pc:sldMk cId="4040206380" sldId="256"/>
            <ac:spMk id="6" creationId="{00000000-0000-0000-0000-000000000000}"/>
          </ac:spMkLst>
        </pc:spChg>
        <pc:spChg chg="mod">
          <ac:chgData name="Ediomo Elijah" userId="S::ediomo.elijah31@my.benedict.edu::cb901245-f9c5-43db-9b5c-069171e8ae79" providerId="AD" clId="Web-{9BC0905B-6790-4EAC-B761-BAA530E7C8D9}" dt="2020-07-16T09:55:05.983" v="4" actId="1076"/>
          <ac:spMkLst>
            <pc:docMk/>
            <pc:sldMk cId="4040206380" sldId="256"/>
            <ac:spMk id="7" creationId="{00000000-0000-0000-0000-000000000000}"/>
          </ac:spMkLst>
        </pc:spChg>
        <pc:picChg chg="mod">
          <ac:chgData name="Ediomo Elijah" userId="S::ediomo.elijah31@my.benedict.edu::cb901245-f9c5-43db-9b5c-069171e8ae79" providerId="AD" clId="Web-{9BC0905B-6790-4EAC-B761-BAA530E7C8D9}" dt="2020-07-16T09:55:16.170" v="6" actId="1076"/>
          <ac:picMkLst>
            <pc:docMk/>
            <pc:sldMk cId="4040206380" sldId="256"/>
            <ac:picMk id="2" creationId="{56883F6C-4497-46BC-9A1F-0965905CC73C}"/>
          </ac:picMkLst>
        </pc:picChg>
        <pc:picChg chg="add mod">
          <ac:chgData name="Ediomo Elijah" userId="S::ediomo.elijah31@my.benedict.edu::cb901245-f9c5-43db-9b5c-069171e8ae79" providerId="AD" clId="Web-{9BC0905B-6790-4EAC-B761-BAA530E7C8D9}" dt="2020-07-16T09:57:10.905" v="23" actId="14100"/>
          <ac:picMkLst>
            <pc:docMk/>
            <pc:sldMk cId="4040206380" sldId="256"/>
            <ac:picMk id="3" creationId="{A0FB1D6B-5442-4EB8-A952-B31A4BB6FF55}"/>
          </ac:picMkLst>
        </pc:picChg>
        <pc:picChg chg="add mod">
          <ac:chgData name="Ediomo Elijah" userId="S::ediomo.elijah31@my.benedict.edu::cb901245-f9c5-43db-9b5c-069171e8ae79" providerId="AD" clId="Web-{9BC0905B-6790-4EAC-B761-BAA530E7C8D9}" dt="2020-07-16T09:57:31.514" v="28" actId="14100"/>
          <ac:picMkLst>
            <pc:docMk/>
            <pc:sldMk cId="4040206380" sldId="256"/>
            <ac:picMk id="5" creationId="{B112759A-4125-4C18-8DA8-0007AE22F96E}"/>
          </ac:picMkLst>
        </pc:picChg>
        <pc:picChg chg="mod">
          <ac:chgData name="Ediomo Elijah" userId="S::ediomo.elijah31@my.benedict.edu::cb901245-f9c5-43db-9b5c-069171e8ae79" providerId="AD" clId="Web-{9BC0905B-6790-4EAC-B761-BAA530E7C8D9}" dt="2020-07-16T09:55:12.186" v="5" actId="1076"/>
          <ac:picMkLst>
            <pc:docMk/>
            <pc:sldMk cId="4040206380" sldId="256"/>
            <ac:picMk id="1028" creationId="{18AEA235-D7EB-49D1-A50C-FB22B82FEB60}"/>
          </ac:picMkLst>
        </pc:picChg>
      </pc:sldChg>
    </pc:docChg>
  </pc:docChgLst>
  <pc:docChgLst>
    <pc:chgData name="Ediomo Elijah" userId="S::ediomo.elijah31@my.benedict.edu::cb901245-f9c5-43db-9b5c-069171e8ae79" providerId="AD" clId="Web-{E9A35616-4609-4CD0-B38C-3CAE438F4116}"/>
    <pc:docChg chg="modSld">
      <pc:chgData name="Ediomo Elijah" userId="S::ediomo.elijah31@my.benedict.edu::cb901245-f9c5-43db-9b5c-069171e8ae79" providerId="AD" clId="Web-{E9A35616-4609-4CD0-B38C-3CAE438F4116}" dt="2020-07-16T21:09:16.050" v="112" actId="20577"/>
      <pc:docMkLst>
        <pc:docMk/>
      </pc:docMkLst>
      <pc:sldChg chg="addSp delSp modSp">
        <pc:chgData name="Ediomo Elijah" userId="S::ediomo.elijah31@my.benedict.edu::cb901245-f9c5-43db-9b5c-069171e8ae79" providerId="AD" clId="Web-{E9A35616-4609-4CD0-B38C-3CAE438F4116}" dt="2020-07-16T21:09:16.050" v="112" actId="20577"/>
        <pc:sldMkLst>
          <pc:docMk/>
          <pc:sldMk cId="4040206380" sldId="256"/>
        </pc:sldMkLst>
        <pc:spChg chg="mod">
          <ac:chgData name="Ediomo Elijah" userId="S::ediomo.elijah31@my.benedict.edu::cb901245-f9c5-43db-9b5c-069171e8ae79" providerId="AD" clId="Web-{E9A35616-4609-4CD0-B38C-3CAE438F4116}" dt="2020-07-16T21:03:07.422" v="41" actId="14100"/>
          <ac:spMkLst>
            <pc:docMk/>
            <pc:sldMk cId="4040206380" sldId="256"/>
            <ac:spMk id="6" creationId="{00000000-0000-0000-0000-000000000000}"/>
          </ac:spMkLst>
        </pc:spChg>
        <pc:spChg chg="mod">
          <ac:chgData name="Ediomo Elijah" userId="S::ediomo.elijah31@my.benedict.edu::cb901245-f9c5-43db-9b5c-069171e8ae79" providerId="AD" clId="Web-{E9A35616-4609-4CD0-B38C-3CAE438F4116}" dt="2020-07-16T21:09:16.050" v="112" actId="20577"/>
          <ac:spMkLst>
            <pc:docMk/>
            <pc:sldMk cId="4040206380" sldId="256"/>
            <ac:spMk id="8" creationId="{00000000-0000-0000-0000-000000000000}"/>
          </ac:spMkLst>
        </pc:spChg>
        <pc:spChg chg="mod">
          <ac:chgData name="Ediomo Elijah" userId="S::ediomo.elijah31@my.benedict.edu::cb901245-f9c5-43db-9b5c-069171e8ae79" providerId="AD" clId="Web-{E9A35616-4609-4CD0-B38C-3CAE438F4116}" dt="2020-07-16T21:02:55.718" v="40" actId="1076"/>
          <ac:spMkLst>
            <pc:docMk/>
            <pc:sldMk cId="4040206380" sldId="256"/>
            <ac:spMk id="9" creationId="{00000000-0000-0000-0000-000000000000}"/>
          </ac:spMkLst>
        </pc:spChg>
        <pc:spChg chg="add del mod">
          <ac:chgData name="Ediomo Elijah" userId="S::ediomo.elijah31@my.benedict.edu::cb901245-f9c5-43db-9b5c-069171e8ae79" providerId="AD" clId="Web-{E9A35616-4609-4CD0-B38C-3CAE438F4116}" dt="2020-07-16T21:05:58.464" v="53"/>
          <ac:spMkLst>
            <pc:docMk/>
            <pc:sldMk cId="4040206380" sldId="256"/>
            <ac:spMk id="11" creationId="{0EEF86CD-9B25-4CAF-9793-3A44666072DA}"/>
          </ac:spMkLst>
        </pc:spChg>
        <pc:spChg chg="mod">
          <ac:chgData name="Ediomo Elijah" userId="S::ediomo.elijah31@my.benedict.edu::cb901245-f9c5-43db-9b5c-069171e8ae79" providerId="AD" clId="Web-{E9A35616-4609-4CD0-B38C-3CAE438F4116}" dt="2020-07-16T20:59:40.352" v="30" actId="1076"/>
          <ac:spMkLst>
            <pc:docMk/>
            <pc:sldMk cId="4040206380" sldId="256"/>
            <ac:spMk id="14" creationId="{6B8A1B3C-6656-40DD-90BA-91137A50F15A}"/>
          </ac:spMkLst>
        </pc:spChg>
        <pc:spChg chg="mod">
          <ac:chgData name="Ediomo Elijah" userId="S::ediomo.elijah31@my.benedict.edu::cb901245-f9c5-43db-9b5c-069171e8ae79" providerId="AD" clId="Web-{E9A35616-4609-4CD0-B38C-3CAE438F4116}" dt="2020-07-16T21:00:51.276" v="33" actId="1076"/>
          <ac:spMkLst>
            <pc:docMk/>
            <pc:sldMk cId="4040206380" sldId="256"/>
            <ac:spMk id="16" creationId="{E9BA0DBA-75D5-4215-833B-FD8DBDFE4E54}"/>
          </ac:spMkLst>
        </pc:spChg>
        <pc:spChg chg="mod">
          <ac:chgData name="Ediomo Elijah" userId="S::ediomo.elijah31@my.benedict.edu::cb901245-f9c5-43db-9b5c-069171e8ae79" providerId="AD" clId="Web-{E9A35616-4609-4CD0-B38C-3CAE438F4116}" dt="2020-07-16T21:03:33.329" v="43" actId="1076"/>
          <ac:spMkLst>
            <pc:docMk/>
            <pc:sldMk cId="4040206380" sldId="256"/>
            <ac:spMk id="18" creationId="{00000000-0000-0000-0000-000000000000}"/>
          </ac:spMkLst>
        </pc:spChg>
        <pc:picChg chg="mod">
          <ac:chgData name="Ediomo Elijah" userId="S::ediomo.elijah31@my.benedict.edu::cb901245-f9c5-43db-9b5c-069171e8ae79" providerId="AD" clId="Web-{E9A35616-4609-4CD0-B38C-3CAE438F4116}" dt="2020-07-16T21:03:57.580" v="46" actId="14100"/>
          <ac:picMkLst>
            <pc:docMk/>
            <pc:sldMk cId="4040206380" sldId="256"/>
            <ac:picMk id="3" creationId="{A0FB1D6B-5442-4EB8-A952-B31A4BB6FF55}"/>
          </ac:picMkLst>
        </pc:picChg>
        <pc:picChg chg="mod">
          <ac:chgData name="Ediomo Elijah" userId="S::ediomo.elijah31@my.benedict.edu::cb901245-f9c5-43db-9b5c-069171e8ae79" providerId="AD" clId="Web-{E9A35616-4609-4CD0-B38C-3CAE438F4116}" dt="2020-07-16T21:03:23.078" v="42" actId="1076"/>
          <ac:picMkLst>
            <pc:docMk/>
            <pc:sldMk cId="4040206380" sldId="256"/>
            <ac:picMk id="1026" creationId="{7B9355A3-D0CA-4D79-A2BF-0E5596830EAC}"/>
          </ac:picMkLst>
        </pc:picChg>
      </pc:sldChg>
    </pc:docChg>
  </pc:docChgLst>
  <pc:docChgLst>
    <pc:chgData name="Ediomo Elijah" userId="S::ediomo.elijah31@my.benedict.edu::cb901245-f9c5-43db-9b5c-069171e8ae79" providerId="AD" clId="Web-{16FC1CE7-8946-40DD-84FF-7DA72A413A24}"/>
    <pc:docChg chg="modSld">
      <pc:chgData name="Ediomo Elijah" userId="S::ediomo.elijah31@my.benedict.edu::cb901245-f9c5-43db-9b5c-069171e8ae79" providerId="AD" clId="Web-{16FC1CE7-8946-40DD-84FF-7DA72A413A24}" dt="2020-07-16T19:19:44.975" v="86" actId="20577"/>
      <pc:docMkLst>
        <pc:docMk/>
      </pc:docMkLst>
      <pc:sldChg chg="addSp modSp">
        <pc:chgData name="Ediomo Elijah" userId="S::ediomo.elijah31@my.benedict.edu::cb901245-f9c5-43db-9b5c-069171e8ae79" providerId="AD" clId="Web-{16FC1CE7-8946-40DD-84FF-7DA72A413A24}" dt="2020-07-16T19:19:41.631" v="84" actId="20577"/>
        <pc:sldMkLst>
          <pc:docMk/>
          <pc:sldMk cId="4040206380" sldId="256"/>
        </pc:sldMkLst>
        <pc:spChg chg="mod">
          <ac:chgData name="Ediomo Elijah" userId="S::ediomo.elijah31@my.benedict.edu::cb901245-f9c5-43db-9b5c-069171e8ae79" providerId="AD" clId="Web-{16FC1CE7-8946-40DD-84FF-7DA72A413A24}" dt="2020-07-16T19:12:30.331" v="2" actId="1076"/>
          <ac:spMkLst>
            <pc:docMk/>
            <pc:sldMk cId="4040206380" sldId="256"/>
            <ac:spMk id="4" creationId="{00000000-0000-0000-0000-000000000000}"/>
          </ac:spMkLst>
        </pc:spChg>
        <pc:spChg chg="mod">
          <ac:chgData name="Ediomo Elijah" userId="S::ediomo.elijah31@my.benedict.edu::cb901245-f9c5-43db-9b5c-069171e8ae79" providerId="AD" clId="Web-{16FC1CE7-8946-40DD-84FF-7DA72A413A24}" dt="2020-07-16T19:19:41.631" v="84" actId="20577"/>
          <ac:spMkLst>
            <pc:docMk/>
            <pc:sldMk cId="4040206380" sldId="256"/>
            <ac:spMk id="10" creationId="{00000000-0000-0000-0000-000000000000}"/>
          </ac:spMkLst>
        </pc:spChg>
        <pc:spChg chg="add mod">
          <ac:chgData name="Ediomo Elijah" userId="S::ediomo.elijah31@my.benedict.edu::cb901245-f9c5-43db-9b5c-069171e8ae79" providerId="AD" clId="Web-{16FC1CE7-8946-40DD-84FF-7DA72A413A24}" dt="2020-07-16T19:17:52.224" v="48" actId="20577"/>
          <ac:spMkLst>
            <pc:docMk/>
            <pc:sldMk cId="4040206380" sldId="256"/>
            <ac:spMk id="16" creationId="{E9BA0DBA-75D5-4215-833B-FD8DBDFE4E5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91137" y="-238180"/>
            <a:ext cx="28392120" cy="2322940"/>
          </a:xfrm>
        </p:spPr>
        <p:txBody>
          <a:bodyPr>
            <a:normAutofit/>
          </a:bodyPr>
          <a:lstStyle/>
          <a:p>
            <a:pPr algn="ctr"/>
            <a:r>
              <a:rPr lang="en-US" sz="9600" b="1" dirty="0"/>
              <a:t>    Vehicle identification and classification</a:t>
            </a:r>
          </a:p>
        </p:txBody>
      </p:sp>
      <p:sp>
        <p:nvSpPr>
          <p:cNvPr id="9" name="Text Placeholder 8"/>
          <p:cNvSpPr>
            <a:spLocks noGrp="1"/>
          </p:cNvSpPr>
          <p:nvPr>
            <p:ph type="body" idx="1"/>
          </p:nvPr>
        </p:nvSpPr>
        <p:spPr>
          <a:xfrm>
            <a:off x="1972765" y="4705769"/>
            <a:ext cx="9425805" cy="1492133"/>
          </a:xfrm>
        </p:spPr>
        <p:txBody>
          <a:bodyPr>
            <a:normAutofit/>
          </a:bodyPr>
          <a:lstStyle/>
          <a:p>
            <a:r>
              <a:rPr lang="en-US" sz="6600" dirty="0"/>
              <a:t>Intro and motivation </a:t>
            </a:r>
          </a:p>
        </p:txBody>
      </p:sp>
      <p:sp>
        <p:nvSpPr>
          <p:cNvPr id="6" name="Content Placeholder 5"/>
          <p:cNvSpPr>
            <a:spLocks noGrp="1"/>
          </p:cNvSpPr>
          <p:nvPr>
            <p:ph sz="half" idx="2"/>
          </p:nvPr>
        </p:nvSpPr>
        <p:spPr>
          <a:xfrm>
            <a:off x="623455" y="6197902"/>
            <a:ext cx="12926822" cy="6078342"/>
          </a:xfrm>
        </p:spPr>
        <p:txBody>
          <a:bodyPr vert="horz" lIns="91440" tIns="45720" rIns="91440" bIns="45720" rtlCol="0" anchor="t">
            <a:noAutofit/>
          </a:bodyPr>
          <a:lstStyle/>
          <a:p>
            <a:r>
              <a:rPr lang="en-US" sz="4800" dirty="0">
                <a:solidFill>
                  <a:schemeClr val="tx1">
                    <a:lumMod val="95000"/>
                    <a:lumOff val="5000"/>
                  </a:schemeClr>
                </a:solidFill>
                <a:latin typeface="Avenir"/>
                <a:ea typeface="Avenir"/>
                <a:cs typeface="Avenir"/>
                <a:sym typeface="Avenir"/>
              </a:rPr>
              <a:t>Technology has made life easier and better for humans, speaking with observations from tech growth in the past years. Thus, improved technology and logic is really on high demand, and one aspect is in the area of “Autonomous Vehicles”. </a:t>
            </a:r>
            <a:endParaRPr lang="en-US" sz="4800" dirty="0">
              <a:solidFill>
                <a:schemeClr val="tx1">
                  <a:lumMod val="95000"/>
                  <a:lumOff val="5000"/>
                </a:schemeClr>
              </a:solidFill>
            </a:endParaRPr>
          </a:p>
          <a:p>
            <a:r>
              <a:rPr lang="en-US" sz="4800" dirty="0">
                <a:solidFill>
                  <a:schemeClr val="tx1">
                    <a:lumMod val="95000"/>
                    <a:lumOff val="5000"/>
                  </a:schemeClr>
                </a:solidFill>
                <a:latin typeface="Avenir"/>
                <a:ea typeface="Avenir"/>
                <a:cs typeface="Avenir"/>
                <a:sym typeface="Avenir"/>
              </a:rPr>
              <a:t>    Self-driving cars is really on the top chart; leading us to a research that’s related to how these self-driving cars are going to be able to identify and classify vehicles on the road. This is going to foster efficiency and safety as it relates to its users benefit. </a:t>
            </a:r>
            <a:endParaRPr lang="en-US" sz="4800" dirty="0">
              <a:solidFill>
                <a:schemeClr val="tx1">
                  <a:lumMod val="95000"/>
                  <a:lumOff val="5000"/>
                </a:schemeClr>
              </a:solidFill>
            </a:endParaRPr>
          </a:p>
          <a:p>
            <a:endParaRPr lang="en-US" sz="4800" dirty="0">
              <a:solidFill>
                <a:schemeClr val="tx1">
                  <a:lumMod val="95000"/>
                  <a:lumOff val="5000"/>
                </a:schemeClr>
              </a:solidFill>
            </a:endParaRPr>
          </a:p>
        </p:txBody>
      </p:sp>
      <p:sp>
        <p:nvSpPr>
          <p:cNvPr id="7" name="Text Placeholder 6"/>
          <p:cNvSpPr>
            <a:spLocks noGrp="1"/>
          </p:cNvSpPr>
          <p:nvPr>
            <p:ph type="body" sz="quarter" idx="3"/>
          </p:nvPr>
        </p:nvSpPr>
        <p:spPr>
          <a:xfrm>
            <a:off x="24577963" y="4442601"/>
            <a:ext cx="8993676" cy="1492133"/>
          </a:xfrm>
        </p:spPr>
        <p:txBody>
          <a:bodyPr>
            <a:normAutofit/>
          </a:bodyPr>
          <a:lstStyle/>
          <a:p>
            <a:r>
              <a:rPr lang="en-US" sz="6600" dirty="0"/>
              <a:t>Results</a:t>
            </a:r>
          </a:p>
        </p:txBody>
      </p:sp>
      <p:sp>
        <p:nvSpPr>
          <p:cNvPr id="8" name="Content Placeholder 7"/>
          <p:cNvSpPr>
            <a:spLocks noGrp="1"/>
          </p:cNvSpPr>
          <p:nvPr>
            <p:ph sz="quarter" idx="4"/>
          </p:nvPr>
        </p:nvSpPr>
        <p:spPr>
          <a:xfrm>
            <a:off x="13550277" y="6166132"/>
            <a:ext cx="9436008" cy="9887736"/>
          </a:xfrm>
        </p:spPr>
        <p:txBody>
          <a:bodyPr vert="horz" lIns="91440" tIns="45720" rIns="91440" bIns="45720" rtlCol="0" anchor="t">
            <a:noAutofit/>
          </a:bodyPr>
          <a:lstStyle/>
          <a:p>
            <a:pPr marL="285750" lvl="0" indent="-285750">
              <a:spcBef>
                <a:spcPts val="0"/>
              </a:spcBef>
              <a:buClr>
                <a:srgbClr val="00B050"/>
              </a:buClr>
              <a:buSzPts val="1800"/>
              <a:buFont typeface="Noto Sans Symbols"/>
              <a:buChar char="✔"/>
            </a:pPr>
            <a:r>
              <a:rPr lang="en-US" sz="5400" dirty="0">
                <a:solidFill>
                  <a:srgbClr val="00B050"/>
                </a:solidFill>
                <a:latin typeface="Avenir"/>
                <a:ea typeface="Avenir"/>
                <a:cs typeface="Avenir"/>
                <a:sym typeface="Avenir"/>
              </a:rPr>
              <a:t>Working on standard examples from TensorFlow website, as it relates with image identification and classification.</a:t>
            </a:r>
            <a:endParaRPr lang="en-US" sz="5400" dirty="0"/>
          </a:p>
          <a:p>
            <a:pPr marL="0" lvl="0" indent="0">
              <a:spcBef>
                <a:spcPts val="0"/>
              </a:spcBef>
              <a:buNone/>
            </a:pPr>
            <a:endParaRPr lang="en-US" sz="5400" dirty="0">
              <a:solidFill>
                <a:srgbClr val="FF0000"/>
              </a:solidFill>
              <a:latin typeface="Avenir"/>
              <a:ea typeface="Avenir"/>
              <a:cs typeface="Avenir"/>
              <a:sym typeface="Avenir"/>
            </a:endParaRPr>
          </a:p>
          <a:p>
            <a:pPr marL="285750" lvl="0" indent="-285750">
              <a:spcBef>
                <a:spcPts val="0"/>
              </a:spcBef>
              <a:buClr>
                <a:srgbClr val="FF0000"/>
              </a:buClr>
              <a:buSzPts val="1800"/>
              <a:buFont typeface="Noto Sans Symbols"/>
              <a:buChar char="✔"/>
            </a:pPr>
            <a:r>
              <a:rPr lang="en-US" sz="5400" dirty="0">
                <a:solidFill>
                  <a:srgbClr val="FF0000"/>
                </a:solidFill>
                <a:latin typeface="Avenir"/>
                <a:ea typeface="Avenir"/>
                <a:cs typeface="Avenir"/>
                <a:sym typeface="Avenir"/>
              </a:rPr>
              <a:t>Practicing with online source codes and using them as a guide to get more ideas to aid us in our problem-solving skills and technique.</a:t>
            </a:r>
            <a:endParaRPr lang="en-US" sz="5400" dirty="0">
              <a:solidFill>
                <a:srgbClr val="FF0000"/>
              </a:solidFill>
            </a:endParaRPr>
          </a:p>
          <a:p>
            <a:pPr marL="0" lvl="0" indent="0">
              <a:spcBef>
                <a:spcPts val="0"/>
              </a:spcBef>
              <a:buNone/>
            </a:pPr>
            <a:endParaRPr lang="en-US" sz="5400" dirty="0">
              <a:solidFill>
                <a:schemeClr val="dk1"/>
              </a:solidFill>
              <a:latin typeface="Avenir"/>
              <a:ea typeface="Avenir"/>
              <a:cs typeface="Avenir"/>
              <a:sym typeface="Avenir"/>
            </a:endParaRPr>
          </a:p>
          <a:p>
            <a:pPr marL="285750" indent="-285750">
              <a:spcBef>
                <a:spcPts val="0"/>
              </a:spcBef>
              <a:buClr>
                <a:schemeClr val="dk1"/>
              </a:buClr>
              <a:buSzPts val="1800"/>
              <a:buFont typeface="Noto Sans Symbols"/>
              <a:buChar char="✔"/>
            </a:pPr>
            <a:r>
              <a:rPr lang="en-US" sz="5400" dirty="0">
                <a:solidFill>
                  <a:schemeClr val="accent5"/>
                </a:solidFill>
                <a:latin typeface="Avenir"/>
                <a:ea typeface="Avenir"/>
                <a:cs typeface="Avenir"/>
                <a:sym typeface="Avenir"/>
              </a:rPr>
              <a:t>Using our data set to test the code and its functionality, 79% and 82%.</a:t>
            </a:r>
            <a:endParaRPr lang="en-US" sz="5400" dirty="0">
              <a:solidFill>
                <a:schemeClr val="accent5"/>
              </a:solidFill>
            </a:endParaRPr>
          </a:p>
          <a:p>
            <a:pPr marL="0" indent="0">
              <a:spcBef>
                <a:spcPts val="0"/>
              </a:spcBef>
              <a:buNone/>
            </a:pPr>
            <a:endParaRPr lang="en-US" sz="5400" dirty="0">
              <a:solidFill>
                <a:srgbClr val="7030A0"/>
              </a:solidFill>
              <a:latin typeface="Avenir"/>
            </a:endParaRPr>
          </a:p>
          <a:p>
            <a:pPr marL="285750" indent="-285750">
              <a:spcBef>
                <a:spcPts val="0"/>
              </a:spcBef>
              <a:buFont typeface="Noto Sans Symbols"/>
              <a:buChar char="✔"/>
            </a:pPr>
            <a:r>
              <a:rPr lang="en-US" sz="5400" dirty="0">
                <a:solidFill>
                  <a:srgbClr val="7030A0"/>
                </a:solidFill>
                <a:latin typeface="Avenir"/>
              </a:rPr>
              <a:t>Frame differencing, image thresholding, finding contours, and image dilation.</a:t>
            </a:r>
          </a:p>
          <a:p>
            <a:endParaRPr lang="en-US" sz="5400" dirty="0">
              <a:cs typeface="Calibri" panose="020F0502020204030204"/>
            </a:endParaRPr>
          </a:p>
        </p:txBody>
      </p:sp>
      <p:sp>
        <p:nvSpPr>
          <p:cNvPr id="10" name="TextBox 9"/>
          <p:cNvSpPr txBox="1"/>
          <p:nvPr/>
        </p:nvSpPr>
        <p:spPr>
          <a:xfrm>
            <a:off x="-290945" y="1269318"/>
            <a:ext cx="33209345" cy="1754326"/>
          </a:xfrm>
          <a:prstGeom prst="rect">
            <a:avLst/>
          </a:prstGeom>
          <a:noFill/>
        </p:spPr>
        <p:txBody>
          <a:bodyPr wrap="square" rtlCol="0" anchor="t">
            <a:spAutoFit/>
          </a:bodyPr>
          <a:lstStyle/>
          <a:p>
            <a:pPr algn="ctr"/>
            <a:r>
              <a:rPr lang="en-US" sz="5400" dirty="0" err="1"/>
              <a:t>Ediomo</a:t>
            </a:r>
            <a:r>
              <a:rPr lang="en-US" sz="5400" dirty="0"/>
              <a:t> Elijah, Montgomery King</a:t>
            </a:r>
          </a:p>
          <a:p>
            <a:pPr algn="ctr"/>
            <a:r>
              <a:rPr lang="en-US" sz="5400" b="1" dirty="0"/>
              <a:t>Mentors</a:t>
            </a:r>
            <a:r>
              <a:rPr lang="en-US" sz="5400" dirty="0"/>
              <a:t>: Dr. </a:t>
            </a:r>
            <a:r>
              <a:rPr lang="en-US" sz="5400" dirty="0" err="1"/>
              <a:t>Iyangar</a:t>
            </a:r>
            <a:r>
              <a:rPr lang="en-US" sz="5400" dirty="0"/>
              <a:t> Balaji, Dr. </a:t>
            </a:r>
            <a:r>
              <a:rPr lang="en-US" sz="5400" dirty="0" err="1"/>
              <a:t>Gurcan</a:t>
            </a:r>
            <a:r>
              <a:rPr lang="en-US" sz="5400" dirty="0"/>
              <a:t> Comert</a:t>
            </a:r>
            <a:endParaRPr lang="en-US" sz="5400" dirty="0">
              <a:cs typeface="Calibri"/>
            </a:endParaRP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dirty="0"/>
              <a:t> </a:t>
            </a:r>
          </a:p>
        </p:txBody>
      </p:sp>
      <p:sp>
        <p:nvSpPr>
          <p:cNvPr id="18" name="TextBox 17"/>
          <p:cNvSpPr txBox="1"/>
          <p:nvPr/>
        </p:nvSpPr>
        <p:spPr>
          <a:xfrm>
            <a:off x="450589" y="18250009"/>
            <a:ext cx="6433224" cy="646331"/>
          </a:xfrm>
          <a:prstGeom prst="rect">
            <a:avLst/>
          </a:prstGeom>
          <a:noFill/>
        </p:spPr>
        <p:txBody>
          <a:bodyPr wrap="square" rtlCol="0">
            <a:spAutoFit/>
          </a:bodyPr>
          <a:lstStyle/>
          <a:p>
            <a:r>
              <a:rPr lang="en-US" sz="3600" dirty="0"/>
              <a:t>Benedict college</a:t>
            </a:r>
          </a:p>
        </p:txBody>
      </p:sp>
      <p:pic>
        <p:nvPicPr>
          <p:cNvPr id="1026" name="Picture 2" descr="Benedict College | Columbia, South Carolina">
            <a:extLst>
              <a:ext uri="{FF2B5EF4-FFF2-40B4-BE49-F238E27FC236}">
                <a16:creationId xmlns:a16="http://schemas.microsoft.com/office/drawing/2014/main" id="{7B9355A3-D0CA-4D79-A2BF-0E5596830E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792" y="14470634"/>
            <a:ext cx="3821497" cy="38214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8AEA235-D7EB-49D1-A50C-FB22B82FEB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14854" y="6132087"/>
            <a:ext cx="9201150" cy="33051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6">
            <a:extLst>
              <a:ext uri="{FF2B5EF4-FFF2-40B4-BE49-F238E27FC236}">
                <a16:creationId xmlns:a16="http://schemas.microsoft.com/office/drawing/2014/main" id="{6B8A1B3C-6656-40DD-90BA-91137A50F15A}"/>
              </a:ext>
            </a:extLst>
          </p:cNvPr>
          <p:cNvSpPr txBox="1">
            <a:spLocks/>
          </p:cNvSpPr>
          <p:nvPr/>
        </p:nvSpPr>
        <p:spPr>
          <a:xfrm>
            <a:off x="13913153" y="4489421"/>
            <a:ext cx="8993676"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600"/>
              <a:t>Steps we employed </a:t>
            </a:r>
            <a:endParaRPr lang="en-US" sz="6600" dirty="0"/>
          </a:p>
        </p:txBody>
      </p:sp>
      <p:pic>
        <p:nvPicPr>
          <p:cNvPr id="2" name="Picture 1">
            <a:extLst>
              <a:ext uri="{FF2B5EF4-FFF2-40B4-BE49-F238E27FC236}">
                <a16:creationId xmlns:a16="http://schemas.microsoft.com/office/drawing/2014/main" id="{56883F6C-4497-46BC-9A1F-0965905CC73C}"/>
              </a:ext>
            </a:extLst>
          </p:cNvPr>
          <p:cNvPicPr>
            <a:picLocks noChangeAspect="1"/>
          </p:cNvPicPr>
          <p:nvPr/>
        </p:nvPicPr>
        <p:blipFill>
          <a:blip r:embed="rId4"/>
          <a:stretch>
            <a:fillRect/>
          </a:stretch>
        </p:blipFill>
        <p:spPr>
          <a:xfrm>
            <a:off x="22995500" y="9553719"/>
            <a:ext cx="9201150" cy="5463927"/>
          </a:xfrm>
          <a:prstGeom prst="rect">
            <a:avLst/>
          </a:prstGeom>
        </p:spPr>
      </p:pic>
      <p:pic>
        <p:nvPicPr>
          <p:cNvPr id="3" name="Picture 4" descr="A picture containing large, big, green, standing&#10;&#10;Description automatically generated">
            <a:extLst>
              <a:ext uri="{FF2B5EF4-FFF2-40B4-BE49-F238E27FC236}">
                <a16:creationId xmlns:a16="http://schemas.microsoft.com/office/drawing/2014/main" id="{A0FB1D6B-5442-4EB8-A952-B31A4BB6FF55}"/>
              </a:ext>
            </a:extLst>
          </p:cNvPr>
          <p:cNvPicPr>
            <a:picLocks noChangeAspect="1"/>
          </p:cNvPicPr>
          <p:nvPr/>
        </p:nvPicPr>
        <p:blipFill>
          <a:blip r:embed="rId5"/>
          <a:stretch>
            <a:fillRect/>
          </a:stretch>
        </p:blipFill>
        <p:spPr>
          <a:xfrm>
            <a:off x="4488711" y="14469222"/>
            <a:ext cx="8916142" cy="4980810"/>
          </a:xfrm>
          <a:prstGeom prst="rect">
            <a:avLst/>
          </a:prstGeom>
        </p:spPr>
      </p:pic>
      <p:pic>
        <p:nvPicPr>
          <p:cNvPr id="5" name="Picture 10" descr="A screenshot of a cell phone&#10;&#10;Description automatically generated">
            <a:extLst>
              <a:ext uri="{FF2B5EF4-FFF2-40B4-BE49-F238E27FC236}">
                <a16:creationId xmlns:a16="http://schemas.microsoft.com/office/drawing/2014/main" id="{B112759A-4125-4C18-8DA8-0007AE22F96E}"/>
              </a:ext>
            </a:extLst>
          </p:cNvPr>
          <p:cNvPicPr>
            <a:picLocks noChangeAspect="1"/>
          </p:cNvPicPr>
          <p:nvPr/>
        </p:nvPicPr>
        <p:blipFill>
          <a:blip r:embed="rId6"/>
          <a:stretch>
            <a:fillRect/>
          </a:stretch>
        </p:blipFill>
        <p:spPr>
          <a:xfrm>
            <a:off x="22863290" y="15112243"/>
            <a:ext cx="9650537" cy="6167317"/>
          </a:xfrm>
          <a:prstGeom prst="rect">
            <a:avLst/>
          </a:prstGeom>
        </p:spPr>
      </p:pic>
      <p:sp>
        <p:nvSpPr>
          <p:cNvPr id="16" name="TextBox 15">
            <a:extLst>
              <a:ext uri="{FF2B5EF4-FFF2-40B4-BE49-F238E27FC236}">
                <a16:creationId xmlns:a16="http://schemas.microsoft.com/office/drawing/2014/main" id="{E9BA0DBA-75D5-4215-833B-FD8DBDFE4E54}"/>
              </a:ext>
            </a:extLst>
          </p:cNvPr>
          <p:cNvSpPr txBox="1"/>
          <p:nvPr/>
        </p:nvSpPr>
        <p:spPr>
          <a:xfrm>
            <a:off x="616844" y="2843855"/>
            <a:ext cx="32301556" cy="5011885"/>
          </a:xfrm>
          <a:prstGeom prst="rect">
            <a:avLst/>
          </a:prstGeom>
          <a:noFill/>
        </p:spPr>
        <p:txBody>
          <a:bodyPr wrap="square" rtlCol="0" anchor="t">
            <a:spAutoFit/>
          </a:bodyPr>
          <a:lstStyle/>
          <a:p>
            <a:r>
              <a:rPr lang="en-US" sz="5400" b="1" dirty="0"/>
              <a:t>Acknowledgements</a:t>
            </a:r>
            <a:r>
              <a:rPr lang="en-US" sz="5400" dirty="0"/>
              <a:t>: </a:t>
            </a:r>
            <a:r>
              <a:rPr lang="en-US" sz="5400" dirty="0">
                <a:ea typeface="+mn-lt"/>
                <a:cs typeface="+mn-lt"/>
              </a:rPr>
              <a:t>U.S. National Science Foundation, (C2M2) (USDOT Tier 1 University Transportation Center), </a:t>
            </a:r>
            <a:r>
              <a:rPr lang="en-US" dirty="0"/>
              <a:t>HBCU-UP Implementation Project # HRD-1436222, US Department of Education MSEIP Grant Award # P120A1900061</a:t>
            </a:r>
          </a:p>
          <a:p>
            <a:br>
              <a:rPr lang="en-US" sz="5400" dirty="0"/>
            </a:br>
            <a:r>
              <a:rPr lang="en-US" sz="5400" dirty="0">
                <a:ea typeface="+mn-lt"/>
                <a:cs typeface="+mn-lt"/>
              </a:rPr>
              <a:t>.</a:t>
            </a:r>
            <a:endParaRPr lang="en-US" dirty="0">
              <a:ea typeface="+mn-lt"/>
              <a:cs typeface="+mn-lt"/>
            </a:endParaRPr>
          </a:p>
          <a:p>
            <a:pPr algn="ctr"/>
            <a:endParaRPr lang="en-US" sz="5400" dirty="0">
              <a:cs typeface="Calibri"/>
            </a:endParaRP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47E816E8D7084996E96824F445B69B" ma:contentTypeVersion="5" ma:contentTypeDescription="Create a new document." ma:contentTypeScope="" ma:versionID="aff8bc252059fff289d0150808faafcd">
  <xsd:schema xmlns:xsd="http://www.w3.org/2001/XMLSchema" xmlns:xs="http://www.w3.org/2001/XMLSchema" xmlns:p="http://schemas.microsoft.com/office/2006/metadata/properties" xmlns:ns2="1594d1f4-361d-4f0c-932e-6e7ebc660c53" targetNamespace="http://schemas.microsoft.com/office/2006/metadata/properties" ma:root="true" ma:fieldsID="91580269792d36291c4790e730561a85" ns2:_="">
    <xsd:import namespace="1594d1f4-361d-4f0c-932e-6e7ebc660c5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94d1f4-361d-4f0c-932e-6e7ebc660c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229CCE-5916-4812-B481-86ADB6C208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594d1f4-361d-4f0c-932e-6e7ebc660c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F0445BC-69F0-4E15-B9E8-77896738C8F8}">
  <ds:schemaRefs>
    <ds:schemaRef ds:uri="http://schemas.microsoft.com/sharepoint/v3/contenttype/forms"/>
  </ds:schemaRefs>
</ds:datastoreItem>
</file>

<file path=customXml/itemProps3.xml><?xml version="1.0" encoding="utf-8"?>
<ds:datastoreItem xmlns:ds="http://schemas.openxmlformats.org/officeDocument/2006/customXml" ds:itemID="{5A758EC4-6AB8-4D51-A183-55A76CAC6BA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196</TotalTime>
  <Words>144</Words>
  <Application>Microsoft Office PowerPoint</Application>
  <PresentationFormat>Custom</PresentationFormat>
  <Paragraphs>19</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Avenir</vt:lpstr>
      <vt:lpstr>Calibri</vt:lpstr>
      <vt:lpstr>Calibri Light</vt:lpstr>
      <vt:lpstr>Noto Sans Symbols</vt:lpstr>
      <vt:lpstr>Office Theme</vt:lpstr>
      <vt:lpstr>    Vehicle identification and classification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Ediomo Elijah</cp:lastModifiedBy>
  <cp:revision>115</cp:revision>
  <dcterms:created xsi:type="dcterms:W3CDTF">2020-07-10T13:13:19Z</dcterms:created>
  <dcterms:modified xsi:type="dcterms:W3CDTF">2020-07-16T23:59:41Z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0x0101009547E816E8D7084996E96824F445B69B</vt:lpwstr>
  </property>
</Properties>
</file>