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Lst>
  <p:sldSz cy="32918400" cx="21945600"/>
  <p:notesSz cx="21126450" cy="3123565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6912">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0368" orient="horz"/>
        <p:guide pos="6912"/>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9155112" cy="156527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11966575" y="0"/>
            <a:ext cx="9155112" cy="156527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7050087" y="3905250"/>
            <a:ext cx="7026275" cy="10541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2112962" y="15032038"/>
            <a:ext cx="16900525" cy="122999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29670375"/>
            <a:ext cx="9155112" cy="1565275"/>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11966575" y="29670375"/>
            <a:ext cx="9155112" cy="1565275"/>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2112962" y="15032038"/>
            <a:ext cx="16900525" cy="122999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7050087" y="3905250"/>
            <a:ext cx="7026275" cy="10541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645920" y="10226042"/>
            <a:ext cx="18653759" cy="705612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7" name="Google Shape;17;p2"/>
          <p:cNvSpPr txBox="1"/>
          <p:nvPr>
            <p:ph idx="1" type="subTitle"/>
          </p:nvPr>
        </p:nvSpPr>
        <p:spPr>
          <a:xfrm>
            <a:off x="3291840" y="18653759"/>
            <a:ext cx="15361919" cy="8412480"/>
          </a:xfrm>
          <a:prstGeom prst="rect">
            <a:avLst/>
          </a:prstGeom>
          <a:noFill/>
          <a:ln>
            <a:noFill/>
          </a:ln>
        </p:spPr>
        <p:txBody>
          <a:bodyPr anchorCtr="0" anchor="t" bIns="156750" lIns="313500" spcFirstLastPara="1" rIns="313500" wrap="square" tIns="156750">
            <a:noAutofit/>
          </a:bodyPr>
          <a:lstStyle>
            <a:lvl1pPr lvl="0" algn="ctr">
              <a:spcBef>
                <a:spcPts val="2200"/>
              </a:spcBef>
              <a:spcAft>
                <a:spcPts val="0"/>
              </a:spcAft>
              <a:buClr>
                <a:srgbClr val="888888"/>
              </a:buClr>
              <a:buSzPts val="11000"/>
              <a:buNone/>
              <a:defRPr>
                <a:solidFill>
                  <a:srgbClr val="888888"/>
                </a:solidFill>
              </a:defRPr>
            </a:lvl1pPr>
            <a:lvl2pPr lvl="1" algn="ctr">
              <a:spcBef>
                <a:spcPts val="1920"/>
              </a:spcBef>
              <a:spcAft>
                <a:spcPts val="0"/>
              </a:spcAft>
              <a:buClr>
                <a:srgbClr val="888888"/>
              </a:buClr>
              <a:buSzPts val="9600"/>
              <a:buNone/>
              <a:defRPr>
                <a:solidFill>
                  <a:srgbClr val="888888"/>
                </a:solidFill>
              </a:defRPr>
            </a:lvl2pPr>
            <a:lvl3pPr lvl="2" algn="ctr">
              <a:spcBef>
                <a:spcPts val="1640"/>
              </a:spcBef>
              <a:spcAft>
                <a:spcPts val="0"/>
              </a:spcAft>
              <a:buClr>
                <a:srgbClr val="888888"/>
              </a:buClr>
              <a:buSzPts val="8200"/>
              <a:buNone/>
              <a:defRPr>
                <a:solidFill>
                  <a:srgbClr val="888888"/>
                </a:solidFill>
              </a:defRPr>
            </a:lvl3pPr>
            <a:lvl4pPr lvl="3" algn="ctr">
              <a:spcBef>
                <a:spcPts val="1380"/>
              </a:spcBef>
              <a:spcAft>
                <a:spcPts val="0"/>
              </a:spcAft>
              <a:buClr>
                <a:srgbClr val="888888"/>
              </a:buClr>
              <a:buSzPts val="6900"/>
              <a:buNone/>
              <a:defRPr>
                <a:solidFill>
                  <a:srgbClr val="888888"/>
                </a:solidFill>
              </a:defRPr>
            </a:lvl4pPr>
            <a:lvl5pPr lvl="4" algn="ctr">
              <a:spcBef>
                <a:spcPts val="1380"/>
              </a:spcBef>
              <a:spcAft>
                <a:spcPts val="0"/>
              </a:spcAft>
              <a:buClr>
                <a:srgbClr val="888888"/>
              </a:buClr>
              <a:buSzPts val="6900"/>
              <a:buNone/>
              <a:defRPr>
                <a:solidFill>
                  <a:srgbClr val="888888"/>
                </a:solidFill>
              </a:defRPr>
            </a:lvl5pPr>
            <a:lvl6pPr lvl="5" algn="ctr">
              <a:lnSpc>
                <a:spcPct val="100000"/>
              </a:lnSpc>
              <a:spcBef>
                <a:spcPts val="1380"/>
              </a:spcBef>
              <a:spcAft>
                <a:spcPts val="0"/>
              </a:spcAft>
              <a:buClr>
                <a:srgbClr val="888888"/>
              </a:buClr>
              <a:buSzPts val="6900"/>
              <a:buNone/>
              <a:defRPr>
                <a:solidFill>
                  <a:srgbClr val="888888"/>
                </a:solidFill>
              </a:defRPr>
            </a:lvl6pPr>
            <a:lvl7pPr lvl="6" algn="ctr">
              <a:lnSpc>
                <a:spcPct val="100000"/>
              </a:lnSpc>
              <a:spcBef>
                <a:spcPts val="1380"/>
              </a:spcBef>
              <a:spcAft>
                <a:spcPts val="0"/>
              </a:spcAft>
              <a:buClr>
                <a:srgbClr val="888888"/>
              </a:buClr>
              <a:buSzPts val="6900"/>
              <a:buNone/>
              <a:defRPr>
                <a:solidFill>
                  <a:srgbClr val="888888"/>
                </a:solidFill>
              </a:defRPr>
            </a:lvl7pPr>
            <a:lvl8pPr lvl="7" algn="ctr">
              <a:lnSpc>
                <a:spcPct val="100000"/>
              </a:lnSpc>
              <a:spcBef>
                <a:spcPts val="1380"/>
              </a:spcBef>
              <a:spcAft>
                <a:spcPts val="0"/>
              </a:spcAft>
              <a:buClr>
                <a:srgbClr val="888888"/>
              </a:buClr>
              <a:buSzPts val="6900"/>
              <a:buNone/>
              <a:defRPr>
                <a:solidFill>
                  <a:srgbClr val="888888"/>
                </a:solidFill>
              </a:defRPr>
            </a:lvl8pPr>
            <a:lvl9pPr lvl="8" algn="ctr">
              <a:lnSpc>
                <a:spcPct val="100000"/>
              </a:lnSpc>
              <a:spcBef>
                <a:spcPts val="1380"/>
              </a:spcBef>
              <a:spcAft>
                <a:spcPts val="0"/>
              </a:spcAft>
              <a:buClr>
                <a:srgbClr val="888888"/>
              </a:buClr>
              <a:buSzPts val="6900"/>
              <a:buNone/>
              <a:defRPr>
                <a:solidFill>
                  <a:srgbClr val="888888"/>
                </a:solidFill>
              </a:defRPr>
            </a:lvl9pPr>
          </a:lstStyle>
          <a:p/>
        </p:txBody>
      </p:sp>
      <p:sp>
        <p:nvSpPr>
          <p:cNvPr id="18" name="Google Shape;18;p2"/>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72" name="Shape 72"/>
        <p:cNvGrpSpPr/>
        <p:nvPr/>
      </p:nvGrpSpPr>
      <p:grpSpPr>
        <a:xfrm>
          <a:off x="0" y="0"/>
          <a:ext cx="0" cy="0"/>
          <a:chOff x="0" y="0"/>
          <a:chExt cx="0" cy="0"/>
        </a:xfrm>
      </p:grpSpPr>
      <p:sp>
        <p:nvSpPr>
          <p:cNvPr id="73" name="Google Shape;73;p11"/>
          <p:cNvSpPr txBox="1"/>
          <p:nvPr>
            <p:ph type="title"/>
          </p:nvPr>
        </p:nvSpPr>
        <p:spPr>
          <a:xfrm>
            <a:off x="1733551" y="21153122"/>
            <a:ext cx="18653759" cy="6537960"/>
          </a:xfrm>
          <a:prstGeom prst="rect">
            <a:avLst/>
          </a:prstGeom>
          <a:noFill/>
          <a:ln>
            <a:noFill/>
          </a:ln>
        </p:spPr>
        <p:txBody>
          <a:bodyPr anchorCtr="0" anchor="t" bIns="156750" lIns="313500" spcFirstLastPara="1" rIns="313500" wrap="square" tIns="156750">
            <a:noAutofit/>
          </a:bodyPr>
          <a:lstStyle>
            <a:lvl1pPr lvl="0" algn="l">
              <a:spcBef>
                <a:spcPts val="0"/>
              </a:spcBef>
              <a:spcAft>
                <a:spcPts val="0"/>
              </a:spcAft>
              <a:buSzPts val="1400"/>
              <a:buNone/>
              <a:defRPr b="1" sz="137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1"/>
          <p:cNvSpPr txBox="1"/>
          <p:nvPr>
            <p:ph idx="1" type="body"/>
          </p:nvPr>
        </p:nvSpPr>
        <p:spPr>
          <a:xfrm>
            <a:off x="1733551" y="13952225"/>
            <a:ext cx="18653759" cy="7200898"/>
          </a:xfrm>
          <a:prstGeom prst="rect">
            <a:avLst/>
          </a:prstGeom>
          <a:noFill/>
          <a:ln>
            <a:noFill/>
          </a:ln>
        </p:spPr>
        <p:txBody>
          <a:bodyPr anchorCtr="0" anchor="b" bIns="156750" lIns="313500" spcFirstLastPara="1" rIns="313500" wrap="square" tIns="156750">
            <a:noAutofit/>
          </a:bodyPr>
          <a:lstStyle>
            <a:lvl1pPr indent="-228600" lvl="0" marL="457200" algn="l">
              <a:spcBef>
                <a:spcPts val="1380"/>
              </a:spcBef>
              <a:spcAft>
                <a:spcPts val="0"/>
              </a:spcAft>
              <a:buClr>
                <a:srgbClr val="888888"/>
              </a:buClr>
              <a:buSzPts val="6900"/>
              <a:buNone/>
              <a:defRPr sz="6900">
                <a:solidFill>
                  <a:srgbClr val="888888"/>
                </a:solidFill>
              </a:defRPr>
            </a:lvl1pPr>
            <a:lvl2pPr indent="-228600" lvl="1" marL="914400" algn="l">
              <a:spcBef>
                <a:spcPts val="1240"/>
              </a:spcBef>
              <a:spcAft>
                <a:spcPts val="0"/>
              </a:spcAft>
              <a:buClr>
                <a:srgbClr val="888888"/>
              </a:buClr>
              <a:buSzPts val="6200"/>
              <a:buNone/>
              <a:defRPr sz="6200">
                <a:solidFill>
                  <a:srgbClr val="888888"/>
                </a:solidFill>
              </a:defRPr>
            </a:lvl2pPr>
            <a:lvl3pPr indent="-228600" lvl="2" marL="1371600" algn="l">
              <a:spcBef>
                <a:spcPts val="1100"/>
              </a:spcBef>
              <a:spcAft>
                <a:spcPts val="0"/>
              </a:spcAft>
              <a:buClr>
                <a:srgbClr val="888888"/>
              </a:buClr>
              <a:buSzPts val="5500"/>
              <a:buNone/>
              <a:defRPr sz="5500">
                <a:solidFill>
                  <a:srgbClr val="888888"/>
                </a:solidFill>
              </a:defRPr>
            </a:lvl3pPr>
            <a:lvl4pPr indent="-228600" lvl="3" marL="1828800" algn="l">
              <a:spcBef>
                <a:spcPts val="960"/>
              </a:spcBef>
              <a:spcAft>
                <a:spcPts val="0"/>
              </a:spcAft>
              <a:buClr>
                <a:srgbClr val="888888"/>
              </a:buClr>
              <a:buSzPts val="4800"/>
              <a:buNone/>
              <a:defRPr sz="4800">
                <a:solidFill>
                  <a:srgbClr val="888888"/>
                </a:solidFill>
              </a:defRPr>
            </a:lvl4pPr>
            <a:lvl5pPr indent="-228600" lvl="4" marL="2286000" algn="l">
              <a:spcBef>
                <a:spcPts val="960"/>
              </a:spcBef>
              <a:spcAft>
                <a:spcPts val="0"/>
              </a:spcAft>
              <a:buClr>
                <a:srgbClr val="888888"/>
              </a:buClr>
              <a:buSzPts val="4800"/>
              <a:buNone/>
              <a:defRPr sz="4800">
                <a:solidFill>
                  <a:srgbClr val="888888"/>
                </a:solidFill>
              </a:defRPr>
            </a:lvl5pPr>
            <a:lvl6pPr indent="-228600" lvl="5" marL="2743200" algn="l">
              <a:lnSpc>
                <a:spcPct val="100000"/>
              </a:lnSpc>
              <a:spcBef>
                <a:spcPts val="960"/>
              </a:spcBef>
              <a:spcAft>
                <a:spcPts val="0"/>
              </a:spcAft>
              <a:buClr>
                <a:srgbClr val="888888"/>
              </a:buClr>
              <a:buSzPts val="4800"/>
              <a:buNone/>
              <a:defRPr sz="4800">
                <a:solidFill>
                  <a:srgbClr val="888888"/>
                </a:solidFill>
              </a:defRPr>
            </a:lvl6pPr>
            <a:lvl7pPr indent="-228600" lvl="6" marL="3200400" algn="l">
              <a:lnSpc>
                <a:spcPct val="100000"/>
              </a:lnSpc>
              <a:spcBef>
                <a:spcPts val="960"/>
              </a:spcBef>
              <a:spcAft>
                <a:spcPts val="0"/>
              </a:spcAft>
              <a:buClr>
                <a:srgbClr val="888888"/>
              </a:buClr>
              <a:buSzPts val="4800"/>
              <a:buNone/>
              <a:defRPr sz="4800">
                <a:solidFill>
                  <a:srgbClr val="888888"/>
                </a:solidFill>
              </a:defRPr>
            </a:lvl7pPr>
            <a:lvl8pPr indent="-228600" lvl="7" marL="3657600" algn="l">
              <a:lnSpc>
                <a:spcPct val="100000"/>
              </a:lnSpc>
              <a:spcBef>
                <a:spcPts val="960"/>
              </a:spcBef>
              <a:spcAft>
                <a:spcPts val="0"/>
              </a:spcAft>
              <a:buClr>
                <a:srgbClr val="888888"/>
              </a:buClr>
              <a:buSzPts val="4800"/>
              <a:buNone/>
              <a:defRPr sz="4800">
                <a:solidFill>
                  <a:srgbClr val="888888"/>
                </a:solidFill>
              </a:defRPr>
            </a:lvl8pPr>
            <a:lvl9pPr indent="-228600" lvl="8" marL="4114800" algn="l">
              <a:lnSpc>
                <a:spcPct val="100000"/>
              </a:lnSpc>
              <a:spcBef>
                <a:spcPts val="960"/>
              </a:spcBef>
              <a:spcAft>
                <a:spcPts val="0"/>
              </a:spcAft>
              <a:buClr>
                <a:srgbClr val="888888"/>
              </a:buClr>
              <a:buSzPts val="4800"/>
              <a:buNone/>
              <a:defRPr sz="4800">
                <a:solidFill>
                  <a:srgbClr val="888888"/>
                </a:solidFill>
              </a:defRPr>
            </a:lvl9pPr>
          </a:lstStyle>
          <a:p/>
        </p:txBody>
      </p:sp>
      <p:sp>
        <p:nvSpPr>
          <p:cNvPr id="75" name="Google Shape;75;p11"/>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8" name="Shape 78"/>
        <p:cNvGrpSpPr/>
        <p:nvPr/>
      </p:nvGrpSpPr>
      <p:grpSpPr>
        <a:xfrm>
          <a:off x="0" y="0"/>
          <a:ext cx="0" cy="0"/>
          <a:chOff x="0" y="0"/>
          <a:chExt cx="0" cy="0"/>
        </a:xfrm>
      </p:grpSpPr>
      <p:sp>
        <p:nvSpPr>
          <p:cNvPr id="79" name="Google Shape;79;p12"/>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2"/>
          <p:cNvSpPr txBox="1"/>
          <p:nvPr>
            <p:ph idx="1" type="body"/>
          </p:nvPr>
        </p:nvSpPr>
        <p:spPr>
          <a:xfrm>
            <a:off x="1096963" y="7680325"/>
            <a:ext cx="19751676" cy="21724937"/>
          </a:xfrm>
          <a:prstGeom prst="rect">
            <a:avLst/>
          </a:prstGeom>
          <a:noFill/>
          <a:ln>
            <a:noFill/>
          </a:ln>
        </p:spPr>
        <p:txBody>
          <a:bodyPr anchorCtr="0" anchor="t" bIns="156750" lIns="313500" spcFirstLastPara="1" rIns="313500" wrap="square" tIns="15675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12"/>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1" name="Shape 21"/>
        <p:cNvGrpSpPr/>
        <p:nvPr/>
      </p:nvGrpSpPr>
      <p:grpSpPr>
        <a:xfrm>
          <a:off x="0" y="0"/>
          <a:ext cx="0" cy="0"/>
          <a:chOff x="0" y="0"/>
          <a:chExt cx="0" cy="0"/>
        </a:xfrm>
      </p:grpSpPr>
      <p:sp>
        <p:nvSpPr>
          <p:cNvPr id="22" name="Google Shape;22;p3"/>
          <p:cNvSpPr txBox="1"/>
          <p:nvPr>
            <p:ph type="title"/>
          </p:nvPr>
        </p:nvSpPr>
        <p:spPr>
          <a:xfrm rot="5400000">
            <a:off x="-23298149" y="67810380"/>
            <a:ext cx="134820660" cy="118491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3" name="Google Shape;23;p3"/>
          <p:cNvSpPr txBox="1"/>
          <p:nvPr>
            <p:ph idx="1" type="body"/>
          </p:nvPr>
        </p:nvSpPr>
        <p:spPr>
          <a:xfrm rot="5400000">
            <a:off x="-47183038" y="56140350"/>
            <a:ext cx="134820660" cy="35189160"/>
          </a:xfrm>
          <a:prstGeom prst="rect">
            <a:avLst/>
          </a:prstGeom>
          <a:noFill/>
          <a:ln>
            <a:noFill/>
          </a:ln>
        </p:spPr>
        <p:txBody>
          <a:bodyPr anchorCtr="0" anchor="t" bIns="156750" lIns="313500" spcFirstLastPara="1" rIns="313500" wrap="square" tIns="15675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3"/>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7" name="Shape 27"/>
        <p:cNvGrpSpPr/>
        <p:nvPr/>
      </p:nvGrpSpPr>
      <p:grpSpPr>
        <a:xfrm>
          <a:off x="0" y="0"/>
          <a:ext cx="0" cy="0"/>
          <a:chOff x="0" y="0"/>
          <a:chExt cx="0" cy="0"/>
        </a:xfrm>
      </p:grpSpPr>
      <p:sp>
        <p:nvSpPr>
          <p:cNvPr id="28" name="Google Shape;28;p4"/>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9" name="Google Shape;29;p4"/>
          <p:cNvSpPr txBox="1"/>
          <p:nvPr>
            <p:ph idx="1" type="body"/>
          </p:nvPr>
        </p:nvSpPr>
        <p:spPr>
          <a:xfrm rot="5400000">
            <a:off x="110331" y="8666957"/>
            <a:ext cx="21724937" cy="19751676"/>
          </a:xfrm>
          <a:prstGeom prst="rect">
            <a:avLst/>
          </a:prstGeom>
          <a:noFill/>
          <a:ln>
            <a:noFill/>
          </a:ln>
        </p:spPr>
        <p:txBody>
          <a:bodyPr anchorCtr="0" anchor="t" bIns="156750" lIns="313500" spcFirstLastPara="1" rIns="313500" wrap="square" tIns="15675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 name="Google Shape;30;p4"/>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3" name="Shape 33"/>
        <p:cNvGrpSpPr/>
        <p:nvPr/>
      </p:nvGrpSpPr>
      <p:grpSpPr>
        <a:xfrm>
          <a:off x="0" y="0"/>
          <a:ext cx="0" cy="0"/>
          <a:chOff x="0" y="0"/>
          <a:chExt cx="0" cy="0"/>
        </a:xfrm>
      </p:grpSpPr>
      <p:sp>
        <p:nvSpPr>
          <p:cNvPr id="34" name="Google Shape;34;p5"/>
          <p:cNvSpPr txBox="1"/>
          <p:nvPr>
            <p:ph type="title"/>
          </p:nvPr>
        </p:nvSpPr>
        <p:spPr>
          <a:xfrm>
            <a:off x="4301491" y="23042880"/>
            <a:ext cx="13167360" cy="2720342"/>
          </a:xfrm>
          <a:prstGeom prst="rect">
            <a:avLst/>
          </a:prstGeom>
          <a:noFill/>
          <a:ln>
            <a:noFill/>
          </a:ln>
        </p:spPr>
        <p:txBody>
          <a:bodyPr anchorCtr="0" anchor="b" bIns="156750" lIns="313500" spcFirstLastPara="1" rIns="313500" wrap="square" tIns="156750">
            <a:noAutofit/>
          </a:bodyPr>
          <a:lstStyle>
            <a:lvl1pPr lvl="0" algn="l">
              <a:spcBef>
                <a:spcPts val="0"/>
              </a:spcBef>
              <a:spcAft>
                <a:spcPts val="0"/>
              </a:spcAft>
              <a:buSzPts val="1400"/>
              <a:buNone/>
              <a:defRPr b="1" sz="69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5" name="Google Shape;35;p5"/>
          <p:cNvSpPr/>
          <p:nvPr>
            <p:ph idx="2" type="pic"/>
          </p:nvPr>
        </p:nvSpPr>
        <p:spPr>
          <a:xfrm>
            <a:off x="4301491" y="2941320"/>
            <a:ext cx="13167360" cy="19751040"/>
          </a:xfrm>
          <a:prstGeom prst="rect">
            <a:avLst/>
          </a:prstGeom>
          <a:noFill/>
          <a:ln>
            <a:noFill/>
          </a:ln>
        </p:spPr>
        <p:txBody>
          <a:bodyPr anchorCtr="0" anchor="t" bIns="156750" lIns="313500" spcFirstLastPara="1" rIns="313500" wrap="square" tIns="156750">
            <a:noAutofit/>
          </a:bodyPr>
          <a:lstStyle>
            <a:lvl1pPr lvl="0" marR="0" rtl="0" algn="l">
              <a:spcBef>
                <a:spcPts val="2200"/>
              </a:spcBef>
              <a:spcAft>
                <a:spcPts val="0"/>
              </a:spcAft>
              <a:buClr>
                <a:schemeClr val="dk1"/>
              </a:buClr>
              <a:buSzPts val="11000"/>
              <a:buFont typeface="Arial"/>
              <a:buNone/>
              <a:defRPr b="0" i="0" sz="11000" u="none" cap="none" strike="noStrike">
                <a:solidFill>
                  <a:schemeClr val="dk1"/>
                </a:solidFill>
                <a:latin typeface="Calibri"/>
                <a:ea typeface="Calibri"/>
                <a:cs typeface="Calibri"/>
                <a:sym typeface="Calibri"/>
              </a:defRPr>
            </a:lvl1pPr>
            <a:lvl2pPr lvl="1" marR="0" rtl="0" algn="l">
              <a:spcBef>
                <a:spcPts val="192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2pPr>
            <a:lvl3pPr lvl="2" marR="0" rtl="0" algn="l">
              <a:spcBef>
                <a:spcPts val="1640"/>
              </a:spcBef>
              <a:spcAft>
                <a:spcPts val="0"/>
              </a:spcAft>
              <a:buClr>
                <a:schemeClr val="dk1"/>
              </a:buClr>
              <a:buSzPts val="8200"/>
              <a:buFont typeface="Arial"/>
              <a:buNone/>
              <a:defRPr b="0" i="0" sz="8200" u="none" cap="none" strike="noStrike">
                <a:solidFill>
                  <a:schemeClr val="dk1"/>
                </a:solidFill>
                <a:latin typeface="Calibri"/>
                <a:ea typeface="Calibri"/>
                <a:cs typeface="Calibri"/>
                <a:sym typeface="Calibri"/>
              </a:defRPr>
            </a:lvl3pPr>
            <a:lvl4pPr lvl="3" marR="0" rtl="0" algn="l">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4pPr>
            <a:lvl5pPr lvl="4" marR="0" rtl="0" algn="l">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5pPr>
            <a:lvl6pPr lvl="5"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6pPr>
            <a:lvl7pPr lvl="6"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7pPr>
            <a:lvl8pPr lvl="7"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8pPr>
            <a:lvl9pPr lvl="8"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9pPr>
          </a:lstStyle>
          <a:p/>
        </p:txBody>
      </p:sp>
      <p:sp>
        <p:nvSpPr>
          <p:cNvPr id="36" name="Google Shape;36;p5"/>
          <p:cNvSpPr txBox="1"/>
          <p:nvPr>
            <p:ph idx="1" type="body"/>
          </p:nvPr>
        </p:nvSpPr>
        <p:spPr>
          <a:xfrm>
            <a:off x="4301491" y="25763222"/>
            <a:ext cx="13167360" cy="3863338"/>
          </a:xfrm>
          <a:prstGeom prst="rect">
            <a:avLst/>
          </a:prstGeom>
          <a:noFill/>
          <a:ln>
            <a:noFill/>
          </a:ln>
        </p:spPr>
        <p:txBody>
          <a:bodyPr anchorCtr="0" anchor="t" bIns="156750" lIns="313500" spcFirstLastPara="1" rIns="313500" wrap="square" tIns="156750">
            <a:noAutofit/>
          </a:bodyPr>
          <a:lstStyle>
            <a:lvl1pPr indent="-228600" lvl="0" marL="457200" algn="l">
              <a:spcBef>
                <a:spcPts val="960"/>
              </a:spcBef>
              <a:spcAft>
                <a:spcPts val="0"/>
              </a:spcAft>
              <a:buClr>
                <a:schemeClr val="dk1"/>
              </a:buClr>
              <a:buSzPts val="4800"/>
              <a:buNone/>
              <a:defRPr sz="4800"/>
            </a:lvl1pPr>
            <a:lvl2pPr indent="-228600" lvl="1" marL="914400" algn="l">
              <a:spcBef>
                <a:spcPts val="820"/>
              </a:spcBef>
              <a:spcAft>
                <a:spcPts val="0"/>
              </a:spcAft>
              <a:buClr>
                <a:schemeClr val="dk1"/>
              </a:buClr>
              <a:buSzPts val="4100"/>
              <a:buNone/>
              <a:defRPr sz="4100"/>
            </a:lvl2pPr>
            <a:lvl3pPr indent="-228600" lvl="2" marL="1371600" algn="l">
              <a:spcBef>
                <a:spcPts val="680"/>
              </a:spcBef>
              <a:spcAft>
                <a:spcPts val="0"/>
              </a:spcAft>
              <a:buClr>
                <a:schemeClr val="dk1"/>
              </a:buClr>
              <a:buSzPts val="3400"/>
              <a:buNone/>
              <a:defRPr sz="3400"/>
            </a:lvl3pPr>
            <a:lvl4pPr indent="-228600" lvl="3" marL="1828800" algn="l">
              <a:spcBef>
                <a:spcPts val="620"/>
              </a:spcBef>
              <a:spcAft>
                <a:spcPts val="0"/>
              </a:spcAft>
              <a:buClr>
                <a:schemeClr val="dk1"/>
              </a:buClr>
              <a:buSzPts val="3100"/>
              <a:buNone/>
              <a:defRPr sz="3100"/>
            </a:lvl4pPr>
            <a:lvl5pPr indent="-228600" lvl="4" marL="2286000" algn="l">
              <a:spcBef>
                <a:spcPts val="620"/>
              </a:spcBef>
              <a:spcAft>
                <a:spcPts val="0"/>
              </a:spcAft>
              <a:buClr>
                <a:schemeClr val="dk1"/>
              </a:buClr>
              <a:buSzPts val="3100"/>
              <a:buNone/>
              <a:defRPr sz="3100"/>
            </a:lvl5pPr>
            <a:lvl6pPr indent="-228600" lvl="5" marL="2743200" algn="l">
              <a:lnSpc>
                <a:spcPct val="100000"/>
              </a:lnSpc>
              <a:spcBef>
                <a:spcPts val="620"/>
              </a:spcBef>
              <a:spcAft>
                <a:spcPts val="0"/>
              </a:spcAft>
              <a:buClr>
                <a:schemeClr val="dk1"/>
              </a:buClr>
              <a:buSzPts val="3100"/>
              <a:buNone/>
              <a:defRPr sz="3100"/>
            </a:lvl6pPr>
            <a:lvl7pPr indent="-228600" lvl="6" marL="3200400" algn="l">
              <a:lnSpc>
                <a:spcPct val="100000"/>
              </a:lnSpc>
              <a:spcBef>
                <a:spcPts val="620"/>
              </a:spcBef>
              <a:spcAft>
                <a:spcPts val="0"/>
              </a:spcAft>
              <a:buClr>
                <a:schemeClr val="dk1"/>
              </a:buClr>
              <a:buSzPts val="3100"/>
              <a:buNone/>
              <a:defRPr sz="3100"/>
            </a:lvl7pPr>
            <a:lvl8pPr indent="-228600" lvl="7" marL="3657600" algn="l">
              <a:lnSpc>
                <a:spcPct val="100000"/>
              </a:lnSpc>
              <a:spcBef>
                <a:spcPts val="620"/>
              </a:spcBef>
              <a:spcAft>
                <a:spcPts val="0"/>
              </a:spcAft>
              <a:buClr>
                <a:schemeClr val="dk1"/>
              </a:buClr>
              <a:buSzPts val="3100"/>
              <a:buNone/>
              <a:defRPr sz="3100"/>
            </a:lvl8pPr>
            <a:lvl9pPr indent="-228600" lvl="8" marL="4114800" algn="l">
              <a:lnSpc>
                <a:spcPct val="100000"/>
              </a:lnSpc>
              <a:spcBef>
                <a:spcPts val="620"/>
              </a:spcBef>
              <a:spcAft>
                <a:spcPts val="0"/>
              </a:spcAft>
              <a:buClr>
                <a:schemeClr val="dk1"/>
              </a:buClr>
              <a:buSzPts val="3100"/>
              <a:buNone/>
              <a:defRPr sz="3100"/>
            </a:lvl9pPr>
          </a:lstStyle>
          <a:p/>
        </p:txBody>
      </p:sp>
      <p:sp>
        <p:nvSpPr>
          <p:cNvPr id="37" name="Google Shape;37;p5"/>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5"/>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5"/>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40" name="Shape 40"/>
        <p:cNvGrpSpPr/>
        <p:nvPr/>
      </p:nvGrpSpPr>
      <p:grpSpPr>
        <a:xfrm>
          <a:off x="0" y="0"/>
          <a:ext cx="0" cy="0"/>
          <a:chOff x="0" y="0"/>
          <a:chExt cx="0" cy="0"/>
        </a:xfrm>
      </p:grpSpPr>
      <p:sp>
        <p:nvSpPr>
          <p:cNvPr id="41" name="Google Shape;41;p6"/>
          <p:cNvSpPr txBox="1"/>
          <p:nvPr>
            <p:ph type="title"/>
          </p:nvPr>
        </p:nvSpPr>
        <p:spPr>
          <a:xfrm>
            <a:off x="1097281" y="1310640"/>
            <a:ext cx="7219951" cy="5577840"/>
          </a:xfrm>
          <a:prstGeom prst="rect">
            <a:avLst/>
          </a:prstGeom>
          <a:noFill/>
          <a:ln>
            <a:noFill/>
          </a:ln>
        </p:spPr>
        <p:txBody>
          <a:bodyPr anchorCtr="0" anchor="b" bIns="156750" lIns="313500" spcFirstLastPara="1" rIns="313500" wrap="square" tIns="156750">
            <a:noAutofit/>
          </a:bodyPr>
          <a:lstStyle>
            <a:lvl1pPr lvl="0" algn="l">
              <a:spcBef>
                <a:spcPts val="0"/>
              </a:spcBef>
              <a:spcAft>
                <a:spcPts val="0"/>
              </a:spcAft>
              <a:buSzPts val="1400"/>
              <a:buNone/>
              <a:defRPr b="1" sz="69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2" name="Google Shape;42;p6"/>
          <p:cNvSpPr txBox="1"/>
          <p:nvPr>
            <p:ph idx="1" type="body"/>
          </p:nvPr>
        </p:nvSpPr>
        <p:spPr>
          <a:xfrm>
            <a:off x="8580120" y="1310643"/>
            <a:ext cx="12268199" cy="28094942"/>
          </a:xfrm>
          <a:prstGeom prst="rect">
            <a:avLst/>
          </a:prstGeom>
          <a:noFill/>
          <a:ln>
            <a:noFill/>
          </a:ln>
        </p:spPr>
        <p:txBody>
          <a:bodyPr anchorCtr="0" anchor="t" bIns="156750" lIns="313500" spcFirstLastPara="1" rIns="313500" wrap="square" tIns="156750">
            <a:noAutofit/>
          </a:bodyPr>
          <a:lstStyle>
            <a:lvl1pPr indent="-927100" lvl="0" marL="457200" algn="l">
              <a:spcBef>
                <a:spcPts val="2200"/>
              </a:spcBef>
              <a:spcAft>
                <a:spcPts val="0"/>
              </a:spcAft>
              <a:buClr>
                <a:schemeClr val="dk1"/>
              </a:buClr>
              <a:buSzPts val="11000"/>
              <a:buChar char="•"/>
              <a:defRPr sz="11000"/>
            </a:lvl1pPr>
            <a:lvl2pPr indent="-838200" lvl="1" marL="914400" algn="l">
              <a:spcBef>
                <a:spcPts val="1920"/>
              </a:spcBef>
              <a:spcAft>
                <a:spcPts val="0"/>
              </a:spcAft>
              <a:buClr>
                <a:schemeClr val="dk1"/>
              </a:buClr>
              <a:buSzPts val="9600"/>
              <a:buChar char="–"/>
              <a:defRPr sz="9600"/>
            </a:lvl2pPr>
            <a:lvl3pPr indent="-749300" lvl="2" marL="1371600" algn="l">
              <a:spcBef>
                <a:spcPts val="1640"/>
              </a:spcBef>
              <a:spcAft>
                <a:spcPts val="0"/>
              </a:spcAft>
              <a:buClr>
                <a:schemeClr val="dk1"/>
              </a:buClr>
              <a:buSzPts val="8200"/>
              <a:buChar char="•"/>
              <a:defRPr sz="8200"/>
            </a:lvl3pPr>
            <a:lvl4pPr indent="-666750" lvl="3" marL="1828800" algn="l">
              <a:spcBef>
                <a:spcPts val="1380"/>
              </a:spcBef>
              <a:spcAft>
                <a:spcPts val="0"/>
              </a:spcAft>
              <a:buClr>
                <a:schemeClr val="dk1"/>
              </a:buClr>
              <a:buSzPts val="6900"/>
              <a:buChar char="–"/>
              <a:defRPr sz="6900"/>
            </a:lvl4pPr>
            <a:lvl5pPr indent="-666750" lvl="4" marL="2286000" algn="l">
              <a:spcBef>
                <a:spcPts val="1380"/>
              </a:spcBef>
              <a:spcAft>
                <a:spcPts val="0"/>
              </a:spcAft>
              <a:buClr>
                <a:schemeClr val="dk1"/>
              </a:buClr>
              <a:buSzPts val="6900"/>
              <a:buChar char="»"/>
              <a:defRPr sz="6900"/>
            </a:lvl5pPr>
            <a:lvl6pPr indent="-666750" lvl="5" marL="2743200" algn="l">
              <a:lnSpc>
                <a:spcPct val="100000"/>
              </a:lnSpc>
              <a:spcBef>
                <a:spcPts val="1380"/>
              </a:spcBef>
              <a:spcAft>
                <a:spcPts val="0"/>
              </a:spcAft>
              <a:buClr>
                <a:schemeClr val="dk1"/>
              </a:buClr>
              <a:buSzPts val="6900"/>
              <a:buChar char="•"/>
              <a:defRPr sz="6900"/>
            </a:lvl6pPr>
            <a:lvl7pPr indent="-666750" lvl="6" marL="3200400" algn="l">
              <a:lnSpc>
                <a:spcPct val="100000"/>
              </a:lnSpc>
              <a:spcBef>
                <a:spcPts val="1380"/>
              </a:spcBef>
              <a:spcAft>
                <a:spcPts val="0"/>
              </a:spcAft>
              <a:buClr>
                <a:schemeClr val="dk1"/>
              </a:buClr>
              <a:buSzPts val="6900"/>
              <a:buChar char="•"/>
              <a:defRPr sz="6900"/>
            </a:lvl7pPr>
            <a:lvl8pPr indent="-666750" lvl="7" marL="3657600" algn="l">
              <a:lnSpc>
                <a:spcPct val="100000"/>
              </a:lnSpc>
              <a:spcBef>
                <a:spcPts val="1380"/>
              </a:spcBef>
              <a:spcAft>
                <a:spcPts val="0"/>
              </a:spcAft>
              <a:buClr>
                <a:schemeClr val="dk1"/>
              </a:buClr>
              <a:buSzPts val="6900"/>
              <a:buChar char="•"/>
              <a:defRPr sz="6900"/>
            </a:lvl8pPr>
            <a:lvl9pPr indent="-666750" lvl="8" marL="4114800" algn="l">
              <a:lnSpc>
                <a:spcPct val="100000"/>
              </a:lnSpc>
              <a:spcBef>
                <a:spcPts val="1380"/>
              </a:spcBef>
              <a:spcAft>
                <a:spcPts val="0"/>
              </a:spcAft>
              <a:buClr>
                <a:schemeClr val="dk1"/>
              </a:buClr>
              <a:buSzPts val="6900"/>
              <a:buChar char="•"/>
              <a:defRPr sz="6900"/>
            </a:lvl9pPr>
          </a:lstStyle>
          <a:p/>
        </p:txBody>
      </p:sp>
      <p:sp>
        <p:nvSpPr>
          <p:cNvPr id="43" name="Google Shape;43;p6"/>
          <p:cNvSpPr txBox="1"/>
          <p:nvPr>
            <p:ph idx="2" type="body"/>
          </p:nvPr>
        </p:nvSpPr>
        <p:spPr>
          <a:xfrm>
            <a:off x="1097281" y="6888483"/>
            <a:ext cx="7219951" cy="22517102"/>
          </a:xfrm>
          <a:prstGeom prst="rect">
            <a:avLst/>
          </a:prstGeom>
          <a:noFill/>
          <a:ln>
            <a:noFill/>
          </a:ln>
        </p:spPr>
        <p:txBody>
          <a:bodyPr anchorCtr="0" anchor="t" bIns="156750" lIns="313500" spcFirstLastPara="1" rIns="313500" wrap="square" tIns="156750">
            <a:noAutofit/>
          </a:bodyPr>
          <a:lstStyle>
            <a:lvl1pPr indent="-228600" lvl="0" marL="457200" algn="l">
              <a:spcBef>
                <a:spcPts val="960"/>
              </a:spcBef>
              <a:spcAft>
                <a:spcPts val="0"/>
              </a:spcAft>
              <a:buClr>
                <a:schemeClr val="dk1"/>
              </a:buClr>
              <a:buSzPts val="4800"/>
              <a:buNone/>
              <a:defRPr sz="4800"/>
            </a:lvl1pPr>
            <a:lvl2pPr indent="-228600" lvl="1" marL="914400" algn="l">
              <a:spcBef>
                <a:spcPts val="820"/>
              </a:spcBef>
              <a:spcAft>
                <a:spcPts val="0"/>
              </a:spcAft>
              <a:buClr>
                <a:schemeClr val="dk1"/>
              </a:buClr>
              <a:buSzPts val="4100"/>
              <a:buNone/>
              <a:defRPr sz="4100"/>
            </a:lvl2pPr>
            <a:lvl3pPr indent="-228600" lvl="2" marL="1371600" algn="l">
              <a:spcBef>
                <a:spcPts val="680"/>
              </a:spcBef>
              <a:spcAft>
                <a:spcPts val="0"/>
              </a:spcAft>
              <a:buClr>
                <a:schemeClr val="dk1"/>
              </a:buClr>
              <a:buSzPts val="3400"/>
              <a:buNone/>
              <a:defRPr sz="3400"/>
            </a:lvl3pPr>
            <a:lvl4pPr indent="-228600" lvl="3" marL="1828800" algn="l">
              <a:spcBef>
                <a:spcPts val="620"/>
              </a:spcBef>
              <a:spcAft>
                <a:spcPts val="0"/>
              </a:spcAft>
              <a:buClr>
                <a:schemeClr val="dk1"/>
              </a:buClr>
              <a:buSzPts val="3100"/>
              <a:buNone/>
              <a:defRPr sz="3100"/>
            </a:lvl4pPr>
            <a:lvl5pPr indent="-228600" lvl="4" marL="2286000" algn="l">
              <a:spcBef>
                <a:spcPts val="620"/>
              </a:spcBef>
              <a:spcAft>
                <a:spcPts val="0"/>
              </a:spcAft>
              <a:buClr>
                <a:schemeClr val="dk1"/>
              </a:buClr>
              <a:buSzPts val="3100"/>
              <a:buNone/>
              <a:defRPr sz="3100"/>
            </a:lvl5pPr>
            <a:lvl6pPr indent="-228600" lvl="5" marL="2743200" algn="l">
              <a:lnSpc>
                <a:spcPct val="100000"/>
              </a:lnSpc>
              <a:spcBef>
                <a:spcPts val="620"/>
              </a:spcBef>
              <a:spcAft>
                <a:spcPts val="0"/>
              </a:spcAft>
              <a:buClr>
                <a:schemeClr val="dk1"/>
              </a:buClr>
              <a:buSzPts val="3100"/>
              <a:buNone/>
              <a:defRPr sz="3100"/>
            </a:lvl6pPr>
            <a:lvl7pPr indent="-228600" lvl="6" marL="3200400" algn="l">
              <a:lnSpc>
                <a:spcPct val="100000"/>
              </a:lnSpc>
              <a:spcBef>
                <a:spcPts val="620"/>
              </a:spcBef>
              <a:spcAft>
                <a:spcPts val="0"/>
              </a:spcAft>
              <a:buClr>
                <a:schemeClr val="dk1"/>
              </a:buClr>
              <a:buSzPts val="3100"/>
              <a:buNone/>
              <a:defRPr sz="3100"/>
            </a:lvl7pPr>
            <a:lvl8pPr indent="-228600" lvl="7" marL="3657600" algn="l">
              <a:lnSpc>
                <a:spcPct val="100000"/>
              </a:lnSpc>
              <a:spcBef>
                <a:spcPts val="620"/>
              </a:spcBef>
              <a:spcAft>
                <a:spcPts val="0"/>
              </a:spcAft>
              <a:buClr>
                <a:schemeClr val="dk1"/>
              </a:buClr>
              <a:buSzPts val="3100"/>
              <a:buNone/>
              <a:defRPr sz="3100"/>
            </a:lvl8pPr>
            <a:lvl9pPr indent="-228600" lvl="8" marL="4114800" algn="l">
              <a:lnSpc>
                <a:spcPct val="100000"/>
              </a:lnSpc>
              <a:spcBef>
                <a:spcPts val="620"/>
              </a:spcBef>
              <a:spcAft>
                <a:spcPts val="0"/>
              </a:spcAft>
              <a:buClr>
                <a:schemeClr val="dk1"/>
              </a:buClr>
              <a:buSzPts val="3100"/>
              <a:buNone/>
              <a:defRPr sz="3100"/>
            </a:lvl9pPr>
          </a:lstStyle>
          <a:p/>
        </p:txBody>
      </p:sp>
      <p:sp>
        <p:nvSpPr>
          <p:cNvPr id="44" name="Google Shape;44;p6"/>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6"/>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6"/>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7" name="Shape 47"/>
        <p:cNvGrpSpPr/>
        <p:nvPr/>
      </p:nvGrpSpPr>
      <p:grpSpPr>
        <a:xfrm>
          <a:off x="0" y="0"/>
          <a:ext cx="0" cy="0"/>
          <a:chOff x="0" y="0"/>
          <a:chExt cx="0" cy="0"/>
        </a:xfrm>
      </p:grpSpPr>
      <p:sp>
        <p:nvSpPr>
          <p:cNvPr id="48" name="Google Shape;48;p7"/>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7"/>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1" name="Shape 51"/>
        <p:cNvGrpSpPr/>
        <p:nvPr/>
      </p:nvGrpSpPr>
      <p:grpSpPr>
        <a:xfrm>
          <a:off x="0" y="0"/>
          <a:ext cx="0" cy="0"/>
          <a:chOff x="0" y="0"/>
          <a:chExt cx="0" cy="0"/>
        </a:xfrm>
      </p:grpSpPr>
      <p:sp>
        <p:nvSpPr>
          <p:cNvPr id="52" name="Google Shape;52;p8"/>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3" name="Google Shape;53;p8"/>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8"/>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8"/>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6" name="Shape 56"/>
        <p:cNvGrpSpPr/>
        <p:nvPr/>
      </p:nvGrpSpPr>
      <p:grpSpPr>
        <a:xfrm>
          <a:off x="0" y="0"/>
          <a:ext cx="0" cy="0"/>
          <a:chOff x="0" y="0"/>
          <a:chExt cx="0" cy="0"/>
        </a:xfrm>
      </p:grpSpPr>
      <p:sp>
        <p:nvSpPr>
          <p:cNvPr id="57" name="Google Shape;57;p9"/>
          <p:cNvSpPr txBox="1"/>
          <p:nvPr>
            <p:ph type="title"/>
          </p:nvPr>
        </p:nvSpPr>
        <p:spPr>
          <a:xfrm>
            <a:off x="1097280" y="1318262"/>
            <a:ext cx="19751040" cy="54864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8" name="Google Shape;58;p9"/>
          <p:cNvSpPr txBox="1"/>
          <p:nvPr>
            <p:ph idx="1" type="body"/>
          </p:nvPr>
        </p:nvSpPr>
        <p:spPr>
          <a:xfrm>
            <a:off x="1097280" y="7368542"/>
            <a:ext cx="9696451" cy="3070858"/>
          </a:xfrm>
          <a:prstGeom prst="rect">
            <a:avLst/>
          </a:prstGeom>
          <a:noFill/>
          <a:ln>
            <a:noFill/>
          </a:ln>
        </p:spPr>
        <p:txBody>
          <a:bodyPr anchorCtr="0" anchor="b" bIns="156750" lIns="313500" spcFirstLastPara="1" rIns="313500" wrap="square" tIns="156750">
            <a:noAutofit/>
          </a:bodyPr>
          <a:lstStyle>
            <a:lvl1pPr indent="-228600" lvl="0" marL="457200" algn="l">
              <a:spcBef>
                <a:spcPts val="1640"/>
              </a:spcBef>
              <a:spcAft>
                <a:spcPts val="0"/>
              </a:spcAft>
              <a:buClr>
                <a:schemeClr val="dk1"/>
              </a:buClr>
              <a:buSzPts val="8200"/>
              <a:buNone/>
              <a:defRPr b="1" sz="8200"/>
            </a:lvl1pPr>
            <a:lvl2pPr indent="-228600" lvl="1" marL="914400" algn="l">
              <a:spcBef>
                <a:spcPts val="1380"/>
              </a:spcBef>
              <a:spcAft>
                <a:spcPts val="0"/>
              </a:spcAft>
              <a:buClr>
                <a:schemeClr val="dk1"/>
              </a:buClr>
              <a:buSzPts val="6900"/>
              <a:buNone/>
              <a:defRPr b="1" sz="6900"/>
            </a:lvl2pPr>
            <a:lvl3pPr indent="-228600" lvl="2" marL="1371600" algn="l">
              <a:spcBef>
                <a:spcPts val="1240"/>
              </a:spcBef>
              <a:spcAft>
                <a:spcPts val="0"/>
              </a:spcAft>
              <a:buClr>
                <a:schemeClr val="dk1"/>
              </a:buClr>
              <a:buSzPts val="6200"/>
              <a:buNone/>
              <a:defRPr b="1" sz="6200"/>
            </a:lvl3pPr>
            <a:lvl4pPr indent="-228600" lvl="3" marL="1828800" algn="l">
              <a:spcBef>
                <a:spcPts val="1100"/>
              </a:spcBef>
              <a:spcAft>
                <a:spcPts val="0"/>
              </a:spcAft>
              <a:buClr>
                <a:schemeClr val="dk1"/>
              </a:buClr>
              <a:buSzPts val="5500"/>
              <a:buNone/>
              <a:defRPr b="1" sz="5500"/>
            </a:lvl4pPr>
            <a:lvl5pPr indent="-228600" lvl="4" marL="2286000" algn="l">
              <a:spcBef>
                <a:spcPts val="1100"/>
              </a:spcBef>
              <a:spcAft>
                <a:spcPts val="0"/>
              </a:spcAft>
              <a:buClr>
                <a:schemeClr val="dk1"/>
              </a:buClr>
              <a:buSzPts val="5500"/>
              <a:buNone/>
              <a:defRPr b="1" sz="5500"/>
            </a:lvl5pPr>
            <a:lvl6pPr indent="-228600" lvl="5" marL="2743200" algn="l">
              <a:lnSpc>
                <a:spcPct val="100000"/>
              </a:lnSpc>
              <a:spcBef>
                <a:spcPts val="1100"/>
              </a:spcBef>
              <a:spcAft>
                <a:spcPts val="0"/>
              </a:spcAft>
              <a:buClr>
                <a:schemeClr val="dk1"/>
              </a:buClr>
              <a:buSzPts val="5500"/>
              <a:buNone/>
              <a:defRPr b="1" sz="5500"/>
            </a:lvl6pPr>
            <a:lvl7pPr indent="-228600" lvl="6" marL="3200400" algn="l">
              <a:lnSpc>
                <a:spcPct val="100000"/>
              </a:lnSpc>
              <a:spcBef>
                <a:spcPts val="1100"/>
              </a:spcBef>
              <a:spcAft>
                <a:spcPts val="0"/>
              </a:spcAft>
              <a:buClr>
                <a:schemeClr val="dk1"/>
              </a:buClr>
              <a:buSzPts val="5500"/>
              <a:buNone/>
              <a:defRPr b="1" sz="5500"/>
            </a:lvl7pPr>
            <a:lvl8pPr indent="-228600" lvl="7" marL="3657600" algn="l">
              <a:lnSpc>
                <a:spcPct val="100000"/>
              </a:lnSpc>
              <a:spcBef>
                <a:spcPts val="1100"/>
              </a:spcBef>
              <a:spcAft>
                <a:spcPts val="0"/>
              </a:spcAft>
              <a:buClr>
                <a:schemeClr val="dk1"/>
              </a:buClr>
              <a:buSzPts val="5500"/>
              <a:buNone/>
              <a:defRPr b="1" sz="5500"/>
            </a:lvl8pPr>
            <a:lvl9pPr indent="-228600" lvl="8" marL="4114800" algn="l">
              <a:lnSpc>
                <a:spcPct val="100000"/>
              </a:lnSpc>
              <a:spcBef>
                <a:spcPts val="1100"/>
              </a:spcBef>
              <a:spcAft>
                <a:spcPts val="0"/>
              </a:spcAft>
              <a:buClr>
                <a:schemeClr val="dk1"/>
              </a:buClr>
              <a:buSzPts val="5500"/>
              <a:buNone/>
              <a:defRPr b="1" sz="5500"/>
            </a:lvl9pPr>
          </a:lstStyle>
          <a:p/>
        </p:txBody>
      </p:sp>
      <p:sp>
        <p:nvSpPr>
          <p:cNvPr id="59" name="Google Shape;59;p9"/>
          <p:cNvSpPr txBox="1"/>
          <p:nvPr>
            <p:ph idx="2" type="body"/>
          </p:nvPr>
        </p:nvSpPr>
        <p:spPr>
          <a:xfrm>
            <a:off x="1097280" y="10439400"/>
            <a:ext cx="9696451" cy="18966182"/>
          </a:xfrm>
          <a:prstGeom prst="rect">
            <a:avLst/>
          </a:prstGeom>
          <a:noFill/>
          <a:ln>
            <a:noFill/>
          </a:ln>
        </p:spPr>
        <p:txBody>
          <a:bodyPr anchorCtr="0" anchor="t" bIns="156750" lIns="313500" spcFirstLastPara="1" rIns="313500" wrap="square" tIns="156750">
            <a:noAutofit/>
          </a:bodyPr>
          <a:lstStyle>
            <a:lvl1pPr indent="-749300" lvl="0" marL="457200" algn="l">
              <a:spcBef>
                <a:spcPts val="1640"/>
              </a:spcBef>
              <a:spcAft>
                <a:spcPts val="0"/>
              </a:spcAft>
              <a:buClr>
                <a:schemeClr val="dk1"/>
              </a:buClr>
              <a:buSzPts val="8200"/>
              <a:buChar char="•"/>
              <a:defRPr sz="8200"/>
            </a:lvl1pPr>
            <a:lvl2pPr indent="-666750" lvl="1" marL="914400" algn="l">
              <a:spcBef>
                <a:spcPts val="1380"/>
              </a:spcBef>
              <a:spcAft>
                <a:spcPts val="0"/>
              </a:spcAft>
              <a:buClr>
                <a:schemeClr val="dk1"/>
              </a:buClr>
              <a:buSzPts val="6900"/>
              <a:buChar char="–"/>
              <a:defRPr sz="6900"/>
            </a:lvl2pPr>
            <a:lvl3pPr indent="-622300" lvl="2" marL="1371600" algn="l">
              <a:spcBef>
                <a:spcPts val="1240"/>
              </a:spcBef>
              <a:spcAft>
                <a:spcPts val="0"/>
              </a:spcAft>
              <a:buClr>
                <a:schemeClr val="dk1"/>
              </a:buClr>
              <a:buSzPts val="6200"/>
              <a:buChar char="•"/>
              <a:defRPr sz="6200"/>
            </a:lvl3pPr>
            <a:lvl4pPr indent="-577850" lvl="3" marL="1828800" algn="l">
              <a:spcBef>
                <a:spcPts val="1100"/>
              </a:spcBef>
              <a:spcAft>
                <a:spcPts val="0"/>
              </a:spcAft>
              <a:buClr>
                <a:schemeClr val="dk1"/>
              </a:buClr>
              <a:buSzPts val="5500"/>
              <a:buChar char="–"/>
              <a:defRPr sz="5500"/>
            </a:lvl4pPr>
            <a:lvl5pPr indent="-577850" lvl="4" marL="2286000" algn="l">
              <a:spcBef>
                <a:spcPts val="1100"/>
              </a:spcBef>
              <a:spcAft>
                <a:spcPts val="0"/>
              </a:spcAft>
              <a:buClr>
                <a:schemeClr val="dk1"/>
              </a:buClr>
              <a:buSzPts val="5500"/>
              <a:buChar char="»"/>
              <a:defRPr sz="5500"/>
            </a:lvl5pPr>
            <a:lvl6pPr indent="-577850" lvl="5" marL="2743200" algn="l">
              <a:lnSpc>
                <a:spcPct val="100000"/>
              </a:lnSpc>
              <a:spcBef>
                <a:spcPts val="1100"/>
              </a:spcBef>
              <a:spcAft>
                <a:spcPts val="0"/>
              </a:spcAft>
              <a:buClr>
                <a:schemeClr val="dk1"/>
              </a:buClr>
              <a:buSzPts val="5500"/>
              <a:buChar char="•"/>
              <a:defRPr sz="5500"/>
            </a:lvl6pPr>
            <a:lvl7pPr indent="-577850" lvl="6" marL="3200400" algn="l">
              <a:lnSpc>
                <a:spcPct val="100000"/>
              </a:lnSpc>
              <a:spcBef>
                <a:spcPts val="1100"/>
              </a:spcBef>
              <a:spcAft>
                <a:spcPts val="0"/>
              </a:spcAft>
              <a:buClr>
                <a:schemeClr val="dk1"/>
              </a:buClr>
              <a:buSzPts val="5500"/>
              <a:buChar char="•"/>
              <a:defRPr sz="5500"/>
            </a:lvl7pPr>
            <a:lvl8pPr indent="-577850" lvl="7" marL="3657600" algn="l">
              <a:lnSpc>
                <a:spcPct val="100000"/>
              </a:lnSpc>
              <a:spcBef>
                <a:spcPts val="1100"/>
              </a:spcBef>
              <a:spcAft>
                <a:spcPts val="0"/>
              </a:spcAft>
              <a:buClr>
                <a:schemeClr val="dk1"/>
              </a:buClr>
              <a:buSzPts val="5500"/>
              <a:buChar char="•"/>
              <a:defRPr sz="5500"/>
            </a:lvl8pPr>
            <a:lvl9pPr indent="-577850" lvl="8" marL="4114800" algn="l">
              <a:lnSpc>
                <a:spcPct val="100000"/>
              </a:lnSpc>
              <a:spcBef>
                <a:spcPts val="1100"/>
              </a:spcBef>
              <a:spcAft>
                <a:spcPts val="0"/>
              </a:spcAft>
              <a:buClr>
                <a:schemeClr val="dk1"/>
              </a:buClr>
              <a:buSzPts val="5500"/>
              <a:buChar char="•"/>
              <a:defRPr sz="5500"/>
            </a:lvl9pPr>
          </a:lstStyle>
          <a:p/>
        </p:txBody>
      </p:sp>
      <p:sp>
        <p:nvSpPr>
          <p:cNvPr id="60" name="Google Shape;60;p9"/>
          <p:cNvSpPr txBox="1"/>
          <p:nvPr>
            <p:ph idx="3" type="body"/>
          </p:nvPr>
        </p:nvSpPr>
        <p:spPr>
          <a:xfrm>
            <a:off x="11148061" y="7368542"/>
            <a:ext cx="9700260" cy="3070858"/>
          </a:xfrm>
          <a:prstGeom prst="rect">
            <a:avLst/>
          </a:prstGeom>
          <a:noFill/>
          <a:ln>
            <a:noFill/>
          </a:ln>
        </p:spPr>
        <p:txBody>
          <a:bodyPr anchorCtr="0" anchor="b" bIns="156750" lIns="313500" spcFirstLastPara="1" rIns="313500" wrap="square" tIns="156750">
            <a:noAutofit/>
          </a:bodyPr>
          <a:lstStyle>
            <a:lvl1pPr indent="-228600" lvl="0" marL="457200" algn="l">
              <a:spcBef>
                <a:spcPts val="1640"/>
              </a:spcBef>
              <a:spcAft>
                <a:spcPts val="0"/>
              </a:spcAft>
              <a:buClr>
                <a:schemeClr val="dk1"/>
              </a:buClr>
              <a:buSzPts val="8200"/>
              <a:buNone/>
              <a:defRPr b="1" sz="8200"/>
            </a:lvl1pPr>
            <a:lvl2pPr indent="-228600" lvl="1" marL="914400" algn="l">
              <a:spcBef>
                <a:spcPts val="1380"/>
              </a:spcBef>
              <a:spcAft>
                <a:spcPts val="0"/>
              </a:spcAft>
              <a:buClr>
                <a:schemeClr val="dk1"/>
              </a:buClr>
              <a:buSzPts val="6900"/>
              <a:buNone/>
              <a:defRPr b="1" sz="6900"/>
            </a:lvl2pPr>
            <a:lvl3pPr indent="-228600" lvl="2" marL="1371600" algn="l">
              <a:spcBef>
                <a:spcPts val="1240"/>
              </a:spcBef>
              <a:spcAft>
                <a:spcPts val="0"/>
              </a:spcAft>
              <a:buClr>
                <a:schemeClr val="dk1"/>
              </a:buClr>
              <a:buSzPts val="6200"/>
              <a:buNone/>
              <a:defRPr b="1" sz="6200"/>
            </a:lvl3pPr>
            <a:lvl4pPr indent="-228600" lvl="3" marL="1828800" algn="l">
              <a:spcBef>
                <a:spcPts val="1100"/>
              </a:spcBef>
              <a:spcAft>
                <a:spcPts val="0"/>
              </a:spcAft>
              <a:buClr>
                <a:schemeClr val="dk1"/>
              </a:buClr>
              <a:buSzPts val="5500"/>
              <a:buNone/>
              <a:defRPr b="1" sz="5500"/>
            </a:lvl4pPr>
            <a:lvl5pPr indent="-228600" lvl="4" marL="2286000" algn="l">
              <a:spcBef>
                <a:spcPts val="1100"/>
              </a:spcBef>
              <a:spcAft>
                <a:spcPts val="0"/>
              </a:spcAft>
              <a:buClr>
                <a:schemeClr val="dk1"/>
              </a:buClr>
              <a:buSzPts val="5500"/>
              <a:buNone/>
              <a:defRPr b="1" sz="5500"/>
            </a:lvl5pPr>
            <a:lvl6pPr indent="-228600" lvl="5" marL="2743200" algn="l">
              <a:lnSpc>
                <a:spcPct val="100000"/>
              </a:lnSpc>
              <a:spcBef>
                <a:spcPts val="1100"/>
              </a:spcBef>
              <a:spcAft>
                <a:spcPts val="0"/>
              </a:spcAft>
              <a:buClr>
                <a:schemeClr val="dk1"/>
              </a:buClr>
              <a:buSzPts val="5500"/>
              <a:buNone/>
              <a:defRPr b="1" sz="5500"/>
            </a:lvl6pPr>
            <a:lvl7pPr indent="-228600" lvl="6" marL="3200400" algn="l">
              <a:lnSpc>
                <a:spcPct val="100000"/>
              </a:lnSpc>
              <a:spcBef>
                <a:spcPts val="1100"/>
              </a:spcBef>
              <a:spcAft>
                <a:spcPts val="0"/>
              </a:spcAft>
              <a:buClr>
                <a:schemeClr val="dk1"/>
              </a:buClr>
              <a:buSzPts val="5500"/>
              <a:buNone/>
              <a:defRPr b="1" sz="5500"/>
            </a:lvl7pPr>
            <a:lvl8pPr indent="-228600" lvl="7" marL="3657600" algn="l">
              <a:lnSpc>
                <a:spcPct val="100000"/>
              </a:lnSpc>
              <a:spcBef>
                <a:spcPts val="1100"/>
              </a:spcBef>
              <a:spcAft>
                <a:spcPts val="0"/>
              </a:spcAft>
              <a:buClr>
                <a:schemeClr val="dk1"/>
              </a:buClr>
              <a:buSzPts val="5500"/>
              <a:buNone/>
              <a:defRPr b="1" sz="5500"/>
            </a:lvl8pPr>
            <a:lvl9pPr indent="-228600" lvl="8" marL="4114800" algn="l">
              <a:lnSpc>
                <a:spcPct val="100000"/>
              </a:lnSpc>
              <a:spcBef>
                <a:spcPts val="1100"/>
              </a:spcBef>
              <a:spcAft>
                <a:spcPts val="0"/>
              </a:spcAft>
              <a:buClr>
                <a:schemeClr val="dk1"/>
              </a:buClr>
              <a:buSzPts val="5500"/>
              <a:buNone/>
              <a:defRPr b="1" sz="5500"/>
            </a:lvl9pPr>
          </a:lstStyle>
          <a:p/>
        </p:txBody>
      </p:sp>
      <p:sp>
        <p:nvSpPr>
          <p:cNvPr id="61" name="Google Shape;61;p9"/>
          <p:cNvSpPr txBox="1"/>
          <p:nvPr>
            <p:ph idx="4" type="body"/>
          </p:nvPr>
        </p:nvSpPr>
        <p:spPr>
          <a:xfrm>
            <a:off x="11148061" y="10439400"/>
            <a:ext cx="9700260" cy="18966182"/>
          </a:xfrm>
          <a:prstGeom prst="rect">
            <a:avLst/>
          </a:prstGeom>
          <a:noFill/>
          <a:ln>
            <a:noFill/>
          </a:ln>
        </p:spPr>
        <p:txBody>
          <a:bodyPr anchorCtr="0" anchor="t" bIns="156750" lIns="313500" spcFirstLastPara="1" rIns="313500" wrap="square" tIns="156750">
            <a:noAutofit/>
          </a:bodyPr>
          <a:lstStyle>
            <a:lvl1pPr indent="-749300" lvl="0" marL="457200" algn="l">
              <a:spcBef>
                <a:spcPts val="1640"/>
              </a:spcBef>
              <a:spcAft>
                <a:spcPts val="0"/>
              </a:spcAft>
              <a:buClr>
                <a:schemeClr val="dk1"/>
              </a:buClr>
              <a:buSzPts val="8200"/>
              <a:buChar char="•"/>
              <a:defRPr sz="8200"/>
            </a:lvl1pPr>
            <a:lvl2pPr indent="-666750" lvl="1" marL="914400" algn="l">
              <a:spcBef>
                <a:spcPts val="1380"/>
              </a:spcBef>
              <a:spcAft>
                <a:spcPts val="0"/>
              </a:spcAft>
              <a:buClr>
                <a:schemeClr val="dk1"/>
              </a:buClr>
              <a:buSzPts val="6900"/>
              <a:buChar char="–"/>
              <a:defRPr sz="6900"/>
            </a:lvl2pPr>
            <a:lvl3pPr indent="-622300" lvl="2" marL="1371600" algn="l">
              <a:spcBef>
                <a:spcPts val="1240"/>
              </a:spcBef>
              <a:spcAft>
                <a:spcPts val="0"/>
              </a:spcAft>
              <a:buClr>
                <a:schemeClr val="dk1"/>
              </a:buClr>
              <a:buSzPts val="6200"/>
              <a:buChar char="•"/>
              <a:defRPr sz="6200"/>
            </a:lvl3pPr>
            <a:lvl4pPr indent="-577850" lvl="3" marL="1828800" algn="l">
              <a:spcBef>
                <a:spcPts val="1100"/>
              </a:spcBef>
              <a:spcAft>
                <a:spcPts val="0"/>
              </a:spcAft>
              <a:buClr>
                <a:schemeClr val="dk1"/>
              </a:buClr>
              <a:buSzPts val="5500"/>
              <a:buChar char="–"/>
              <a:defRPr sz="5500"/>
            </a:lvl4pPr>
            <a:lvl5pPr indent="-577850" lvl="4" marL="2286000" algn="l">
              <a:spcBef>
                <a:spcPts val="1100"/>
              </a:spcBef>
              <a:spcAft>
                <a:spcPts val="0"/>
              </a:spcAft>
              <a:buClr>
                <a:schemeClr val="dk1"/>
              </a:buClr>
              <a:buSzPts val="5500"/>
              <a:buChar char="»"/>
              <a:defRPr sz="5500"/>
            </a:lvl5pPr>
            <a:lvl6pPr indent="-577850" lvl="5" marL="2743200" algn="l">
              <a:lnSpc>
                <a:spcPct val="100000"/>
              </a:lnSpc>
              <a:spcBef>
                <a:spcPts val="1100"/>
              </a:spcBef>
              <a:spcAft>
                <a:spcPts val="0"/>
              </a:spcAft>
              <a:buClr>
                <a:schemeClr val="dk1"/>
              </a:buClr>
              <a:buSzPts val="5500"/>
              <a:buChar char="•"/>
              <a:defRPr sz="5500"/>
            </a:lvl6pPr>
            <a:lvl7pPr indent="-577850" lvl="6" marL="3200400" algn="l">
              <a:lnSpc>
                <a:spcPct val="100000"/>
              </a:lnSpc>
              <a:spcBef>
                <a:spcPts val="1100"/>
              </a:spcBef>
              <a:spcAft>
                <a:spcPts val="0"/>
              </a:spcAft>
              <a:buClr>
                <a:schemeClr val="dk1"/>
              </a:buClr>
              <a:buSzPts val="5500"/>
              <a:buChar char="•"/>
              <a:defRPr sz="5500"/>
            </a:lvl7pPr>
            <a:lvl8pPr indent="-577850" lvl="7" marL="3657600" algn="l">
              <a:lnSpc>
                <a:spcPct val="100000"/>
              </a:lnSpc>
              <a:spcBef>
                <a:spcPts val="1100"/>
              </a:spcBef>
              <a:spcAft>
                <a:spcPts val="0"/>
              </a:spcAft>
              <a:buClr>
                <a:schemeClr val="dk1"/>
              </a:buClr>
              <a:buSzPts val="5500"/>
              <a:buChar char="•"/>
              <a:defRPr sz="5500"/>
            </a:lvl8pPr>
            <a:lvl9pPr indent="-577850" lvl="8" marL="4114800" algn="l">
              <a:lnSpc>
                <a:spcPct val="100000"/>
              </a:lnSpc>
              <a:spcBef>
                <a:spcPts val="1100"/>
              </a:spcBef>
              <a:spcAft>
                <a:spcPts val="0"/>
              </a:spcAft>
              <a:buClr>
                <a:schemeClr val="dk1"/>
              </a:buClr>
              <a:buSzPts val="5500"/>
              <a:buChar char="•"/>
              <a:defRPr sz="5500"/>
            </a:lvl9pPr>
          </a:lstStyle>
          <a:p/>
        </p:txBody>
      </p:sp>
      <p:sp>
        <p:nvSpPr>
          <p:cNvPr id="62" name="Google Shape;62;p9"/>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65" name="Shape 65"/>
        <p:cNvGrpSpPr/>
        <p:nvPr/>
      </p:nvGrpSpPr>
      <p:grpSpPr>
        <a:xfrm>
          <a:off x="0" y="0"/>
          <a:ext cx="0" cy="0"/>
          <a:chOff x="0" y="0"/>
          <a:chExt cx="0" cy="0"/>
        </a:xfrm>
      </p:grpSpPr>
      <p:sp>
        <p:nvSpPr>
          <p:cNvPr id="66" name="Google Shape;66;p10"/>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7" name="Google Shape;67;p10"/>
          <p:cNvSpPr txBox="1"/>
          <p:nvPr>
            <p:ph idx="1" type="body"/>
          </p:nvPr>
        </p:nvSpPr>
        <p:spPr>
          <a:xfrm>
            <a:off x="2632712" y="36865559"/>
            <a:ext cx="23519129" cy="104279697"/>
          </a:xfrm>
          <a:prstGeom prst="rect">
            <a:avLst/>
          </a:prstGeom>
          <a:noFill/>
          <a:ln>
            <a:noFill/>
          </a:ln>
        </p:spPr>
        <p:txBody>
          <a:bodyPr anchorCtr="0" anchor="t" bIns="156750" lIns="313500" spcFirstLastPara="1" rIns="313500" wrap="square" tIns="156750">
            <a:noAutofit/>
          </a:bodyPr>
          <a:lstStyle>
            <a:lvl1pPr indent="-838200" lvl="0" marL="457200" algn="l">
              <a:spcBef>
                <a:spcPts val="1920"/>
              </a:spcBef>
              <a:spcAft>
                <a:spcPts val="0"/>
              </a:spcAft>
              <a:buClr>
                <a:schemeClr val="dk1"/>
              </a:buClr>
              <a:buSzPts val="9600"/>
              <a:buChar char="•"/>
              <a:defRPr sz="9600"/>
            </a:lvl1pPr>
            <a:lvl2pPr indent="-749300" lvl="1" marL="914400" algn="l">
              <a:spcBef>
                <a:spcPts val="1640"/>
              </a:spcBef>
              <a:spcAft>
                <a:spcPts val="0"/>
              </a:spcAft>
              <a:buClr>
                <a:schemeClr val="dk1"/>
              </a:buClr>
              <a:buSzPts val="8200"/>
              <a:buChar char="–"/>
              <a:defRPr sz="8200"/>
            </a:lvl2pPr>
            <a:lvl3pPr indent="-666750" lvl="2" marL="1371600" algn="l">
              <a:spcBef>
                <a:spcPts val="1380"/>
              </a:spcBef>
              <a:spcAft>
                <a:spcPts val="0"/>
              </a:spcAft>
              <a:buClr>
                <a:schemeClr val="dk1"/>
              </a:buClr>
              <a:buSzPts val="6900"/>
              <a:buChar char="•"/>
              <a:defRPr sz="6900"/>
            </a:lvl3pPr>
            <a:lvl4pPr indent="-622300" lvl="3" marL="1828800" algn="l">
              <a:spcBef>
                <a:spcPts val="1240"/>
              </a:spcBef>
              <a:spcAft>
                <a:spcPts val="0"/>
              </a:spcAft>
              <a:buClr>
                <a:schemeClr val="dk1"/>
              </a:buClr>
              <a:buSzPts val="6200"/>
              <a:buChar char="–"/>
              <a:defRPr sz="6200"/>
            </a:lvl4pPr>
            <a:lvl5pPr indent="-622300" lvl="4" marL="2286000" algn="l">
              <a:spcBef>
                <a:spcPts val="1240"/>
              </a:spcBef>
              <a:spcAft>
                <a:spcPts val="0"/>
              </a:spcAft>
              <a:buClr>
                <a:schemeClr val="dk1"/>
              </a:buClr>
              <a:buSzPts val="6200"/>
              <a:buChar char="»"/>
              <a:defRPr sz="6200"/>
            </a:lvl5pPr>
            <a:lvl6pPr indent="-622300" lvl="5" marL="2743200" algn="l">
              <a:lnSpc>
                <a:spcPct val="100000"/>
              </a:lnSpc>
              <a:spcBef>
                <a:spcPts val="1240"/>
              </a:spcBef>
              <a:spcAft>
                <a:spcPts val="0"/>
              </a:spcAft>
              <a:buClr>
                <a:schemeClr val="dk1"/>
              </a:buClr>
              <a:buSzPts val="6200"/>
              <a:buChar char="•"/>
              <a:defRPr sz="6200"/>
            </a:lvl6pPr>
            <a:lvl7pPr indent="-622300" lvl="6" marL="3200400" algn="l">
              <a:lnSpc>
                <a:spcPct val="100000"/>
              </a:lnSpc>
              <a:spcBef>
                <a:spcPts val="1240"/>
              </a:spcBef>
              <a:spcAft>
                <a:spcPts val="0"/>
              </a:spcAft>
              <a:buClr>
                <a:schemeClr val="dk1"/>
              </a:buClr>
              <a:buSzPts val="6200"/>
              <a:buChar char="•"/>
              <a:defRPr sz="6200"/>
            </a:lvl7pPr>
            <a:lvl8pPr indent="-622300" lvl="7" marL="3657600" algn="l">
              <a:lnSpc>
                <a:spcPct val="100000"/>
              </a:lnSpc>
              <a:spcBef>
                <a:spcPts val="1240"/>
              </a:spcBef>
              <a:spcAft>
                <a:spcPts val="0"/>
              </a:spcAft>
              <a:buClr>
                <a:schemeClr val="dk1"/>
              </a:buClr>
              <a:buSzPts val="6200"/>
              <a:buChar char="•"/>
              <a:defRPr sz="6200"/>
            </a:lvl8pPr>
            <a:lvl9pPr indent="-622300" lvl="8" marL="4114800" algn="l">
              <a:lnSpc>
                <a:spcPct val="100000"/>
              </a:lnSpc>
              <a:spcBef>
                <a:spcPts val="1240"/>
              </a:spcBef>
              <a:spcAft>
                <a:spcPts val="0"/>
              </a:spcAft>
              <a:buClr>
                <a:schemeClr val="dk1"/>
              </a:buClr>
              <a:buSzPts val="6200"/>
              <a:buChar char="•"/>
              <a:defRPr sz="6200"/>
            </a:lvl9pPr>
          </a:lstStyle>
          <a:p/>
        </p:txBody>
      </p:sp>
      <p:sp>
        <p:nvSpPr>
          <p:cNvPr id="68" name="Google Shape;68;p10"/>
          <p:cNvSpPr txBox="1"/>
          <p:nvPr>
            <p:ph idx="2" type="body"/>
          </p:nvPr>
        </p:nvSpPr>
        <p:spPr>
          <a:xfrm>
            <a:off x="26517600" y="36865559"/>
            <a:ext cx="23519131" cy="104279697"/>
          </a:xfrm>
          <a:prstGeom prst="rect">
            <a:avLst/>
          </a:prstGeom>
          <a:noFill/>
          <a:ln>
            <a:noFill/>
          </a:ln>
        </p:spPr>
        <p:txBody>
          <a:bodyPr anchorCtr="0" anchor="t" bIns="156750" lIns="313500" spcFirstLastPara="1" rIns="313500" wrap="square" tIns="156750">
            <a:noAutofit/>
          </a:bodyPr>
          <a:lstStyle>
            <a:lvl1pPr indent="-838200" lvl="0" marL="457200" algn="l">
              <a:spcBef>
                <a:spcPts val="1920"/>
              </a:spcBef>
              <a:spcAft>
                <a:spcPts val="0"/>
              </a:spcAft>
              <a:buClr>
                <a:schemeClr val="dk1"/>
              </a:buClr>
              <a:buSzPts val="9600"/>
              <a:buChar char="•"/>
              <a:defRPr sz="9600"/>
            </a:lvl1pPr>
            <a:lvl2pPr indent="-749300" lvl="1" marL="914400" algn="l">
              <a:spcBef>
                <a:spcPts val="1640"/>
              </a:spcBef>
              <a:spcAft>
                <a:spcPts val="0"/>
              </a:spcAft>
              <a:buClr>
                <a:schemeClr val="dk1"/>
              </a:buClr>
              <a:buSzPts val="8200"/>
              <a:buChar char="–"/>
              <a:defRPr sz="8200"/>
            </a:lvl2pPr>
            <a:lvl3pPr indent="-666750" lvl="2" marL="1371600" algn="l">
              <a:spcBef>
                <a:spcPts val="1380"/>
              </a:spcBef>
              <a:spcAft>
                <a:spcPts val="0"/>
              </a:spcAft>
              <a:buClr>
                <a:schemeClr val="dk1"/>
              </a:buClr>
              <a:buSzPts val="6900"/>
              <a:buChar char="•"/>
              <a:defRPr sz="6900"/>
            </a:lvl3pPr>
            <a:lvl4pPr indent="-622300" lvl="3" marL="1828800" algn="l">
              <a:spcBef>
                <a:spcPts val="1240"/>
              </a:spcBef>
              <a:spcAft>
                <a:spcPts val="0"/>
              </a:spcAft>
              <a:buClr>
                <a:schemeClr val="dk1"/>
              </a:buClr>
              <a:buSzPts val="6200"/>
              <a:buChar char="–"/>
              <a:defRPr sz="6200"/>
            </a:lvl4pPr>
            <a:lvl5pPr indent="-622300" lvl="4" marL="2286000" algn="l">
              <a:spcBef>
                <a:spcPts val="1240"/>
              </a:spcBef>
              <a:spcAft>
                <a:spcPts val="0"/>
              </a:spcAft>
              <a:buClr>
                <a:schemeClr val="dk1"/>
              </a:buClr>
              <a:buSzPts val="6200"/>
              <a:buChar char="»"/>
              <a:defRPr sz="6200"/>
            </a:lvl5pPr>
            <a:lvl6pPr indent="-622300" lvl="5" marL="2743200" algn="l">
              <a:lnSpc>
                <a:spcPct val="100000"/>
              </a:lnSpc>
              <a:spcBef>
                <a:spcPts val="1240"/>
              </a:spcBef>
              <a:spcAft>
                <a:spcPts val="0"/>
              </a:spcAft>
              <a:buClr>
                <a:schemeClr val="dk1"/>
              </a:buClr>
              <a:buSzPts val="6200"/>
              <a:buChar char="•"/>
              <a:defRPr sz="6200"/>
            </a:lvl6pPr>
            <a:lvl7pPr indent="-622300" lvl="6" marL="3200400" algn="l">
              <a:lnSpc>
                <a:spcPct val="100000"/>
              </a:lnSpc>
              <a:spcBef>
                <a:spcPts val="1240"/>
              </a:spcBef>
              <a:spcAft>
                <a:spcPts val="0"/>
              </a:spcAft>
              <a:buClr>
                <a:schemeClr val="dk1"/>
              </a:buClr>
              <a:buSzPts val="6200"/>
              <a:buChar char="•"/>
              <a:defRPr sz="6200"/>
            </a:lvl7pPr>
            <a:lvl8pPr indent="-622300" lvl="7" marL="3657600" algn="l">
              <a:lnSpc>
                <a:spcPct val="100000"/>
              </a:lnSpc>
              <a:spcBef>
                <a:spcPts val="1240"/>
              </a:spcBef>
              <a:spcAft>
                <a:spcPts val="0"/>
              </a:spcAft>
              <a:buClr>
                <a:schemeClr val="dk1"/>
              </a:buClr>
              <a:buSzPts val="6200"/>
              <a:buChar char="•"/>
              <a:defRPr sz="6200"/>
            </a:lvl8pPr>
            <a:lvl9pPr indent="-622300" lvl="8" marL="4114800" algn="l">
              <a:lnSpc>
                <a:spcPct val="100000"/>
              </a:lnSpc>
              <a:spcBef>
                <a:spcPts val="1240"/>
              </a:spcBef>
              <a:spcAft>
                <a:spcPts val="0"/>
              </a:spcAft>
              <a:buClr>
                <a:schemeClr val="dk1"/>
              </a:buClr>
              <a:buSzPts val="6200"/>
              <a:buChar char="•"/>
              <a:defRPr sz="6200"/>
            </a:lvl9pPr>
          </a:lstStyle>
          <a:p/>
        </p:txBody>
      </p:sp>
      <p:sp>
        <p:nvSpPr>
          <p:cNvPr id="69" name="Google Shape;69;p10"/>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096962" y="1317625"/>
            <a:ext cx="19751676" cy="5486400"/>
          </a:xfrm>
          <a:prstGeom prst="rect">
            <a:avLst/>
          </a:prstGeom>
          <a:noFill/>
          <a:ln>
            <a:noFill/>
          </a:ln>
        </p:spPr>
        <p:txBody>
          <a:bodyPr anchorCtr="0" anchor="ctr" bIns="156750" lIns="313500" spcFirstLastPara="1" rIns="313500" wrap="square" tIns="156750">
            <a:noAutofit/>
          </a:bodyPr>
          <a:lstStyle>
            <a:lvl1pPr lvl="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1096962" y="7680325"/>
            <a:ext cx="19751676" cy="21724937"/>
          </a:xfrm>
          <a:prstGeom prst="rect">
            <a:avLst/>
          </a:prstGeom>
          <a:noFill/>
          <a:ln>
            <a:noFill/>
          </a:ln>
        </p:spPr>
        <p:txBody>
          <a:bodyPr anchorCtr="0" anchor="t" bIns="156750" lIns="313500" spcFirstLastPara="1" rIns="313500" wrap="square" tIns="156750">
            <a:noAutofit/>
          </a:bodyPr>
          <a:lstStyle>
            <a:lvl1pPr indent="-228600" lvl="0" marL="45720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2" name="Google Shape;12;p1"/>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3" name="Google Shape;13;p1"/>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4" name="Google Shape;14;p1"/>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9.png"/><Relationship Id="rId11" Type="http://schemas.openxmlformats.org/officeDocument/2006/relationships/image" Target="../media/image2.jpg"/><Relationship Id="rId10" Type="http://schemas.openxmlformats.org/officeDocument/2006/relationships/image" Target="../media/image7.jpg"/><Relationship Id="rId9" Type="http://schemas.openxmlformats.org/officeDocument/2006/relationships/image" Target="../media/image1.jpg"/><Relationship Id="rId5" Type="http://schemas.openxmlformats.org/officeDocument/2006/relationships/image" Target="../media/image6.jpg"/><Relationship Id="rId6" Type="http://schemas.openxmlformats.org/officeDocument/2006/relationships/image" Target="../media/image4.jpg"/><Relationship Id="rId7" Type="http://schemas.openxmlformats.org/officeDocument/2006/relationships/image" Target="../media/image3.jpg"/><Relationship Id="rId8"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3"/>
          <p:cNvSpPr txBox="1"/>
          <p:nvPr/>
        </p:nvSpPr>
        <p:spPr>
          <a:xfrm>
            <a:off x="10472737" y="30954663"/>
            <a:ext cx="10882312" cy="523875"/>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000000"/>
                </a:solidFill>
                <a:latin typeface="Arial"/>
                <a:ea typeface="Arial"/>
                <a:cs typeface="Arial"/>
                <a:sym typeface="Arial"/>
              </a:rPr>
              <a:t>ACKNOWLEDGEMENTS</a:t>
            </a:r>
            <a:endParaRPr/>
          </a:p>
        </p:txBody>
      </p:sp>
      <p:sp>
        <p:nvSpPr>
          <p:cNvPr id="89" name="Google Shape;89;p13"/>
          <p:cNvSpPr txBox="1"/>
          <p:nvPr/>
        </p:nvSpPr>
        <p:spPr>
          <a:xfrm>
            <a:off x="10106025" y="25009475"/>
            <a:ext cx="11134725" cy="3335337"/>
          </a:xfrm>
          <a:prstGeom prst="rect">
            <a:avLst/>
          </a:prstGeom>
          <a:noFill/>
          <a:ln>
            <a:noFill/>
          </a:ln>
        </p:spPr>
        <p:txBody>
          <a:bodyPr anchorCtr="0" anchor="t" bIns="45700" lIns="91425" spcFirstLastPara="1" rIns="91425" wrap="square" tIns="45700">
            <a:noAutofit/>
          </a:bodyPr>
          <a:lstStyle/>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Amu, O. O., Fajobi, A. B., &amp; Oke, B. O. (2005). Effect of eggshell powder on the stabilizing potential of lime on an expansive clay soil. Research journal of Agriculture and biological sciences, 1(1), 80-84.</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Clanton, C. J., Schmidt, D. R., Janni, K. A., &amp; Endres, M. I. (2005). Dolomitic limestone bedding effects on dairy manure characteristics. Applied Engineering in Agriculture, 21(4), 697-706.</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Hua, K. H., Wang, H. C., Chung, R. S., &amp; Hsu, J. C. (2015). Calcium carbonate nanoparticles can enhance plant nutrition and insect pest tolerance. Journal of Pesticide Science, 40(4), 208-213.</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Kittipongvises, S. (2017). Assessment of environmental impacts of limestone quarrying operations in Thailand. Environmental and Climate Technologies, 20(1), 67-83. </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 Krach, K. R., Burns, B. R., Li, B., Shuler, A., Cole, C., &amp; Xie, Y. (2008). Odor control for land application of lime stabilized biosolids. Water, Air, &amp; Soil Pollution: Focus, 8(3-4), 369-378.</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Lewis, C. J., &amp; Crocker, B. B. (1969). The Lime Industry’s Problem of Airborne Dust. Journal of the Air Pollution Control Association, 19(1), 31-39.</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Perrine, P. M. (1977). U.S. Patent No. 4,015,973. Washington, DC: U.S. Patent and Trademark Office.</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Quina, M. J., Soares, M. A., &amp; Quinta-Ferreira, R. (2017). Applications of industrial eggshell as a valuable anthropogenic resource. Resources, Conservation and Recycling, 123, 176-186.</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Watson, D. W., Denning, S. S., Zurek, L., Stringham, S. M., &amp; Elliott, J. (2003). Effects of lime hydrate on the growth and development of darkling beetle, Alphitobius diaperinus. International Journal of Poultry Science, 2(2), 91-96.</a:t>
            </a:r>
            <a:endParaRPr/>
          </a:p>
          <a:p>
            <a:pPr indent="-120650" lvl="0" marL="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Arial"/>
                <a:ea typeface="Arial"/>
                <a:cs typeface="Arial"/>
                <a:sym typeface="Arial"/>
              </a:rPr>
              <a:t>Zaid, N. H. (1992). U.S. Patent No. 5,089,258. Washington, DC: U.S. Patent and Trademark Office.</a:t>
            </a:r>
            <a:endParaRPr/>
          </a:p>
          <a:p>
            <a:pPr indent="0" lvl="0" marL="0" marR="0" rtl="0" algn="l">
              <a:lnSpc>
                <a:spcPct val="100000"/>
              </a:lnSpc>
              <a:spcBef>
                <a:spcPts val="1200"/>
              </a:spcBef>
              <a:spcAft>
                <a:spcPts val="0"/>
              </a:spcAft>
              <a:buClr>
                <a:srgbClr val="000000"/>
              </a:buClr>
              <a:buSzPts val="2000"/>
              <a:buFont typeface="Arial"/>
              <a:buNone/>
            </a:pPr>
            <a:br>
              <a:rPr b="0" i="0" lang="en-US" sz="2000" u="none" cap="none" strike="noStrike">
                <a:solidFill>
                  <a:srgbClr val="000000"/>
                </a:solidFill>
                <a:latin typeface="Arial"/>
                <a:ea typeface="Arial"/>
                <a:cs typeface="Arial"/>
                <a:sym typeface="Arial"/>
              </a:rPr>
            </a:br>
            <a:endParaRPr/>
          </a:p>
          <a:p>
            <a:pPr indent="0" lvl="0" marL="0" marR="0" rtl="0" algn="l">
              <a:lnSpc>
                <a:spcPct val="100000"/>
              </a:lnSpc>
              <a:spcBef>
                <a:spcPts val="0"/>
              </a:spcBef>
              <a:spcAft>
                <a:spcPts val="0"/>
              </a:spcAft>
              <a:buNone/>
            </a:pPr>
            <a:r>
              <a:t/>
            </a:r>
            <a:endParaRPr b="0" i="0" sz="2000" u="none">
              <a:solidFill>
                <a:srgbClr val="000000"/>
              </a:solidFill>
              <a:latin typeface="Arial"/>
              <a:ea typeface="Arial"/>
              <a:cs typeface="Arial"/>
              <a:sym typeface="Arial"/>
            </a:endParaRPr>
          </a:p>
        </p:txBody>
      </p:sp>
      <p:sp>
        <p:nvSpPr>
          <p:cNvPr id="90" name="Google Shape;90;p13"/>
          <p:cNvSpPr txBox="1"/>
          <p:nvPr/>
        </p:nvSpPr>
        <p:spPr>
          <a:xfrm>
            <a:off x="10499725" y="24233188"/>
            <a:ext cx="11052175" cy="776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REFERENCES</a:t>
            </a:r>
            <a:endParaRPr/>
          </a:p>
        </p:txBody>
      </p:sp>
      <p:sp>
        <p:nvSpPr>
          <p:cNvPr id="91" name="Google Shape;91;p13"/>
          <p:cNvSpPr txBox="1"/>
          <p:nvPr/>
        </p:nvSpPr>
        <p:spPr>
          <a:xfrm>
            <a:off x="-66675" y="21967825"/>
            <a:ext cx="12815886" cy="4778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92" name="Google Shape;92;p13"/>
          <p:cNvSpPr txBox="1"/>
          <p:nvPr/>
        </p:nvSpPr>
        <p:spPr>
          <a:xfrm>
            <a:off x="10199687" y="3873500"/>
            <a:ext cx="10709275" cy="522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EXPERIMENTAL WORK</a:t>
            </a:r>
            <a:endParaRPr/>
          </a:p>
        </p:txBody>
      </p:sp>
      <p:sp>
        <p:nvSpPr>
          <p:cNvPr id="93" name="Google Shape;93;p13"/>
          <p:cNvSpPr txBox="1"/>
          <p:nvPr/>
        </p:nvSpPr>
        <p:spPr>
          <a:xfrm>
            <a:off x="6173787" y="2019300"/>
            <a:ext cx="10420350" cy="64611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030A0"/>
              </a:buClr>
              <a:buSzPts val="3700"/>
              <a:buFont typeface="Arial"/>
              <a:buNone/>
            </a:pPr>
            <a:r>
              <a:rPr b="1" i="0" lang="en-US" sz="3700" u="none">
                <a:solidFill>
                  <a:srgbClr val="7030A0"/>
                </a:solidFill>
                <a:latin typeface="Arial"/>
                <a:ea typeface="Arial"/>
                <a:cs typeface="Arial"/>
                <a:sym typeface="Arial"/>
              </a:rPr>
              <a:t>Dari Gabriel</a:t>
            </a:r>
            <a:endParaRPr/>
          </a:p>
        </p:txBody>
      </p:sp>
      <p:sp>
        <p:nvSpPr>
          <p:cNvPr id="94" name="Google Shape;94;p13"/>
          <p:cNvSpPr txBox="1"/>
          <p:nvPr/>
        </p:nvSpPr>
        <p:spPr>
          <a:xfrm>
            <a:off x="114300" y="3890962"/>
            <a:ext cx="9607550" cy="522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ABSTRACT</a:t>
            </a:r>
            <a:endParaRPr/>
          </a:p>
        </p:txBody>
      </p:sp>
      <p:sp>
        <p:nvSpPr>
          <p:cNvPr id="95" name="Google Shape;95;p13"/>
          <p:cNvSpPr txBox="1"/>
          <p:nvPr/>
        </p:nvSpPr>
        <p:spPr>
          <a:xfrm>
            <a:off x="20945475" y="23460075"/>
            <a:ext cx="3263900" cy="92075"/>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a:solidFill>
                  <a:srgbClr val="000000"/>
                </a:solidFill>
                <a:latin typeface="Arial"/>
                <a:ea typeface="Arial"/>
                <a:cs typeface="Arial"/>
                <a:sym typeface="Arial"/>
              </a:rPr>
              <a:t>    </a:t>
            </a:r>
            <a:endParaRPr/>
          </a:p>
        </p:txBody>
      </p:sp>
      <p:sp>
        <p:nvSpPr>
          <p:cNvPr id="96" name="Google Shape;96;p13"/>
          <p:cNvSpPr txBox="1"/>
          <p:nvPr/>
        </p:nvSpPr>
        <p:spPr>
          <a:xfrm>
            <a:off x="10866437" y="31086425"/>
            <a:ext cx="10972800" cy="1038225"/>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a:solidFill>
                <a:srgbClr val="000000"/>
              </a:solidFill>
              <a:latin typeface="Arial"/>
              <a:ea typeface="Arial"/>
              <a:cs typeface="Arial"/>
              <a:sym typeface="Arial"/>
            </a:endParaRPr>
          </a:p>
          <a:p>
            <a:pPr indent="-355600" lvl="0" marL="457200" rtl="0" algn="l">
              <a:lnSpc>
                <a:spcPct val="115000"/>
              </a:lnSpc>
              <a:spcBef>
                <a:spcPts val="0"/>
              </a:spcBef>
              <a:spcAft>
                <a:spcPts val="0"/>
              </a:spcAft>
              <a:buSzPts val="2000"/>
              <a:buChar char="•"/>
            </a:pPr>
            <a:r>
              <a:rPr lang="en-US" sz="2400">
                <a:solidFill>
                  <a:srgbClr val="222222"/>
                </a:solidFill>
                <a:highlight>
                  <a:srgbClr val="FFFFFF"/>
                </a:highlight>
              </a:rPr>
              <a:t>US Department if Education MSEIP Grant Award # P120A190006</a:t>
            </a:r>
            <a:r>
              <a:rPr lang="en-US" sz="1250">
                <a:solidFill>
                  <a:srgbClr val="222222"/>
                </a:solidFill>
                <a:highlight>
                  <a:srgbClr val="FFFFFF"/>
                </a:highlight>
              </a:rPr>
              <a:t>1</a:t>
            </a:r>
            <a:endParaRPr sz="1250">
              <a:solidFill>
                <a:srgbClr val="222222"/>
              </a:solidFill>
              <a:highlight>
                <a:srgbClr val="FFFFFF"/>
              </a:highlight>
            </a:endParaRPr>
          </a:p>
          <a:p>
            <a:pPr indent="0" lvl="0" marL="457200" rtl="0" algn="l">
              <a:lnSpc>
                <a:spcPct val="115000"/>
              </a:lnSpc>
              <a:spcBef>
                <a:spcPts val="0"/>
              </a:spcBef>
              <a:spcAft>
                <a:spcPts val="0"/>
              </a:spcAft>
              <a:buNone/>
            </a:pPr>
            <a:r>
              <a:t/>
            </a:r>
            <a:endParaRPr sz="2000">
              <a:latin typeface="Times New Roman"/>
              <a:ea typeface="Times New Roman"/>
              <a:cs typeface="Times New Roman"/>
              <a:sym typeface="Times New Roman"/>
            </a:endParaRPr>
          </a:p>
          <a:p>
            <a:pPr indent="0" lvl="0" marL="0" marR="0" rtl="0" algn="l">
              <a:lnSpc>
                <a:spcPct val="100000"/>
              </a:lnSpc>
              <a:spcBef>
                <a:spcPts val="0"/>
              </a:spcBef>
              <a:spcAft>
                <a:spcPts val="0"/>
              </a:spcAft>
              <a:buNone/>
            </a:pPr>
            <a:r>
              <a:t/>
            </a:r>
            <a:endParaRPr b="0" i="0" sz="2000" u="none">
              <a:solidFill>
                <a:srgbClr val="000000"/>
              </a:solidFill>
              <a:latin typeface="Noto Sans Symbols"/>
              <a:ea typeface="Noto Sans Symbols"/>
              <a:cs typeface="Noto Sans Symbols"/>
              <a:sym typeface="Noto Sans Symbols"/>
            </a:endParaRPr>
          </a:p>
        </p:txBody>
      </p:sp>
      <p:sp>
        <p:nvSpPr>
          <p:cNvPr id="97" name="Google Shape;97;p13"/>
          <p:cNvSpPr txBox="1"/>
          <p:nvPr/>
        </p:nvSpPr>
        <p:spPr>
          <a:xfrm>
            <a:off x="84137" y="11987212"/>
            <a:ext cx="9729787" cy="523875"/>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BACKGROUND INFORMATION</a:t>
            </a:r>
            <a:endParaRPr/>
          </a:p>
        </p:txBody>
      </p:sp>
      <p:sp>
        <p:nvSpPr>
          <p:cNvPr id="98" name="Google Shape;98;p13"/>
          <p:cNvSpPr txBox="1"/>
          <p:nvPr/>
        </p:nvSpPr>
        <p:spPr>
          <a:xfrm>
            <a:off x="10533062" y="21785263"/>
            <a:ext cx="11122025" cy="603250"/>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EXPECTED OUTCOMES</a:t>
            </a:r>
            <a:endParaRPr/>
          </a:p>
        </p:txBody>
      </p:sp>
      <p:pic>
        <p:nvPicPr>
          <p:cNvPr descr="benedict logo.png" id="99" name="Google Shape;99;p13"/>
          <p:cNvPicPr preferRelativeResize="0"/>
          <p:nvPr/>
        </p:nvPicPr>
        <p:blipFill rotWithShape="1">
          <a:blip r:embed="rId3">
            <a:alphaModFix/>
          </a:blip>
          <a:srcRect b="0" l="0" r="0" t="0"/>
          <a:stretch/>
        </p:blipFill>
        <p:spPr>
          <a:xfrm>
            <a:off x="457200" y="1003300"/>
            <a:ext cx="2198687" cy="2436812"/>
          </a:xfrm>
          <a:prstGeom prst="rect">
            <a:avLst/>
          </a:prstGeom>
          <a:noFill/>
          <a:ln>
            <a:noFill/>
          </a:ln>
        </p:spPr>
      </p:pic>
      <p:sp>
        <p:nvSpPr>
          <p:cNvPr id="100" name="Google Shape;100;p13"/>
          <p:cNvSpPr txBox="1"/>
          <p:nvPr/>
        </p:nvSpPr>
        <p:spPr>
          <a:xfrm>
            <a:off x="1358900" y="407987"/>
            <a:ext cx="19586575" cy="7080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030A0"/>
              </a:buClr>
              <a:buSzPts val="4800"/>
              <a:buFont typeface="Arial"/>
              <a:buNone/>
            </a:pPr>
            <a:r>
              <a:rPr b="1" i="0" lang="en-US" sz="4800" u="none">
                <a:solidFill>
                  <a:srgbClr val="7030A0"/>
                </a:solidFill>
                <a:latin typeface="Arial"/>
                <a:ea typeface="Arial"/>
                <a:cs typeface="Arial"/>
                <a:sym typeface="Arial"/>
              </a:rPr>
              <a:t>Evaluation of Eggshell-Citric Acid Composite For Pest and Odor Control</a:t>
            </a:r>
            <a:endParaRPr/>
          </a:p>
        </p:txBody>
      </p:sp>
      <p:sp>
        <p:nvSpPr>
          <p:cNvPr id="101" name="Google Shape;101;p13"/>
          <p:cNvSpPr txBox="1"/>
          <p:nvPr/>
        </p:nvSpPr>
        <p:spPr>
          <a:xfrm flipH="1">
            <a:off x="7046911" y="3100387"/>
            <a:ext cx="8961437" cy="6794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a:solidFill>
                  <a:srgbClr val="000000"/>
                </a:solidFill>
                <a:latin typeface="Arial"/>
                <a:ea typeface="Arial"/>
                <a:cs typeface="Arial"/>
                <a:sym typeface="Arial"/>
              </a:rPr>
              <a:t> </a:t>
            </a:r>
            <a:r>
              <a:rPr b="1" i="0" lang="en-US" sz="3600" u="none">
                <a:solidFill>
                  <a:srgbClr val="7030A0"/>
                </a:solidFill>
                <a:latin typeface="Arial"/>
                <a:ea typeface="Arial"/>
                <a:cs typeface="Arial"/>
                <a:sym typeface="Arial"/>
              </a:rPr>
              <a:t>Physics and Engineering Department</a:t>
            </a:r>
            <a:endParaRPr/>
          </a:p>
        </p:txBody>
      </p:sp>
      <p:sp>
        <p:nvSpPr>
          <p:cNvPr id="102" name="Google Shape;102;p13"/>
          <p:cNvSpPr txBox="1"/>
          <p:nvPr/>
        </p:nvSpPr>
        <p:spPr>
          <a:xfrm>
            <a:off x="0" y="0"/>
            <a:ext cx="219456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103" name="Google Shape;103;p13"/>
          <p:cNvSpPr txBox="1"/>
          <p:nvPr/>
        </p:nvSpPr>
        <p:spPr>
          <a:xfrm>
            <a:off x="0" y="0"/>
            <a:ext cx="219456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104" name="Google Shape;104;p13"/>
          <p:cNvSpPr txBox="1"/>
          <p:nvPr/>
        </p:nvSpPr>
        <p:spPr>
          <a:xfrm>
            <a:off x="10391775" y="22464713"/>
            <a:ext cx="11045825" cy="18303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a:solidFill>
                  <a:srgbClr val="000000"/>
                </a:solidFill>
                <a:latin typeface="Arial"/>
                <a:ea typeface="Arial"/>
                <a:cs typeface="Arial"/>
                <a:sym typeface="Arial"/>
              </a:rPr>
              <a:t>At the end of this study we strive to find a ratio for the composites that work best to eliminate the odor and fruit flies. </a:t>
            </a:r>
            <a:endParaRPr/>
          </a:p>
          <a:p>
            <a:pPr indent="0" lvl="0" marL="0" marR="0" rtl="0" algn="l">
              <a:lnSpc>
                <a:spcPct val="100000"/>
              </a:lnSpc>
              <a:spcBef>
                <a:spcPts val="0"/>
              </a:spcBef>
              <a:spcAft>
                <a:spcPts val="0"/>
              </a:spcAft>
              <a:buClr>
                <a:srgbClr val="000000"/>
              </a:buClr>
              <a:buSzPts val="2700"/>
              <a:buFont typeface="Arial"/>
              <a:buNone/>
            </a:pPr>
            <a:r>
              <a:rPr b="0" i="0" lang="en-US" sz="2700" u="none">
                <a:solidFill>
                  <a:srgbClr val="000000"/>
                </a:solidFill>
                <a:latin typeface="Arial"/>
                <a:ea typeface="Arial"/>
                <a:cs typeface="Arial"/>
                <a:sym typeface="Arial"/>
              </a:rPr>
              <a:t>A cost effective and environmentally safe method for farmers to use on their farms.</a:t>
            </a:r>
            <a:endParaRPr b="0" i="0" sz="2700" u="non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
              <a:buFont typeface="Noto Sans Symbols"/>
              <a:buNone/>
            </a:pPr>
            <a:r>
              <a:t/>
            </a:r>
            <a:endParaRPr b="0" i="0" sz="2700" u="non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700" u="none">
              <a:solidFill>
                <a:srgbClr val="000000"/>
              </a:solidFill>
              <a:latin typeface="Arial"/>
              <a:ea typeface="Arial"/>
              <a:cs typeface="Arial"/>
              <a:sym typeface="Arial"/>
            </a:endParaRPr>
          </a:p>
        </p:txBody>
      </p:sp>
      <p:sp>
        <p:nvSpPr>
          <p:cNvPr id="105" name="Google Shape;105;p13"/>
          <p:cNvSpPr txBox="1"/>
          <p:nvPr/>
        </p:nvSpPr>
        <p:spPr>
          <a:xfrm>
            <a:off x="427037" y="20092988"/>
            <a:ext cx="9523412" cy="11226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500"/>
              <a:buFont typeface="Arial"/>
              <a:buNone/>
            </a:pPr>
            <a:r>
              <a:rPr b="0" i="1" lang="en-US" sz="2500" u="sng">
                <a:solidFill>
                  <a:srgbClr val="000000"/>
                </a:solidFill>
                <a:latin typeface="Arial"/>
                <a:ea typeface="Arial"/>
                <a:cs typeface="Arial"/>
                <a:sym typeface="Arial"/>
              </a:rPr>
              <a:t>Attraction of fruit flies</a:t>
            </a:r>
            <a:endParaRPr b="0" i="0" sz="2500" u="none">
              <a:solidFill>
                <a:srgbClr val="000000"/>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Arial"/>
              <a:buAutoNum type="arabicPeriod"/>
            </a:pPr>
            <a:r>
              <a:rPr b="1" i="0" lang="en-US" sz="2500" u="sng">
                <a:solidFill>
                  <a:srgbClr val="000000"/>
                </a:solidFill>
                <a:latin typeface="Arial"/>
                <a:ea typeface="Arial"/>
                <a:cs typeface="Arial"/>
                <a:sym typeface="Arial"/>
              </a:rPr>
              <a:t>ECA Composite  Preparation</a:t>
            </a:r>
            <a:endParaRPr b="1" i="0" sz="2500" u="none">
              <a:solidFill>
                <a:srgbClr val="000000"/>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Waste Eggshells will be collected, cleaned and dried</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Eggshells will be reduced to powder with coffee grinder</a:t>
            </a:r>
            <a:endParaRPr/>
          </a:p>
          <a:p>
            <a:pPr indent="-158750" lvl="0" marL="0" marR="0" rtl="0" algn="l">
              <a:lnSpc>
                <a:spcPct val="100000"/>
              </a:lnSpc>
              <a:spcBef>
                <a:spcPts val="0"/>
              </a:spcBef>
              <a:spcAft>
                <a:spcPts val="0"/>
              </a:spcAft>
              <a:buClr>
                <a:srgbClr val="000000"/>
              </a:buClr>
              <a:buSzPts val="2500"/>
              <a:buFont typeface="Arial"/>
              <a:buAutoNum type="arabicPeriod" startAt="2"/>
            </a:pPr>
            <a:r>
              <a:rPr b="1" i="0" lang="en-US" sz="2500" u="sng">
                <a:solidFill>
                  <a:srgbClr val="000000"/>
                </a:solidFill>
                <a:latin typeface="Arial"/>
                <a:ea typeface="Arial"/>
                <a:cs typeface="Arial"/>
                <a:sym typeface="Arial"/>
              </a:rPr>
              <a:t>Attraction/Invitation of  Model Pest [fruit flies]</a:t>
            </a:r>
            <a:endParaRPr b="1" i="0" sz="2500" u="none">
              <a:solidFill>
                <a:srgbClr val="000000"/>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 First set of fruits will be placed in rectangular shape with no composite</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Another set of fruits will have a composite in the middle.</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Observations will be made to see the effects with and without the composite.</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A ratio will be performed for the composite.</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 Dosages: 10g- [</a:t>
            </a:r>
            <a:r>
              <a:rPr b="1" i="0" lang="en-US" sz="2500" u="none">
                <a:solidFill>
                  <a:srgbClr val="000000"/>
                </a:solidFill>
                <a:latin typeface="Arial"/>
                <a:ea typeface="Arial"/>
                <a:cs typeface="Arial"/>
                <a:sym typeface="Arial"/>
              </a:rPr>
              <a:t>A</a:t>
            </a:r>
            <a:r>
              <a:rPr b="0" i="0" lang="en-US" sz="2500" u="none">
                <a:solidFill>
                  <a:srgbClr val="000000"/>
                </a:solidFill>
                <a:latin typeface="Arial"/>
                <a:ea typeface="Arial"/>
                <a:cs typeface="Arial"/>
                <a:sym typeface="Arial"/>
              </a:rPr>
              <a:t>] : [25% ESP and 75% CA], [</a:t>
            </a:r>
            <a:r>
              <a:rPr b="1" i="0" lang="en-US" sz="2500" u="none">
                <a:solidFill>
                  <a:srgbClr val="000000"/>
                </a:solidFill>
                <a:latin typeface="Arial"/>
                <a:ea typeface="Arial"/>
                <a:cs typeface="Arial"/>
                <a:sym typeface="Arial"/>
              </a:rPr>
              <a:t>B</a:t>
            </a:r>
            <a:r>
              <a:rPr b="0" i="0" lang="en-US" sz="2500" u="none">
                <a:solidFill>
                  <a:srgbClr val="000000"/>
                </a:solidFill>
                <a:latin typeface="Arial"/>
                <a:ea typeface="Arial"/>
                <a:cs typeface="Arial"/>
                <a:sym typeface="Arial"/>
              </a:rPr>
              <a:t>]: [50% ESP and 50% CA] , [</a:t>
            </a:r>
            <a:r>
              <a:rPr b="1" i="0" lang="en-US" sz="2500" u="none">
                <a:solidFill>
                  <a:srgbClr val="000000"/>
                </a:solidFill>
                <a:latin typeface="Arial"/>
                <a:ea typeface="Arial"/>
                <a:cs typeface="Arial"/>
                <a:sym typeface="Arial"/>
              </a:rPr>
              <a:t>C</a:t>
            </a:r>
            <a:r>
              <a:rPr b="0" i="0" lang="en-US" sz="2500" u="none">
                <a:solidFill>
                  <a:srgbClr val="000000"/>
                </a:solidFill>
                <a:latin typeface="Arial"/>
                <a:ea typeface="Arial"/>
                <a:cs typeface="Arial"/>
                <a:sym typeface="Arial"/>
              </a:rPr>
              <a:t>] : [75% ESP and 25% CA].</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An observation will be made of which ratio works best.</a:t>
            </a:r>
            <a:endParaRPr/>
          </a:p>
          <a:p>
            <a:pPr indent="0" lvl="0" marL="0" marR="0" rtl="0" algn="l">
              <a:lnSpc>
                <a:spcPct val="100000"/>
              </a:lnSpc>
              <a:spcBef>
                <a:spcPts val="1600"/>
              </a:spcBef>
              <a:spcAft>
                <a:spcPts val="0"/>
              </a:spcAft>
              <a:buClr>
                <a:srgbClr val="000000"/>
              </a:buClr>
              <a:buSzPts val="2500"/>
              <a:buFont typeface="Arial"/>
              <a:buNone/>
            </a:pPr>
            <a:r>
              <a:rPr b="0" i="1" lang="en-US" sz="2500" u="sng">
                <a:solidFill>
                  <a:srgbClr val="000000"/>
                </a:solidFill>
                <a:latin typeface="Arial"/>
                <a:ea typeface="Arial"/>
                <a:cs typeface="Arial"/>
                <a:sym typeface="Arial"/>
              </a:rPr>
              <a:t>Mimicking bad odor</a:t>
            </a:r>
            <a:endParaRPr b="0" i="0" sz="2500" u="none">
              <a:solidFill>
                <a:srgbClr val="000000"/>
              </a:solidFill>
              <a:latin typeface="Arial"/>
              <a:ea typeface="Arial"/>
              <a:cs typeface="Arial"/>
              <a:sym typeface="Arial"/>
            </a:endParaRPr>
          </a:p>
          <a:p>
            <a:pPr indent="-158750" lvl="0" marL="0" marR="0" rtl="0" algn="l">
              <a:lnSpc>
                <a:spcPct val="100000"/>
              </a:lnSpc>
              <a:spcBef>
                <a:spcPts val="1600"/>
              </a:spcBef>
              <a:spcAft>
                <a:spcPts val="0"/>
              </a:spcAft>
              <a:buClr>
                <a:srgbClr val="000000"/>
              </a:buClr>
              <a:buSzPts val="2500"/>
              <a:buFont typeface="Arial"/>
              <a:buAutoNum type="arabicPeriod"/>
            </a:pPr>
            <a:r>
              <a:rPr b="1" i="0" lang="en-US" sz="2500" u="sng">
                <a:solidFill>
                  <a:srgbClr val="000000"/>
                </a:solidFill>
                <a:latin typeface="Arial"/>
                <a:ea typeface="Arial"/>
                <a:cs typeface="Arial"/>
                <a:sym typeface="Arial"/>
              </a:rPr>
              <a:t>Mimicking Bad Odor [Rotten Egg Preparation]</a:t>
            </a:r>
            <a:endParaRPr b="1" i="0" sz="2500" u="none">
              <a:solidFill>
                <a:srgbClr val="000000"/>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Crack 3 eggs into small containers</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Seal it tightly and place them in the garage( Due to high temp.).</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 Let the containers sit for three days.</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 Perform a smell check every 3 hours each day to see the progress.</a:t>
            </a:r>
            <a:endParaRPr/>
          </a:p>
          <a:p>
            <a:pPr indent="-158750" lvl="0" marL="0" marR="0" rtl="0" algn="l">
              <a:lnSpc>
                <a:spcPct val="100000"/>
              </a:lnSpc>
              <a:spcBef>
                <a:spcPts val="0"/>
              </a:spcBef>
              <a:spcAft>
                <a:spcPts val="0"/>
              </a:spcAft>
              <a:buClr>
                <a:srgbClr val="000000"/>
              </a:buClr>
              <a:buSzPts val="2500"/>
              <a:buFont typeface="Arial"/>
              <a:buAutoNum type="arabicPeriod" startAt="2"/>
            </a:pPr>
            <a:r>
              <a:rPr b="1" i="0" lang="en-US" sz="2500" u="sng">
                <a:solidFill>
                  <a:srgbClr val="000000"/>
                </a:solidFill>
                <a:latin typeface="Arial"/>
                <a:ea typeface="Arial"/>
                <a:cs typeface="Arial"/>
                <a:sym typeface="Arial"/>
              </a:rPr>
              <a:t>Odor elimination</a:t>
            </a:r>
            <a:endParaRPr b="1" i="0" sz="2500" u="none">
              <a:solidFill>
                <a:srgbClr val="000000"/>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Once the eggs become rotten each container will be put in different areas of the house.</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 The eggshell-citric composite will be set next to each of them.</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A ratio will be performed for each of the eggshell-citric composites.  </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Dosages: 10g- [</a:t>
            </a:r>
            <a:r>
              <a:rPr b="1" i="0" lang="en-US" sz="2500" u="none">
                <a:solidFill>
                  <a:srgbClr val="000000"/>
                </a:solidFill>
                <a:latin typeface="Arial"/>
                <a:ea typeface="Arial"/>
                <a:cs typeface="Arial"/>
                <a:sym typeface="Arial"/>
              </a:rPr>
              <a:t>A</a:t>
            </a:r>
            <a:r>
              <a:rPr b="0" i="0" lang="en-US" sz="2500" u="none">
                <a:solidFill>
                  <a:srgbClr val="000000"/>
                </a:solidFill>
                <a:latin typeface="Arial"/>
                <a:ea typeface="Arial"/>
                <a:cs typeface="Arial"/>
                <a:sym typeface="Arial"/>
              </a:rPr>
              <a:t>] : [25% ESP and 75% CA], [</a:t>
            </a:r>
            <a:r>
              <a:rPr b="1" i="0" lang="en-US" sz="2500" u="none">
                <a:solidFill>
                  <a:srgbClr val="000000"/>
                </a:solidFill>
                <a:latin typeface="Arial"/>
                <a:ea typeface="Arial"/>
                <a:cs typeface="Arial"/>
                <a:sym typeface="Arial"/>
              </a:rPr>
              <a:t>B</a:t>
            </a:r>
            <a:r>
              <a:rPr b="0" i="0" lang="en-US" sz="2500" u="none">
                <a:solidFill>
                  <a:srgbClr val="000000"/>
                </a:solidFill>
                <a:latin typeface="Arial"/>
                <a:ea typeface="Arial"/>
                <a:cs typeface="Arial"/>
                <a:sym typeface="Arial"/>
              </a:rPr>
              <a:t>]: [50% ESP and 50% CA] , [</a:t>
            </a:r>
            <a:r>
              <a:rPr b="1" i="0" lang="en-US" sz="2500" u="none">
                <a:solidFill>
                  <a:srgbClr val="000000"/>
                </a:solidFill>
                <a:latin typeface="Arial"/>
                <a:ea typeface="Arial"/>
                <a:cs typeface="Arial"/>
                <a:sym typeface="Arial"/>
              </a:rPr>
              <a:t>C</a:t>
            </a:r>
            <a:r>
              <a:rPr b="0" i="0" lang="en-US" sz="2500" u="none">
                <a:solidFill>
                  <a:srgbClr val="000000"/>
                </a:solidFill>
                <a:latin typeface="Arial"/>
                <a:ea typeface="Arial"/>
                <a:cs typeface="Arial"/>
                <a:sym typeface="Arial"/>
              </a:rPr>
              <a:t>] : [75% ESP and 25% CA].</a:t>
            </a:r>
            <a:endParaRPr/>
          </a:p>
          <a:p>
            <a:pPr indent="-158750" lvl="0" marL="0" marR="0" rtl="0" algn="l">
              <a:lnSpc>
                <a:spcPct val="100000"/>
              </a:lnSpc>
              <a:spcBef>
                <a:spcPts val="0"/>
              </a:spcBef>
              <a:spcAft>
                <a:spcPts val="0"/>
              </a:spcAft>
              <a:buClr>
                <a:srgbClr val="000000"/>
              </a:buClr>
              <a:buSzPts val="2500"/>
              <a:buFont typeface="Arial"/>
              <a:buChar char="•"/>
            </a:pPr>
            <a:r>
              <a:rPr b="0" i="0" lang="en-US" sz="2500" u="none">
                <a:solidFill>
                  <a:srgbClr val="000000"/>
                </a:solidFill>
                <a:latin typeface="Arial"/>
                <a:ea typeface="Arial"/>
                <a:cs typeface="Arial"/>
                <a:sym typeface="Arial"/>
              </a:rPr>
              <a:t>Observations will be made to see which ratio gets rid of the odor the fastest.</a:t>
            </a:r>
            <a:endParaRPr/>
          </a:p>
          <a:p>
            <a:pPr indent="0" lvl="0" marL="0" marR="0" rtl="0" algn="l">
              <a:lnSpc>
                <a:spcPct val="100000"/>
              </a:lnSpc>
              <a:spcBef>
                <a:spcPts val="1600"/>
              </a:spcBef>
              <a:spcAft>
                <a:spcPts val="0"/>
              </a:spcAft>
              <a:buNone/>
            </a:pPr>
            <a:r>
              <a:t/>
            </a:r>
            <a:endParaRPr b="0" i="0" sz="2500" u="none">
              <a:solidFill>
                <a:srgbClr val="000000"/>
              </a:solidFill>
              <a:latin typeface="Arial"/>
              <a:ea typeface="Arial"/>
              <a:cs typeface="Arial"/>
              <a:sym typeface="Arial"/>
            </a:endParaRPr>
          </a:p>
        </p:txBody>
      </p:sp>
      <p:sp>
        <p:nvSpPr>
          <p:cNvPr id="106" name="Google Shape;106;p13"/>
          <p:cNvSpPr txBox="1"/>
          <p:nvPr/>
        </p:nvSpPr>
        <p:spPr>
          <a:xfrm>
            <a:off x="147637" y="4286250"/>
            <a:ext cx="9791700" cy="74945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500"/>
              <a:buFont typeface="Arial"/>
              <a:buNone/>
            </a:pPr>
            <a:r>
              <a:t/>
            </a:r>
            <a:endParaRPr b="1" i="0" sz="2500" u="non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Arial"/>
              <a:buNone/>
            </a:pPr>
            <a:r>
              <a:rPr b="0" i="0" lang="en-US" sz="2500" u="none">
                <a:solidFill>
                  <a:srgbClr val="000000"/>
                </a:solidFill>
                <a:latin typeface="Arial"/>
                <a:ea typeface="Arial"/>
                <a:cs typeface="Arial"/>
                <a:sym typeface="Arial"/>
              </a:rPr>
              <a:t>In this study, eggshell calcium carbonate (CaCO</a:t>
            </a:r>
            <a:r>
              <a:rPr b="0" baseline="-25000" i="0" lang="en-US" sz="2500" u="none">
                <a:solidFill>
                  <a:srgbClr val="000000"/>
                </a:solidFill>
                <a:latin typeface="Arial"/>
                <a:ea typeface="Arial"/>
                <a:cs typeface="Arial"/>
                <a:sym typeface="Arial"/>
              </a:rPr>
              <a:t>3</a:t>
            </a:r>
            <a:r>
              <a:rPr b="0" i="0" lang="en-US" sz="2500" u="none">
                <a:solidFill>
                  <a:srgbClr val="000000"/>
                </a:solidFill>
                <a:latin typeface="Arial"/>
                <a:ea typeface="Arial"/>
                <a:cs typeface="Arial"/>
                <a:sym typeface="Arial"/>
              </a:rPr>
              <a:t>) was evaluated as a sustainable and environmentally friendly alternative to limestone calcium carbonate for pest and odor control. Limestone is very expensive to make and it is environmentally unfriendly. As a waste product, eggshells do contain large amounts of calcium carbonate, the goal for this experiment was to evaluate eggshell- citric acid ( ECA) composites as a safer alternative for pest and odor control. Citric acid is good for getting rid of odor because it lowers the pH levels of bacteria. It penetrates the cell wall of mold, mildew, and bacteria. It is also great for repelling insects. </a:t>
            </a:r>
            <a:endParaRPr/>
          </a:p>
          <a:p>
            <a:pPr indent="0" lvl="0" marL="0" marR="0" rtl="0" algn="l">
              <a:lnSpc>
                <a:spcPct val="100000"/>
              </a:lnSpc>
              <a:spcBef>
                <a:spcPts val="0"/>
              </a:spcBef>
              <a:spcAft>
                <a:spcPts val="0"/>
              </a:spcAft>
              <a:buClr>
                <a:srgbClr val="000000"/>
              </a:buClr>
              <a:buSzPts val="2500"/>
              <a:buFont typeface="Arial"/>
              <a:buNone/>
            </a:pPr>
            <a:r>
              <a:rPr b="0" i="0" lang="en-US" sz="2500" u="none">
                <a:solidFill>
                  <a:srgbClr val="000000"/>
                </a:solidFill>
                <a:latin typeface="Arial"/>
                <a:ea typeface="Arial"/>
                <a:cs typeface="Arial"/>
                <a:sym typeface="Arial"/>
              </a:rPr>
              <a:t>For the first experiment fruits were used to attract fruit flies and the eggshell- citric acid composite was used to get rid of the fruit flies. For the next experiment  rotten eggs were used to mimic bad odor. The eggshell - citric acid composites was used to eliminate the odor. After conducting both experiments the outcome shows that citric acid plays a huge role in the elimination of pest and odor. The composite with 75% citric acid/ 25% eggshell powder and 100% citric acid worked best to control pest and odor. </a:t>
            </a:r>
            <a:endParaRPr/>
          </a:p>
          <a:p>
            <a:pPr indent="0" lvl="0" marL="0" marR="0" rtl="0" algn="l">
              <a:lnSpc>
                <a:spcPct val="100000"/>
              </a:lnSpc>
              <a:spcBef>
                <a:spcPts val="0"/>
              </a:spcBef>
              <a:spcAft>
                <a:spcPts val="0"/>
              </a:spcAft>
              <a:buClr>
                <a:srgbClr val="000000"/>
              </a:buClr>
              <a:buSzPts val="2500"/>
              <a:buFont typeface="Arial"/>
              <a:buNone/>
            </a:pPr>
            <a:br>
              <a:rPr b="0" i="0" lang="en-US" sz="2500" u="none">
                <a:solidFill>
                  <a:srgbClr val="000000"/>
                </a:solidFill>
                <a:latin typeface="Arial"/>
                <a:ea typeface="Arial"/>
                <a:cs typeface="Arial"/>
                <a:sym typeface="Arial"/>
              </a:rPr>
            </a:br>
            <a:endParaRPr/>
          </a:p>
        </p:txBody>
      </p:sp>
      <p:sp>
        <p:nvSpPr>
          <p:cNvPr id="107" name="Google Shape;107;p13"/>
          <p:cNvSpPr txBox="1"/>
          <p:nvPr/>
        </p:nvSpPr>
        <p:spPr>
          <a:xfrm>
            <a:off x="57150" y="19483388"/>
            <a:ext cx="9664700" cy="609600"/>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MATERIALS AND METHODS</a:t>
            </a:r>
            <a:endParaRPr/>
          </a:p>
        </p:txBody>
      </p:sp>
      <p:sp>
        <p:nvSpPr>
          <p:cNvPr id="108" name="Google Shape;108;p13"/>
          <p:cNvSpPr txBox="1"/>
          <p:nvPr/>
        </p:nvSpPr>
        <p:spPr>
          <a:xfrm>
            <a:off x="246062" y="12836525"/>
            <a:ext cx="9688512" cy="66468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500"/>
              <a:buFont typeface="Arial"/>
              <a:buNone/>
            </a:pPr>
            <a:r>
              <a:rPr b="0" i="0" lang="en-US" sz="2500" u="none">
                <a:solidFill>
                  <a:srgbClr val="000000"/>
                </a:solidFill>
                <a:latin typeface="Arial"/>
                <a:ea typeface="Arial"/>
                <a:cs typeface="Arial"/>
                <a:sym typeface="Arial"/>
              </a:rPr>
              <a:t>Farmers use limestone calcium carbonate on poultry and swine farms to get rid of the odor and pests. The bad odor usually comes from the animal waste or animal manure. The pests are attracted to the fruits and vegetables that the farms grow. Many  pests are also attracted to moist areas, rotting vegetation, feed or manure piles. Therefore, it is important for farmers to find a cheaper and safer way to solve this problem. The limestone that they use is so expensive because it is very time consuming to gather up rocks and crush them up. It is also environmentally unfriendly because it can impact the groundwater. Extracting limestone from the ground can impact the quality of the groundwater and increase spills into aquifers. This is a big deal because groundwater plays a huge role in agricultural production. Eggshells will be a better alternative since they contain a large amount of calcium carbonate and they are a waste product. The citric acid also helps because it doesn’t just cover up odor, it eliminates it completely. The citric acid comes from fruits such as lemons, limes, oranges, and grapefruits. </a:t>
            </a:r>
            <a:endParaRPr/>
          </a:p>
          <a:p>
            <a:pPr indent="0" lvl="0" marL="0" marR="0" rtl="0" algn="l">
              <a:lnSpc>
                <a:spcPct val="100000"/>
              </a:lnSpc>
              <a:spcBef>
                <a:spcPts val="0"/>
              </a:spcBef>
              <a:spcAft>
                <a:spcPts val="0"/>
              </a:spcAft>
              <a:buClr>
                <a:srgbClr val="000000"/>
              </a:buClr>
              <a:buSzPts val="3600"/>
              <a:buFont typeface="Arial"/>
              <a:buNone/>
            </a:pPr>
            <a:br>
              <a:rPr b="0" i="0" lang="en-US" sz="3600" u="none">
                <a:solidFill>
                  <a:srgbClr val="000000"/>
                </a:solidFill>
                <a:latin typeface="Arial"/>
                <a:ea typeface="Arial"/>
                <a:cs typeface="Arial"/>
                <a:sym typeface="Arial"/>
              </a:rPr>
            </a:br>
            <a:r>
              <a:rPr b="0" i="0" lang="en-US" sz="3600" u="none">
                <a:solidFill>
                  <a:srgbClr val="000000"/>
                </a:solidFill>
                <a:latin typeface="Arial"/>
                <a:ea typeface="Arial"/>
                <a:cs typeface="Arial"/>
                <a:sym typeface="Arial"/>
              </a:rPr>
              <a:t>+</a:t>
            </a:r>
            <a:endParaRPr/>
          </a:p>
        </p:txBody>
      </p:sp>
      <p:sp>
        <p:nvSpPr>
          <p:cNvPr id="109" name="Google Shape;109;p13"/>
          <p:cNvSpPr txBox="1"/>
          <p:nvPr/>
        </p:nvSpPr>
        <p:spPr>
          <a:xfrm>
            <a:off x="10199687" y="17560925"/>
            <a:ext cx="12607924" cy="766762"/>
          </a:xfrm>
          <a:prstGeom prst="rect">
            <a:avLst/>
          </a:prstGeom>
          <a:noFill/>
          <a:ln>
            <a:noFill/>
          </a:ln>
        </p:spPr>
        <p:txBody>
          <a:bodyPr anchorCtr="0" anchor="t" bIns="91425" lIns="91425" spcFirstLastPara="1" rIns="91425" wrap="square" tIns="91425">
            <a:noAutofit/>
          </a:bodyPr>
          <a:lstStyle/>
          <a:p>
            <a:pPr indent="-546100" lvl="0" marL="546100" marR="0" rtl="0" algn="l">
              <a:lnSpc>
                <a:spcPct val="100000"/>
              </a:lnSpc>
              <a:spcBef>
                <a:spcPts val="0"/>
              </a:spcBef>
              <a:spcAft>
                <a:spcPts val="0"/>
              </a:spcAft>
              <a:buClr>
                <a:srgbClr val="000000"/>
              </a:buClr>
              <a:buSzPts val="500"/>
              <a:buFont typeface="Noto Sans Symbols"/>
              <a:buChar char="▪"/>
            </a:pPr>
            <a:r>
              <a:rPr b="1" i="0" lang="en-US" sz="3000" u="none">
                <a:solidFill>
                  <a:srgbClr val="000000"/>
                </a:solidFill>
                <a:latin typeface="Arial"/>
                <a:ea typeface="Arial"/>
                <a:cs typeface="Arial"/>
                <a:sym typeface="Arial"/>
              </a:rPr>
              <a:t>Different Ratios of Eggshell - Citric Acid Composite</a:t>
            </a:r>
            <a:endParaRPr/>
          </a:p>
        </p:txBody>
      </p:sp>
      <p:pic>
        <p:nvPicPr>
          <p:cNvPr id="110" name="Google Shape;110;p13"/>
          <p:cNvPicPr preferRelativeResize="0"/>
          <p:nvPr/>
        </p:nvPicPr>
        <p:blipFill rotWithShape="1">
          <a:blip r:embed="rId4">
            <a:alphaModFix/>
          </a:blip>
          <a:srcRect b="0" l="0" r="0" t="0"/>
          <a:stretch/>
        </p:blipFill>
        <p:spPr>
          <a:xfrm>
            <a:off x="18743613" y="1071562"/>
            <a:ext cx="2792412" cy="2592387"/>
          </a:xfrm>
          <a:prstGeom prst="rect">
            <a:avLst/>
          </a:prstGeom>
          <a:noFill/>
          <a:ln>
            <a:noFill/>
          </a:ln>
        </p:spPr>
      </p:pic>
      <p:sp>
        <p:nvSpPr>
          <p:cNvPr id="111" name="Google Shape;111;p13"/>
          <p:cNvSpPr txBox="1"/>
          <p:nvPr/>
        </p:nvSpPr>
        <p:spPr>
          <a:xfrm>
            <a:off x="12045950" y="8462962"/>
            <a:ext cx="7253287" cy="785812"/>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i="0" lang="en-US" sz="3000" u="none">
                <a:solidFill>
                  <a:srgbClr val="000000"/>
                </a:solidFill>
                <a:latin typeface="Arial"/>
                <a:ea typeface="Arial"/>
                <a:cs typeface="Arial"/>
                <a:sym typeface="Arial"/>
              </a:rPr>
              <a:t>Egg Yolk After Being in Garage For 4 Days</a:t>
            </a:r>
            <a:endParaRPr b="1" i="0" sz="3000" u="non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sp>
        <p:nvSpPr>
          <p:cNvPr id="112" name="Google Shape;112;p13"/>
          <p:cNvSpPr txBox="1"/>
          <p:nvPr/>
        </p:nvSpPr>
        <p:spPr>
          <a:xfrm>
            <a:off x="12274550" y="4624387"/>
            <a:ext cx="8001000" cy="708025"/>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i="0" lang="en-US" sz="3000" u="none">
                <a:solidFill>
                  <a:srgbClr val="000000"/>
                </a:solidFill>
                <a:latin typeface="Arial"/>
                <a:ea typeface="Arial"/>
                <a:cs typeface="Arial"/>
                <a:sym typeface="Arial"/>
              </a:rPr>
              <a:t>Rotten Egg w/ Composite</a:t>
            </a:r>
            <a:endParaRPr b="1" i="0" sz="3000" u="non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sp>
        <p:nvSpPr>
          <p:cNvPr id="113" name="Google Shape;113;p13"/>
          <p:cNvSpPr txBox="1"/>
          <p:nvPr/>
        </p:nvSpPr>
        <p:spPr>
          <a:xfrm>
            <a:off x="12115800" y="12544425"/>
            <a:ext cx="7253287" cy="708025"/>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i="0" lang="en-US" sz="3000" u="none">
                <a:solidFill>
                  <a:srgbClr val="000000"/>
                </a:solidFill>
                <a:latin typeface="Arial"/>
                <a:ea typeface="Arial"/>
                <a:cs typeface="Arial"/>
                <a:sym typeface="Arial"/>
              </a:rPr>
              <a:t>Fruit With and Without Composite  </a:t>
            </a:r>
            <a:endParaRPr b="1" i="0" sz="3000" u="non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pic>
        <p:nvPicPr>
          <p:cNvPr id="114" name="Google Shape;114;p13"/>
          <p:cNvPicPr preferRelativeResize="0"/>
          <p:nvPr/>
        </p:nvPicPr>
        <p:blipFill rotWithShape="1">
          <a:blip r:embed="rId5">
            <a:alphaModFix/>
          </a:blip>
          <a:srcRect b="0" l="0" r="0" t="0"/>
          <a:stretch/>
        </p:blipFill>
        <p:spPr>
          <a:xfrm>
            <a:off x="10028237" y="5281612"/>
            <a:ext cx="3889375" cy="2824162"/>
          </a:xfrm>
          <a:prstGeom prst="rect">
            <a:avLst/>
          </a:prstGeom>
          <a:noFill/>
          <a:ln>
            <a:noFill/>
          </a:ln>
        </p:spPr>
      </p:pic>
      <p:pic>
        <p:nvPicPr>
          <p:cNvPr id="115" name="Google Shape;115;p13"/>
          <p:cNvPicPr preferRelativeResize="0"/>
          <p:nvPr/>
        </p:nvPicPr>
        <p:blipFill rotWithShape="1">
          <a:blip r:embed="rId6">
            <a:alphaModFix/>
          </a:blip>
          <a:srcRect b="0" l="0" r="0" t="0"/>
          <a:stretch/>
        </p:blipFill>
        <p:spPr>
          <a:xfrm>
            <a:off x="14150975" y="5307012"/>
            <a:ext cx="3887787" cy="2916237"/>
          </a:xfrm>
          <a:prstGeom prst="rect">
            <a:avLst/>
          </a:prstGeom>
          <a:noFill/>
          <a:ln>
            <a:noFill/>
          </a:ln>
        </p:spPr>
      </p:pic>
      <p:pic>
        <p:nvPicPr>
          <p:cNvPr id="116" name="Google Shape;116;p13"/>
          <p:cNvPicPr preferRelativeResize="0"/>
          <p:nvPr/>
        </p:nvPicPr>
        <p:blipFill rotWithShape="1">
          <a:blip r:embed="rId7">
            <a:alphaModFix/>
          </a:blip>
          <a:srcRect b="0" l="0" r="0" t="0"/>
          <a:stretch/>
        </p:blipFill>
        <p:spPr>
          <a:xfrm>
            <a:off x="18270538" y="5335587"/>
            <a:ext cx="3527425" cy="2936875"/>
          </a:xfrm>
          <a:prstGeom prst="rect">
            <a:avLst/>
          </a:prstGeom>
          <a:noFill/>
          <a:ln>
            <a:noFill/>
          </a:ln>
        </p:spPr>
      </p:pic>
      <p:pic>
        <p:nvPicPr>
          <p:cNvPr id="117" name="Google Shape;117;p13"/>
          <p:cNvPicPr preferRelativeResize="0"/>
          <p:nvPr/>
        </p:nvPicPr>
        <p:blipFill rotWithShape="1">
          <a:blip r:embed="rId8">
            <a:alphaModFix/>
          </a:blip>
          <a:srcRect b="0" l="0" r="0" t="0"/>
          <a:stretch/>
        </p:blipFill>
        <p:spPr>
          <a:xfrm>
            <a:off x="14603413" y="9191625"/>
            <a:ext cx="5056187" cy="3135312"/>
          </a:xfrm>
          <a:prstGeom prst="rect">
            <a:avLst/>
          </a:prstGeom>
          <a:noFill/>
          <a:ln>
            <a:noFill/>
          </a:ln>
        </p:spPr>
      </p:pic>
      <p:pic>
        <p:nvPicPr>
          <p:cNvPr id="118" name="Google Shape;118;p13"/>
          <p:cNvPicPr preferRelativeResize="0"/>
          <p:nvPr/>
        </p:nvPicPr>
        <p:blipFill rotWithShape="1">
          <a:blip r:embed="rId9">
            <a:alphaModFix/>
          </a:blip>
          <a:srcRect b="0" l="0" r="0" t="0"/>
          <a:stretch/>
        </p:blipFill>
        <p:spPr>
          <a:xfrm>
            <a:off x="15432088" y="13115925"/>
            <a:ext cx="3302000" cy="4403725"/>
          </a:xfrm>
          <a:prstGeom prst="rect">
            <a:avLst/>
          </a:prstGeom>
          <a:noFill/>
          <a:ln>
            <a:noFill/>
          </a:ln>
        </p:spPr>
      </p:pic>
      <p:pic>
        <p:nvPicPr>
          <p:cNvPr id="119" name="Google Shape;119;p13"/>
          <p:cNvPicPr preferRelativeResize="0"/>
          <p:nvPr/>
        </p:nvPicPr>
        <p:blipFill rotWithShape="1">
          <a:blip r:embed="rId10">
            <a:alphaModFix/>
          </a:blip>
          <a:srcRect b="0" l="0" r="0" t="0"/>
          <a:stretch/>
        </p:blipFill>
        <p:spPr>
          <a:xfrm>
            <a:off x="11526837" y="13115925"/>
            <a:ext cx="3303587" cy="4403725"/>
          </a:xfrm>
          <a:prstGeom prst="rect">
            <a:avLst/>
          </a:prstGeom>
          <a:noFill/>
          <a:ln>
            <a:noFill/>
          </a:ln>
        </p:spPr>
      </p:pic>
      <p:pic>
        <p:nvPicPr>
          <p:cNvPr id="120" name="Google Shape;120;p13"/>
          <p:cNvPicPr preferRelativeResize="0"/>
          <p:nvPr/>
        </p:nvPicPr>
        <p:blipFill rotWithShape="1">
          <a:blip r:embed="rId11">
            <a:alphaModFix/>
          </a:blip>
          <a:srcRect b="0" l="0" r="0" t="0"/>
          <a:stretch/>
        </p:blipFill>
        <p:spPr>
          <a:xfrm>
            <a:off x="13514388" y="18214975"/>
            <a:ext cx="4533900" cy="3400425"/>
          </a:xfrm>
          <a:prstGeom prst="rect">
            <a:avLst/>
          </a:prstGeom>
          <a:noFill/>
          <a:ln>
            <a:noFill/>
          </a:ln>
        </p:spPr>
      </p:pic>
      <p:sp>
        <p:nvSpPr>
          <p:cNvPr id="121" name="Google Shape;121;p13"/>
          <p:cNvSpPr txBox="1"/>
          <p:nvPr/>
        </p:nvSpPr>
        <p:spPr>
          <a:xfrm>
            <a:off x="9502775" y="2552700"/>
            <a:ext cx="4940300" cy="6619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030A0"/>
              </a:buClr>
              <a:buSzPts val="3700"/>
              <a:buFont typeface="Arial"/>
              <a:buNone/>
            </a:pPr>
            <a:r>
              <a:rPr b="1" i="0" lang="en-US" sz="3700" u="none">
                <a:solidFill>
                  <a:srgbClr val="7030A0"/>
                </a:solidFill>
                <a:latin typeface="Arial"/>
                <a:ea typeface="Arial"/>
                <a:cs typeface="Arial"/>
                <a:sym typeface="Arial"/>
              </a:rPr>
              <a:t>Dr. Samuel Darko</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