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20" d="100"/>
          <a:sy n="20" d="100"/>
        </p:scale>
        <p:origin x="1781" y="5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0477" y="-27096"/>
            <a:ext cx="33011294" cy="21999792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0144" y="7694509"/>
            <a:ext cx="20976188" cy="5268166"/>
          </a:xfrm>
        </p:spPr>
        <p:txBody>
          <a:bodyPr anchor="b">
            <a:noAutofit/>
          </a:bodyPr>
          <a:lstStyle>
            <a:lvl1pPr algn="r">
              <a:defRPr sz="1728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0144" y="12962670"/>
            <a:ext cx="20976188" cy="3510077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19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950720"/>
            <a:ext cx="22851770" cy="10891520"/>
          </a:xfrm>
        </p:spPr>
        <p:txBody>
          <a:bodyPr anchor="ctr">
            <a:normAutofit/>
          </a:bodyPr>
          <a:lstStyle>
            <a:lvl1pPr algn="l">
              <a:defRPr sz="140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14305280"/>
            <a:ext cx="22851770" cy="5027078"/>
          </a:xfrm>
        </p:spPr>
        <p:txBody>
          <a:bodyPr anchor="ctr">
            <a:normAutofit/>
          </a:bodyPr>
          <a:lstStyle>
            <a:lvl1pPr marL="0" indent="0" algn="l">
              <a:buNone/>
              <a:defRPr sz="57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58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1950720"/>
            <a:ext cx="21859855" cy="9672320"/>
          </a:xfrm>
        </p:spPr>
        <p:txBody>
          <a:bodyPr anchor="ctr">
            <a:normAutofit/>
          </a:bodyPr>
          <a:lstStyle>
            <a:lvl1pPr algn="l">
              <a:defRPr sz="140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963867" y="11623040"/>
            <a:ext cx="19511294" cy="12192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1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463040" indent="0">
              <a:buFontTx/>
              <a:buNone/>
              <a:defRPr/>
            </a:lvl2pPr>
            <a:lvl3pPr marL="2926080" indent="0">
              <a:buFontTx/>
              <a:buNone/>
              <a:defRPr/>
            </a:lvl3pPr>
            <a:lvl4pPr marL="4389120" indent="0">
              <a:buFontTx/>
              <a:buNone/>
              <a:defRPr/>
            </a:lvl4pPr>
            <a:lvl5pPr marL="585216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14305280"/>
            <a:ext cx="22851774" cy="5027078"/>
          </a:xfrm>
        </p:spPr>
        <p:txBody>
          <a:bodyPr anchor="ctr">
            <a:normAutofit/>
          </a:bodyPr>
          <a:lstStyle>
            <a:lvl1pPr marL="0" indent="0" algn="l">
              <a:buNone/>
              <a:defRPr sz="57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737762" y="2529210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/>
            <a:r>
              <a:rPr lang="en-US" sz="25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9236979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/>
            <a:r>
              <a:rPr lang="en-US" sz="25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9222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6182362"/>
            <a:ext cx="22851774" cy="8305472"/>
          </a:xfrm>
        </p:spPr>
        <p:txBody>
          <a:bodyPr anchor="b">
            <a:normAutofit/>
          </a:bodyPr>
          <a:lstStyle>
            <a:lvl1pPr algn="l">
              <a:defRPr sz="140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14487834"/>
            <a:ext cx="22851774" cy="4844525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658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1950720"/>
            <a:ext cx="21859855" cy="9672320"/>
          </a:xfrm>
        </p:spPr>
        <p:txBody>
          <a:bodyPr anchor="ctr">
            <a:normAutofit/>
          </a:bodyPr>
          <a:lstStyle>
            <a:lvl1pPr algn="l">
              <a:defRPr sz="140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12842240"/>
            <a:ext cx="22851778" cy="164559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6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463040" indent="0">
              <a:buFontTx/>
              <a:buNone/>
              <a:defRPr/>
            </a:lvl2pPr>
            <a:lvl3pPr marL="2926080" indent="0">
              <a:buFontTx/>
              <a:buNone/>
              <a:defRPr/>
            </a:lvl3pPr>
            <a:lvl4pPr marL="4389120" indent="0">
              <a:buFontTx/>
              <a:buNone/>
              <a:defRPr/>
            </a:lvl4pPr>
            <a:lvl5pPr marL="585216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14487834"/>
            <a:ext cx="22851774" cy="4844525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737762" y="2529210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/>
            <a:r>
              <a:rPr lang="en-US" sz="25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9236979"/>
            <a:ext cx="1646348" cy="1871283"/>
          </a:xfrm>
          <a:prstGeom prst="rect">
            <a:avLst/>
          </a:prstGeom>
        </p:spPr>
        <p:txBody>
          <a:bodyPr vert="horz" lIns="292608" tIns="146304" rIns="292608" bIns="146304" rtlCol="0" anchor="ctr">
            <a:noAutofit/>
          </a:bodyPr>
          <a:lstStyle/>
          <a:p>
            <a:pPr lvl="0"/>
            <a:r>
              <a:rPr lang="en-US" sz="25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2622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7055" y="1950720"/>
            <a:ext cx="22829274" cy="9672320"/>
          </a:xfrm>
        </p:spPr>
        <p:txBody>
          <a:bodyPr anchor="ctr">
            <a:normAutofit/>
          </a:bodyPr>
          <a:lstStyle>
            <a:lvl1pPr algn="l">
              <a:defRPr sz="140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12842240"/>
            <a:ext cx="22851778" cy="164559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7680">
                <a:solidFill>
                  <a:schemeClr val="accent1"/>
                </a:solidFill>
              </a:defRPr>
            </a:lvl1pPr>
            <a:lvl2pPr marL="1463040" indent="0">
              <a:buFontTx/>
              <a:buNone/>
              <a:defRPr/>
            </a:lvl2pPr>
            <a:lvl3pPr marL="2926080" indent="0">
              <a:buFontTx/>
              <a:buNone/>
              <a:defRPr/>
            </a:lvl3pPr>
            <a:lvl4pPr marL="4389120" indent="0">
              <a:buFontTx/>
              <a:buNone/>
              <a:defRPr/>
            </a:lvl4pPr>
            <a:lvl5pPr marL="585216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14487834"/>
            <a:ext cx="22851774" cy="4844525"/>
          </a:xfrm>
        </p:spPr>
        <p:txBody>
          <a:bodyPr anchor="t">
            <a:normAutofit/>
          </a:bodyPr>
          <a:lstStyle>
            <a:lvl1pPr marL="0" indent="0" algn="l">
              <a:buNone/>
              <a:defRPr sz="57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63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34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18323" y="1950722"/>
            <a:ext cx="3523723" cy="1680464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56" y="1950722"/>
            <a:ext cx="18702094" cy="1680464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35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11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8642779"/>
            <a:ext cx="22851774" cy="5845059"/>
          </a:xfrm>
        </p:spPr>
        <p:txBody>
          <a:bodyPr anchor="b"/>
          <a:lstStyle>
            <a:lvl1pPr algn="l">
              <a:defRPr sz="1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14487834"/>
            <a:ext cx="22851774" cy="2753280"/>
          </a:xfrm>
        </p:spPr>
        <p:txBody>
          <a:bodyPr anchor="t"/>
          <a:lstStyle>
            <a:lvl1pPr marL="0" indent="0" algn="l">
              <a:buNone/>
              <a:defRPr sz="6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4630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5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950720"/>
            <a:ext cx="22851770" cy="4226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2" y="6913885"/>
            <a:ext cx="11117192" cy="12418470"/>
          </a:xfrm>
        </p:spPr>
        <p:txBody>
          <a:bodyPr>
            <a:normAutofit/>
          </a:bodyPr>
          <a:lstStyle>
            <a:lvl1pPr>
              <a:defRPr sz="5760"/>
            </a:lvl1pPr>
            <a:lvl2pPr>
              <a:defRPr sz="5120"/>
            </a:lvl2pPr>
            <a:lvl3pPr>
              <a:defRPr sz="4480"/>
            </a:lvl3pPr>
            <a:lvl4pPr>
              <a:defRPr sz="3840"/>
            </a:lvl4pPr>
            <a:lvl5pPr>
              <a:defRPr sz="3840"/>
            </a:lvl5pPr>
            <a:lvl6pPr>
              <a:defRPr sz="3840"/>
            </a:lvl6pPr>
            <a:lvl7pPr>
              <a:defRPr sz="3840"/>
            </a:lvl7pPr>
            <a:lvl8pPr>
              <a:defRPr sz="3840"/>
            </a:lvl8pPr>
            <a:lvl9pPr>
              <a:defRPr sz="384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29134" y="6913889"/>
            <a:ext cx="11117196" cy="12418474"/>
          </a:xfrm>
        </p:spPr>
        <p:txBody>
          <a:bodyPr>
            <a:normAutofit/>
          </a:bodyPr>
          <a:lstStyle>
            <a:lvl1pPr>
              <a:defRPr sz="5760"/>
            </a:lvl1pPr>
            <a:lvl2pPr>
              <a:defRPr sz="5120"/>
            </a:lvl2pPr>
            <a:lvl3pPr>
              <a:defRPr sz="4480"/>
            </a:lvl3pPr>
            <a:lvl4pPr>
              <a:defRPr sz="3840"/>
            </a:lvl4pPr>
            <a:lvl5pPr>
              <a:defRPr sz="3840"/>
            </a:lvl5pPr>
            <a:lvl6pPr>
              <a:defRPr sz="3840"/>
            </a:lvl6pPr>
            <a:lvl7pPr>
              <a:defRPr sz="3840"/>
            </a:lvl7pPr>
            <a:lvl8pPr>
              <a:defRPr sz="3840"/>
            </a:lvl8pPr>
            <a:lvl9pPr>
              <a:defRPr sz="384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628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8" y="1950720"/>
            <a:ext cx="22851767" cy="422656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6915146"/>
            <a:ext cx="11126419" cy="1844038"/>
          </a:xfrm>
        </p:spPr>
        <p:txBody>
          <a:bodyPr anchor="b">
            <a:noAutofit/>
          </a:bodyPr>
          <a:lstStyle>
            <a:lvl1pPr marL="0" indent="0">
              <a:buNone/>
              <a:defRPr sz="7680" b="0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57" y="8759189"/>
            <a:ext cx="11126419" cy="1057317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19904" y="6915146"/>
            <a:ext cx="11126419" cy="1844038"/>
          </a:xfrm>
        </p:spPr>
        <p:txBody>
          <a:bodyPr anchor="b">
            <a:noAutofit/>
          </a:bodyPr>
          <a:lstStyle>
            <a:lvl1pPr marL="0" indent="0">
              <a:buNone/>
              <a:defRPr sz="7680" b="0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19904" y="8759189"/>
            <a:ext cx="11126419" cy="1057317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1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1950720"/>
            <a:ext cx="22851770" cy="4226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3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695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4795533"/>
            <a:ext cx="10044655" cy="4091091"/>
          </a:xfrm>
        </p:spPr>
        <p:txBody>
          <a:bodyPr anchor="b">
            <a:normAutofit/>
          </a:bodyPr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6592" y="1647762"/>
            <a:ext cx="12189733" cy="1768459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8886622"/>
            <a:ext cx="10044655" cy="8270237"/>
          </a:xfrm>
        </p:spPr>
        <p:txBody>
          <a:bodyPr>
            <a:normAutofit/>
          </a:bodyPr>
          <a:lstStyle>
            <a:lvl1pPr marL="0" indent="0">
              <a:buNone/>
              <a:defRPr sz="448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761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15361920"/>
            <a:ext cx="22851770" cy="1813562"/>
          </a:xfrm>
        </p:spPr>
        <p:txBody>
          <a:bodyPr anchor="b">
            <a:normAutofit/>
          </a:bodyPr>
          <a:lstStyle>
            <a:lvl1pPr algn="l">
              <a:defRPr sz="768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557" y="1950720"/>
            <a:ext cx="22851770" cy="12306298"/>
          </a:xfrm>
        </p:spPr>
        <p:txBody>
          <a:bodyPr anchor="t">
            <a:normAutofit/>
          </a:bodyPr>
          <a:lstStyle>
            <a:lvl1pPr marL="0" indent="0" algn="ctr">
              <a:buNone/>
              <a:defRPr sz="5120"/>
            </a:lvl1pPr>
            <a:lvl2pPr marL="1463040" indent="0">
              <a:buNone/>
              <a:defRPr sz="5120"/>
            </a:lvl2pPr>
            <a:lvl3pPr marL="2926080" indent="0">
              <a:buNone/>
              <a:defRPr sz="5120"/>
            </a:lvl3pPr>
            <a:lvl4pPr marL="4389120" indent="0">
              <a:buNone/>
              <a:defRPr sz="5120"/>
            </a:lvl4pPr>
            <a:lvl5pPr marL="5852160" indent="0">
              <a:buNone/>
              <a:defRPr sz="5120"/>
            </a:lvl5pPr>
            <a:lvl6pPr marL="7315200" indent="0">
              <a:buNone/>
              <a:defRPr sz="5120"/>
            </a:lvl6pPr>
            <a:lvl7pPr marL="8778240" indent="0">
              <a:buNone/>
              <a:defRPr sz="5120"/>
            </a:lvl7pPr>
            <a:lvl8pPr marL="10241280" indent="0">
              <a:buNone/>
              <a:defRPr sz="5120"/>
            </a:lvl8pPr>
            <a:lvl9pPr marL="11704320" indent="0">
              <a:buNone/>
              <a:defRPr sz="512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17175482"/>
            <a:ext cx="22851770" cy="2156877"/>
          </a:xfrm>
        </p:spPr>
        <p:txBody>
          <a:bodyPr>
            <a:normAutofit/>
          </a:bodyPr>
          <a:lstStyle>
            <a:lvl1pPr marL="0" indent="0">
              <a:buNone/>
              <a:defRPr sz="3840"/>
            </a:lvl1pPr>
            <a:lvl2pPr marL="1463040" indent="0">
              <a:buNone/>
              <a:defRPr sz="3840"/>
            </a:lvl2pPr>
            <a:lvl3pPr marL="2926080" indent="0">
              <a:buNone/>
              <a:defRPr sz="3200"/>
            </a:lvl3pPr>
            <a:lvl4pPr marL="4389120" indent="0">
              <a:buNone/>
              <a:defRPr sz="2880"/>
            </a:lvl4pPr>
            <a:lvl5pPr marL="5852160" indent="0">
              <a:buNone/>
              <a:defRPr sz="2880"/>
            </a:lvl5pPr>
            <a:lvl6pPr marL="7315200" indent="0">
              <a:buNone/>
              <a:defRPr sz="2880"/>
            </a:lvl6pPr>
            <a:lvl7pPr marL="8778240" indent="0">
              <a:buNone/>
              <a:defRPr sz="2880"/>
            </a:lvl7pPr>
            <a:lvl8pPr marL="10241280" indent="0">
              <a:buNone/>
              <a:defRPr sz="2880"/>
            </a:lvl8pPr>
            <a:lvl9pPr marL="11704320" indent="0">
              <a:buNone/>
              <a:defRPr sz="288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76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30479" y="-27096"/>
            <a:ext cx="33011298" cy="21999792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58" y="1950720"/>
            <a:ext cx="22851767" cy="42265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6913889"/>
            <a:ext cx="22851770" cy="12418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458929" y="19332363"/>
            <a:ext cx="2462875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4558" y="19332363"/>
            <a:ext cx="16642703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00834" y="19332363"/>
            <a:ext cx="1845497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accent1"/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319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xStyles>
    <p:titleStyle>
      <a:lvl1pPr algn="l" defTabSz="1463040" rtl="0" eaLnBrk="1" latinLnBrk="0" hangingPunct="1">
        <a:spcBef>
          <a:spcPct val="0"/>
        </a:spcBef>
        <a:buNone/>
        <a:defRPr sz="1152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097280" indent="-109728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7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377440" indent="-91440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1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65760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4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12064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8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58368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8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04672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8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50976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8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097280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8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435840" indent="-731520" algn="l" defTabSz="1463040" rtl="0" eaLnBrk="1" latinLnBrk="0" hangingPunct="1">
        <a:spcBef>
          <a:spcPts val="3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8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146304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242" y="686370"/>
            <a:ext cx="30696713" cy="2413532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MALARIA OUTBREAK DETECTION  WITH MACHINE LEARNING METHODS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-581202" y="2598534"/>
            <a:ext cx="9425805" cy="149213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sz="6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17149" y="3846352"/>
            <a:ext cx="10357226" cy="5035474"/>
          </a:xfrm>
        </p:spPr>
        <p:txBody>
          <a:bodyPr>
            <a:no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Malaria is one of the major public health problems all around the World. </a:t>
            </a:r>
            <a:endParaRPr lang="en-US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Early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prediction of a Malaria outbreak is the key for control of malaria as well as reducing the risk of transmission of 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malaria.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study applies machine learning methods for malaria outbreak detection problem. Specifically, we applied random decision tree, logistic regression, and Gaussian Processes.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117150" y="8803529"/>
            <a:ext cx="8936866" cy="1197837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Data and Methods</a:t>
            </a:r>
            <a:endParaRPr lang="en-US" sz="6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117150" y="9792899"/>
            <a:ext cx="11084250" cy="7174301"/>
          </a:xfrm>
        </p:spPr>
        <p:txBody>
          <a:bodyPr>
            <a:normAutofit fontScale="25000" lnSpcReduction="20000"/>
          </a:bodyPr>
          <a:lstStyle/>
          <a:p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Sample of the data contains 38 rows of observations with 7 variables 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average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monthly maximum temperature (in degree Celsius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),</a:t>
            </a: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minimum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temperature (in degree Celsius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),</a:t>
            </a: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relative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humidity (%), </a:t>
            </a:r>
            <a:endParaRPr lang="en-US" sz="1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rainfall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amount (in inches), </a:t>
            </a:r>
            <a:endParaRPr lang="en-US" sz="1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total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number of positive cases, </a:t>
            </a:r>
            <a:endParaRPr lang="en-US" sz="1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total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number of Plasmodium Falciparum(pF) cases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12800" dirty="0">
                <a:latin typeface="Calibri" panose="020F0502020204030204" pitchFamily="34" charset="0"/>
                <a:cs typeface="Calibri" panose="020F0502020204030204" pitchFamily="34" charset="0"/>
              </a:rPr>
              <a:t>response of outbreak (1) or no outbreak (0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1685538" y="1871936"/>
            <a:ext cx="2839211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Ayse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Turhan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Comert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Department of Comp. Sc., Physics, and Engineering Benedict College Columbia, SC 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29206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Dr.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Negash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Begashaw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Department of Comp. Sc., Physics, and Engineering Benedict College Columbia, SC 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29206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5400" dirty="0"/>
          </a:p>
        </p:txBody>
      </p:sp>
      <p:sp>
        <p:nvSpPr>
          <p:cNvPr id="13" name="TextBox 12"/>
          <p:cNvSpPr txBox="1"/>
          <p:nvPr/>
        </p:nvSpPr>
        <p:spPr>
          <a:xfrm>
            <a:off x="15881599" y="13320492"/>
            <a:ext cx="7204363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545221" y="17193348"/>
            <a:ext cx="1617106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References: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://scikit-learn.org/stable/modules/tree.html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http://ijarcet.org/wp-content/uploads/IJARCET-VOL-4-ISSUE-12-4415-4419.pdf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https://link.springer.com/content/pdf/10.1186/1475-2875-7-69.pdf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https://d1wqtxts1xzle7.cloudfront.net/56252246/1061-2555-1-PB.pdf?1522999335=&amp;response-content-disposition=inline%3B+filename%3DA_Hybrid_Based_Classification_and_Regres.pdf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https://www.who.int/malaria/data/en/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https://www.cdc.gov/malaria/malaria_worldwide/impact.html</a:t>
            </a:r>
          </a:p>
          <a:p>
            <a:endParaRPr lang="en-US" sz="3600" dirty="0"/>
          </a:p>
        </p:txBody>
      </p:sp>
      <p:sp>
        <p:nvSpPr>
          <p:cNvPr id="11" name="Text Placeholder 6"/>
          <p:cNvSpPr txBox="1">
            <a:spLocks/>
          </p:cNvSpPr>
          <p:nvPr/>
        </p:nvSpPr>
        <p:spPr>
          <a:xfrm>
            <a:off x="11588819" y="2624021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Calibri" panose="020F0502020204030204" pitchFamily="34" charset="0"/>
                <a:cs typeface="Calibri" panose="020F0502020204030204" pitchFamily="34" charset="0"/>
              </a:rPr>
              <a:t>Decision Tree</a:t>
            </a:r>
            <a:endParaRPr lang="en-US" sz="6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171" y="4087819"/>
            <a:ext cx="5100310" cy="55749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7494" y="4782474"/>
            <a:ext cx="5357886" cy="3815185"/>
          </a:xfrm>
          <a:prstGeom prst="rect">
            <a:avLst/>
          </a:prstGeom>
        </p:spPr>
      </p:pic>
      <p:sp>
        <p:nvSpPr>
          <p:cNvPr id="14" name="Text Placeholder 6"/>
          <p:cNvSpPr txBox="1">
            <a:spLocks/>
          </p:cNvSpPr>
          <p:nvPr/>
        </p:nvSpPr>
        <p:spPr>
          <a:xfrm>
            <a:off x="22736015" y="2777027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Calibri" panose="020F0502020204030204" pitchFamily="34" charset="0"/>
                <a:cs typeface="Calibri" panose="020F0502020204030204" pitchFamily="34" charset="0"/>
              </a:rPr>
              <a:t>Logistic Regression</a:t>
            </a:r>
            <a:endParaRPr lang="en-US" sz="6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4648" y="4924736"/>
            <a:ext cx="6001342" cy="38878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5990" y="4905990"/>
            <a:ext cx="5419685" cy="3691669"/>
          </a:xfrm>
          <a:prstGeom prst="rect">
            <a:avLst/>
          </a:prstGeom>
        </p:spPr>
      </p:pic>
      <p:sp>
        <p:nvSpPr>
          <p:cNvPr id="17" name="Text Placeholder 6"/>
          <p:cNvSpPr txBox="1">
            <a:spLocks/>
          </p:cNvSpPr>
          <p:nvPr/>
        </p:nvSpPr>
        <p:spPr>
          <a:xfrm>
            <a:off x="12401704" y="10336988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Calibri" panose="020F0502020204030204" pitchFamily="34" charset="0"/>
                <a:cs typeface="Calibri" panose="020F0502020204030204" pitchFamily="34" charset="0"/>
              </a:rPr>
              <a:t>Gaussian Process</a:t>
            </a:r>
            <a:endParaRPr lang="en-US" sz="6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878" y="12385608"/>
            <a:ext cx="6314876" cy="43051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781" y="12334716"/>
            <a:ext cx="6406234" cy="4406903"/>
          </a:xfrm>
          <a:prstGeom prst="rect">
            <a:avLst/>
          </a:prstGeom>
        </p:spPr>
      </p:pic>
      <p:sp>
        <p:nvSpPr>
          <p:cNvPr id="20" name="Text Placeholder 6"/>
          <p:cNvSpPr txBox="1">
            <a:spLocks/>
          </p:cNvSpPr>
          <p:nvPr/>
        </p:nvSpPr>
        <p:spPr>
          <a:xfrm>
            <a:off x="22413548" y="9197148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  <a:endParaRPr lang="en-US" sz="6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3548" y="12814138"/>
            <a:ext cx="10425923" cy="5617261"/>
          </a:xfrm>
          <a:prstGeom prst="rect">
            <a:avLst/>
          </a:prstGeom>
        </p:spPr>
      </p:pic>
      <p:sp>
        <p:nvSpPr>
          <p:cNvPr id="22" name="Content Placeholder 7"/>
          <p:cNvSpPr txBox="1">
            <a:spLocks/>
          </p:cNvSpPr>
          <p:nvPr/>
        </p:nvSpPr>
        <p:spPr>
          <a:xfrm>
            <a:off x="23085962" y="5839417"/>
            <a:ext cx="8880057" cy="1454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dirty="0"/>
          </a:p>
        </p:txBody>
      </p:sp>
      <p:sp>
        <p:nvSpPr>
          <p:cNvPr id="23" name="Content Placeholder 7"/>
          <p:cNvSpPr txBox="1">
            <a:spLocks/>
          </p:cNvSpPr>
          <p:nvPr/>
        </p:nvSpPr>
        <p:spPr>
          <a:xfrm>
            <a:off x="22736016" y="5912619"/>
            <a:ext cx="8880057" cy="1454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dirty="0"/>
          </a:p>
        </p:txBody>
      </p:sp>
      <p:sp>
        <p:nvSpPr>
          <p:cNvPr id="24" name="Content Placeholder 7"/>
          <p:cNvSpPr txBox="1">
            <a:spLocks/>
          </p:cNvSpPr>
          <p:nvPr/>
        </p:nvSpPr>
        <p:spPr>
          <a:xfrm>
            <a:off x="22736015" y="5956595"/>
            <a:ext cx="8880057" cy="1454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dirty="0"/>
          </a:p>
        </p:txBody>
      </p:sp>
      <p:sp>
        <p:nvSpPr>
          <p:cNvPr id="25" name="Rectangle 24"/>
          <p:cNvSpPr/>
          <p:nvPr/>
        </p:nvSpPr>
        <p:spPr>
          <a:xfrm>
            <a:off x="22787868" y="10752035"/>
            <a:ext cx="88899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Based on the sample data used, random decision trees, logistic regression, and Gaussian Processes provide 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100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% accurate outbreak detection on the test data.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3355301" y="18498922"/>
            <a:ext cx="9410700" cy="3875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Acknowledgement</a:t>
            </a: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Dr. Samir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Raychoudhury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Dr. Jessica Furrer - SURI 2020 Coordinater</a:t>
            </a: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Dr. </a:t>
            </a:r>
            <a:r>
              <a:rPr lang="en-US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Gurcan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Comert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HBCU-UP Implementation Project # HRD-1436222</a:t>
            </a:r>
          </a:p>
          <a:p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38" y="16505279"/>
            <a:ext cx="6421437" cy="526887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685538" y="21538633"/>
            <a:ext cx="6873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Correlation Matrix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257</TotalTime>
  <Words>263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Wingdings 3</vt:lpstr>
      <vt:lpstr>Facet</vt:lpstr>
      <vt:lpstr>MALARIA OUTBREAK DETECTION  WITH MACHINE LEARNING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Benedict College</cp:lastModifiedBy>
  <cp:revision>23</cp:revision>
  <dcterms:created xsi:type="dcterms:W3CDTF">2020-07-10T13:13:19Z</dcterms:created>
  <dcterms:modified xsi:type="dcterms:W3CDTF">2020-07-16T19:35:56Z</dcterms:modified>
</cp:coreProperties>
</file>