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07" r:id="rId1"/>
  </p:sldMasterIdLst>
  <p:notesMasterIdLst>
    <p:notesMasterId r:id="rId3"/>
  </p:notesMasterIdLst>
  <p:handoutMasterIdLst>
    <p:handoutMasterId r:id="rId4"/>
  </p:handoutMasterIdLst>
  <p:sldIdLst>
    <p:sldId id="256" r:id="rId2"/>
  </p:sldIdLst>
  <p:sldSz cx="40233600" cy="32918400"/>
  <p:notesSz cx="7023100" cy="9309100"/>
  <p:defaultTextStyle>
    <a:defPPr>
      <a:defRPr lang="en-US"/>
    </a:defPPr>
    <a:lvl1pPr algn="l" rtl="0" eaLnBrk="0" fontAlgn="base" hangingPunct="0">
      <a:spcBef>
        <a:spcPct val="0"/>
      </a:spcBef>
      <a:spcAft>
        <a:spcPct val="0"/>
      </a:spcAft>
      <a:defRPr sz="3400" kern="1200">
        <a:solidFill>
          <a:schemeClr val="tx1"/>
        </a:solidFill>
        <a:latin typeface="Times New Roman" panose="02020603050405020304" pitchFamily="18" charset="0"/>
        <a:ea typeface="MS PGothic" panose="020B0600070205080204" pitchFamily="34" charset="-128"/>
        <a:cs typeface="+mn-cs"/>
      </a:defRPr>
    </a:lvl1pPr>
    <a:lvl2pPr marL="455591" indent="1588" algn="l" rtl="0" eaLnBrk="0" fontAlgn="base" hangingPunct="0">
      <a:spcBef>
        <a:spcPct val="0"/>
      </a:spcBef>
      <a:spcAft>
        <a:spcPct val="0"/>
      </a:spcAft>
      <a:defRPr sz="3400" kern="1200">
        <a:solidFill>
          <a:schemeClr val="tx1"/>
        </a:solidFill>
        <a:latin typeface="Times New Roman" panose="02020603050405020304" pitchFamily="18" charset="0"/>
        <a:ea typeface="MS PGothic" panose="020B0600070205080204" pitchFamily="34" charset="-128"/>
        <a:cs typeface="+mn-cs"/>
      </a:defRPr>
    </a:lvl2pPr>
    <a:lvl3pPr marL="912768" indent="1588" algn="l" rtl="0" eaLnBrk="0" fontAlgn="base" hangingPunct="0">
      <a:spcBef>
        <a:spcPct val="0"/>
      </a:spcBef>
      <a:spcAft>
        <a:spcPct val="0"/>
      </a:spcAft>
      <a:defRPr sz="3400" kern="1200">
        <a:solidFill>
          <a:schemeClr val="tx1"/>
        </a:solidFill>
        <a:latin typeface="Times New Roman" panose="02020603050405020304" pitchFamily="18" charset="0"/>
        <a:ea typeface="MS PGothic" panose="020B0600070205080204" pitchFamily="34" charset="-128"/>
        <a:cs typeface="+mn-cs"/>
      </a:defRPr>
    </a:lvl3pPr>
    <a:lvl4pPr marL="1369944" indent="1588" algn="l" rtl="0" eaLnBrk="0" fontAlgn="base" hangingPunct="0">
      <a:spcBef>
        <a:spcPct val="0"/>
      </a:spcBef>
      <a:spcAft>
        <a:spcPct val="0"/>
      </a:spcAft>
      <a:defRPr sz="3400" kern="1200">
        <a:solidFill>
          <a:schemeClr val="tx1"/>
        </a:solidFill>
        <a:latin typeface="Times New Roman" panose="02020603050405020304" pitchFamily="18" charset="0"/>
        <a:ea typeface="MS PGothic" panose="020B0600070205080204" pitchFamily="34" charset="-128"/>
        <a:cs typeface="+mn-cs"/>
      </a:defRPr>
    </a:lvl4pPr>
    <a:lvl5pPr marL="1827122" indent="1588" algn="l" rtl="0" eaLnBrk="0" fontAlgn="base" hangingPunct="0">
      <a:spcBef>
        <a:spcPct val="0"/>
      </a:spcBef>
      <a:spcAft>
        <a:spcPct val="0"/>
      </a:spcAft>
      <a:defRPr sz="3400" kern="1200">
        <a:solidFill>
          <a:schemeClr val="tx1"/>
        </a:solidFill>
        <a:latin typeface="Times New Roman" panose="02020603050405020304" pitchFamily="18" charset="0"/>
        <a:ea typeface="MS PGothic" panose="020B0600070205080204" pitchFamily="34" charset="-128"/>
        <a:cs typeface="+mn-cs"/>
      </a:defRPr>
    </a:lvl5pPr>
    <a:lvl6pPr marL="2285886" algn="l" defTabSz="914354" rtl="0" eaLnBrk="1" latinLnBrk="0" hangingPunct="1">
      <a:defRPr sz="3400" kern="1200">
        <a:solidFill>
          <a:schemeClr val="tx1"/>
        </a:solidFill>
        <a:latin typeface="Times New Roman" panose="02020603050405020304" pitchFamily="18" charset="0"/>
        <a:ea typeface="MS PGothic" panose="020B0600070205080204" pitchFamily="34" charset="-128"/>
        <a:cs typeface="+mn-cs"/>
      </a:defRPr>
    </a:lvl6pPr>
    <a:lvl7pPr marL="2743062" algn="l" defTabSz="914354" rtl="0" eaLnBrk="1" latinLnBrk="0" hangingPunct="1">
      <a:defRPr sz="3400" kern="1200">
        <a:solidFill>
          <a:schemeClr val="tx1"/>
        </a:solidFill>
        <a:latin typeface="Times New Roman" panose="02020603050405020304" pitchFamily="18" charset="0"/>
        <a:ea typeface="MS PGothic" panose="020B0600070205080204" pitchFamily="34" charset="-128"/>
        <a:cs typeface="+mn-cs"/>
      </a:defRPr>
    </a:lvl7pPr>
    <a:lvl8pPr marL="3200240" algn="l" defTabSz="914354" rtl="0" eaLnBrk="1" latinLnBrk="0" hangingPunct="1">
      <a:defRPr sz="3400" kern="1200">
        <a:solidFill>
          <a:schemeClr val="tx1"/>
        </a:solidFill>
        <a:latin typeface="Times New Roman" panose="02020603050405020304" pitchFamily="18" charset="0"/>
        <a:ea typeface="MS PGothic" panose="020B0600070205080204" pitchFamily="34" charset="-128"/>
        <a:cs typeface="+mn-cs"/>
      </a:defRPr>
    </a:lvl8pPr>
    <a:lvl9pPr marL="3657418" algn="l" defTabSz="914354" rtl="0" eaLnBrk="1" latinLnBrk="0" hangingPunct="1">
      <a:defRPr sz="3400" kern="1200">
        <a:solidFill>
          <a:schemeClr val="tx1"/>
        </a:solidFill>
        <a:latin typeface="Times New Roman" panose="020206030504050203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9875" userDrawn="1">
          <p15:clr>
            <a:srgbClr val="A4A3A4"/>
          </p15:clr>
        </p15:guide>
        <p15:guide id="2" pos="126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70A"/>
    <a:srgbClr val="0182D9"/>
    <a:srgbClr val="D8D4F8"/>
    <a:srgbClr val="FFFBE7"/>
    <a:srgbClr val="00CC00"/>
    <a:srgbClr val="FF9900"/>
    <a:srgbClr val="FF3300"/>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682" autoAdjust="0"/>
    <p:restoredTop sz="92233" autoAdjust="0"/>
  </p:normalViewPr>
  <p:slideViewPr>
    <p:cSldViewPr>
      <p:cViewPr>
        <p:scale>
          <a:sx n="30" d="100"/>
          <a:sy n="30" d="100"/>
        </p:scale>
        <p:origin x="-102" y="-3486"/>
      </p:cViewPr>
      <p:guideLst>
        <p:guide orient="horz" pos="9875"/>
        <p:guide pos="12672"/>
      </p:guideLst>
    </p:cSldViewPr>
  </p:slideViewPr>
  <p:outlineViewPr>
    <p:cViewPr>
      <p:scale>
        <a:sx n="25" d="100"/>
        <a:sy n="25"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1026">
            <a:extLst>
              <a:ext uri="{FF2B5EF4-FFF2-40B4-BE49-F238E27FC236}">
                <a16:creationId xmlns:a16="http://schemas.microsoft.com/office/drawing/2014/main" id="{E00DBD24-6523-45AA-AD7A-DB6C56D061EE}"/>
              </a:ext>
            </a:extLst>
          </p:cNvPr>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defTabSz="933450" eaLnBrk="1" hangingPunct="1">
              <a:defRPr sz="1200">
                <a:latin typeface="Times New Roman" charset="0"/>
                <a:ea typeface="ＭＳ Ｐゴシック" charset="-128"/>
              </a:defRPr>
            </a:lvl1pPr>
          </a:lstStyle>
          <a:p>
            <a:pPr>
              <a:defRPr/>
            </a:pPr>
            <a:endParaRPr lang="en-US"/>
          </a:p>
        </p:txBody>
      </p:sp>
      <p:sp>
        <p:nvSpPr>
          <p:cNvPr id="10243" name="Rectangle 1027">
            <a:extLst>
              <a:ext uri="{FF2B5EF4-FFF2-40B4-BE49-F238E27FC236}">
                <a16:creationId xmlns:a16="http://schemas.microsoft.com/office/drawing/2014/main" id="{29DE6F9F-9463-4A23-96E8-0B430756451C}"/>
              </a:ext>
            </a:extLst>
          </p:cNvPr>
          <p:cNvSpPr>
            <a:spLocks noGrp="1" noChangeArrowheads="1"/>
          </p:cNvSpPr>
          <p:nvPr>
            <p:ph type="dt" sz="quarter" idx="1"/>
          </p:nvPr>
        </p:nvSpPr>
        <p:spPr bwMode="auto">
          <a:xfrm>
            <a:off x="3979863" y="0"/>
            <a:ext cx="3043237"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defTabSz="933450" eaLnBrk="1" hangingPunct="1">
              <a:defRPr sz="1200">
                <a:latin typeface="Times New Roman" charset="0"/>
                <a:ea typeface="ＭＳ Ｐゴシック" charset="-128"/>
              </a:defRPr>
            </a:lvl1pPr>
          </a:lstStyle>
          <a:p>
            <a:pPr>
              <a:defRPr/>
            </a:pPr>
            <a:endParaRPr lang="en-US"/>
          </a:p>
        </p:txBody>
      </p:sp>
      <p:sp>
        <p:nvSpPr>
          <p:cNvPr id="10244" name="Rectangle 1028">
            <a:extLst>
              <a:ext uri="{FF2B5EF4-FFF2-40B4-BE49-F238E27FC236}">
                <a16:creationId xmlns:a16="http://schemas.microsoft.com/office/drawing/2014/main" id="{AECB61D1-D171-47FA-9637-E7B53772FD88}"/>
              </a:ext>
            </a:extLst>
          </p:cNvPr>
          <p:cNvSpPr>
            <a:spLocks noGrp="1" noChangeArrowheads="1"/>
          </p:cNvSpPr>
          <p:nvPr>
            <p:ph type="ftr" sz="quarter" idx="2"/>
          </p:nvPr>
        </p:nvSpPr>
        <p:spPr bwMode="auto">
          <a:xfrm>
            <a:off x="0" y="8843963"/>
            <a:ext cx="3043238" cy="465137"/>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defTabSz="933450" eaLnBrk="1" hangingPunct="1">
              <a:defRPr sz="1200">
                <a:latin typeface="Times New Roman" charset="0"/>
                <a:ea typeface="ＭＳ Ｐゴシック" charset="-128"/>
              </a:defRPr>
            </a:lvl1pPr>
          </a:lstStyle>
          <a:p>
            <a:pPr>
              <a:defRPr/>
            </a:pPr>
            <a:endParaRPr lang="en-US"/>
          </a:p>
        </p:txBody>
      </p:sp>
      <p:sp>
        <p:nvSpPr>
          <p:cNvPr id="10245" name="Rectangle 1029">
            <a:extLst>
              <a:ext uri="{FF2B5EF4-FFF2-40B4-BE49-F238E27FC236}">
                <a16:creationId xmlns:a16="http://schemas.microsoft.com/office/drawing/2014/main" id="{1B3F9CC0-E9A1-40F5-AF54-AA1EB7C1DBAA}"/>
              </a:ext>
            </a:extLst>
          </p:cNvPr>
          <p:cNvSpPr>
            <a:spLocks noGrp="1" noChangeArrowheads="1"/>
          </p:cNvSpPr>
          <p:nvPr>
            <p:ph type="sldNum" sz="quarter" idx="3"/>
          </p:nvPr>
        </p:nvSpPr>
        <p:spPr bwMode="auto">
          <a:xfrm>
            <a:off x="3979863" y="8843963"/>
            <a:ext cx="3043237" cy="465137"/>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defTabSz="933450" eaLnBrk="1" hangingPunct="1">
              <a:defRPr sz="1200"/>
            </a:lvl1pPr>
          </a:lstStyle>
          <a:p>
            <a:fld id="{8DA96C4F-4301-4798-A1DB-D73CE92E0CA2}"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F3B9651D-9098-44BF-A0AD-6DF435160EFE}"/>
              </a:ext>
            </a:extLst>
          </p:cNvPr>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defTabSz="933450" eaLnBrk="1" hangingPunct="1">
              <a:defRPr sz="1200">
                <a:latin typeface="Times New Roman" charset="0"/>
                <a:ea typeface="ＭＳ Ｐゴシック" charset="-128"/>
              </a:defRPr>
            </a:lvl1pPr>
          </a:lstStyle>
          <a:p>
            <a:pPr>
              <a:defRPr/>
            </a:pPr>
            <a:endParaRPr lang="en-US"/>
          </a:p>
        </p:txBody>
      </p:sp>
      <p:sp>
        <p:nvSpPr>
          <p:cNvPr id="4099" name="Rectangle 3">
            <a:extLst>
              <a:ext uri="{FF2B5EF4-FFF2-40B4-BE49-F238E27FC236}">
                <a16:creationId xmlns:a16="http://schemas.microsoft.com/office/drawing/2014/main" id="{F2994019-0FCB-4AC4-B685-B3C195F67DEF}"/>
              </a:ext>
            </a:extLst>
          </p:cNvPr>
          <p:cNvSpPr>
            <a:spLocks noGrp="1" noChangeArrowheads="1"/>
          </p:cNvSpPr>
          <p:nvPr>
            <p:ph type="dt" idx="1"/>
          </p:nvPr>
        </p:nvSpPr>
        <p:spPr bwMode="auto">
          <a:xfrm>
            <a:off x="3979863" y="0"/>
            <a:ext cx="3043237"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defTabSz="933450" eaLnBrk="1" hangingPunct="1">
              <a:defRPr sz="1200">
                <a:latin typeface="Times New Roman" charset="0"/>
                <a:ea typeface="ＭＳ Ｐゴシック" charset="-128"/>
              </a:defRPr>
            </a:lvl1pPr>
          </a:lstStyle>
          <a:p>
            <a:pPr>
              <a:defRPr/>
            </a:pPr>
            <a:endParaRPr lang="en-US"/>
          </a:p>
        </p:txBody>
      </p:sp>
      <p:sp>
        <p:nvSpPr>
          <p:cNvPr id="3076" name="Rectangle 4">
            <a:extLst>
              <a:ext uri="{FF2B5EF4-FFF2-40B4-BE49-F238E27FC236}">
                <a16:creationId xmlns:a16="http://schemas.microsoft.com/office/drawing/2014/main" id="{380496A1-D2F6-4FF1-AB50-D9FC36A21CC9}"/>
              </a:ext>
            </a:extLst>
          </p:cNvPr>
          <p:cNvSpPr>
            <a:spLocks noGrp="1" noRot="1" noChangeAspect="1" noChangeArrowheads="1" noTextEdit="1"/>
          </p:cNvSpPr>
          <p:nvPr>
            <p:ph type="sldImg" idx="2"/>
          </p:nvPr>
        </p:nvSpPr>
        <p:spPr bwMode="auto">
          <a:xfrm>
            <a:off x="1379538" y="698500"/>
            <a:ext cx="4265612" cy="34909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F83EF72-CFB0-4E9F-86A3-36A952B3DB83}"/>
              </a:ext>
            </a:extLst>
          </p:cNvPr>
          <p:cNvSpPr>
            <a:spLocks noGrp="1" noChangeArrowheads="1"/>
          </p:cNvSpPr>
          <p:nvPr>
            <p:ph type="body" sz="quarter" idx="3"/>
          </p:nvPr>
        </p:nvSpPr>
        <p:spPr bwMode="auto">
          <a:xfrm>
            <a:off x="936625" y="4421188"/>
            <a:ext cx="5149850" cy="4189412"/>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a:extLst>
              <a:ext uri="{FF2B5EF4-FFF2-40B4-BE49-F238E27FC236}">
                <a16:creationId xmlns:a16="http://schemas.microsoft.com/office/drawing/2014/main" id="{04DD3D09-15C0-40C6-98AD-F0FDA5AEF887}"/>
              </a:ext>
            </a:extLst>
          </p:cNvPr>
          <p:cNvSpPr>
            <a:spLocks noGrp="1" noChangeArrowheads="1"/>
          </p:cNvSpPr>
          <p:nvPr>
            <p:ph type="ftr" sz="quarter" idx="4"/>
          </p:nvPr>
        </p:nvSpPr>
        <p:spPr bwMode="auto">
          <a:xfrm>
            <a:off x="0" y="8843963"/>
            <a:ext cx="3043238" cy="465137"/>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defTabSz="933450" eaLnBrk="1" hangingPunct="1">
              <a:defRPr sz="1200">
                <a:latin typeface="Times New Roman" charset="0"/>
                <a:ea typeface="ＭＳ Ｐゴシック" charset="-128"/>
              </a:defRPr>
            </a:lvl1pPr>
          </a:lstStyle>
          <a:p>
            <a:pPr>
              <a:defRPr/>
            </a:pPr>
            <a:endParaRPr lang="en-US"/>
          </a:p>
        </p:txBody>
      </p:sp>
      <p:sp>
        <p:nvSpPr>
          <p:cNvPr id="4103" name="Rectangle 7">
            <a:extLst>
              <a:ext uri="{FF2B5EF4-FFF2-40B4-BE49-F238E27FC236}">
                <a16:creationId xmlns:a16="http://schemas.microsoft.com/office/drawing/2014/main" id="{4C70628C-FCD2-4726-954C-EBEA1EEAA745}"/>
              </a:ext>
            </a:extLst>
          </p:cNvPr>
          <p:cNvSpPr>
            <a:spLocks noGrp="1" noChangeArrowheads="1"/>
          </p:cNvSpPr>
          <p:nvPr>
            <p:ph type="sldNum" sz="quarter" idx="5"/>
          </p:nvPr>
        </p:nvSpPr>
        <p:spPr bwMode="auto">
          <a:xfrm>
            <a:off x="3979863" y="8843963"/>
            <a:ext cx="3043237" cy="465137"/>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defTabSz="933450" eaLnBrk="1" hangingPunct="1">
              <a:defRPr sz="1200"/>
            </a:lvl1pPr>
          </a:lstStyle>
          <a:p>
            <a:fld id="{B97759B3-B90F-4270-BFFE-B035A6BD3302}"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Times New Roman" pitchFamily="16" charset="0"/>
        <a:ea typeface="MS PGothic" pitchFamily="34" charset="-128"/>
        <a:cs typeface="ＭＳ Ｐゴシック" charset="-128"/>
      </a:defRPr>
    </a:lvl1pPr>
    <a:lvl2pPr marL="455591" algn="l" rtl="0" eaLnBrk="0" fontAlgn="base" hangingPunct="0">
      <a:spcBef>
        <a:spcPct val="30000"/>
      </a:spcBef>
      <a:spcAft>
        <a:spcPct val="0"/>
      </a:spcAft>
      <a:defRPr sz="1000" kern="1200">
        <a:solidFill>
          <a:schemeClr val="tx1"/>
        </a:solidFill>
        <a:latin typeface="Times New Roman" pitchFamily="16" charset="0"/>
        <a:ea typeface="MS PGothic" pitchFamily="34" charset="-128"/>
        <a:cs typeface="+mn-cs"/>
      </a:defRPr>
    </a:lvl2pPr>
    <a:lvl3pPr marL="912768" algn="l" rtl="0" eaLnBrk="0" fontAlgn="base" hangingPunct="0">
      <a:spcBef>
        <a:spcPct val="30000"/>
      </a:spcBef>
      <a:spcAft>
        <a:spcPct val="0"/>
      </a:spcAft>
      <a:defRPr sz="1000" kern="1200">
        <a:solidFill>
          <a:schemeClr val="tx1"/>
        </a:solidFill>
        <a:latin typeface="Times New Roman" pitchFamily="16" charset="0"/>
        <a:ea typeface="MS PGothic" pitchFamily="34" charset="-128"/>
        <a:cs typeface="+mn-cs"/>
      </a:defRPr>
    </a:lvl3pPr>
    <a:lvl4pPr marL="1369944" algn="l" rtl="0" eaLnBrk="0" fontAlgn="base" hangingPunct="0">
      <a:spcBef>
        <a:spcPct val="30000"/>
      </a:spcBef>
      <a:spcAft>
        <a:spcPct val="0"/>
      </a:spcAft>
      <a:defRPr sz="1000" kern="1200">
        <a:solidFill>
          <a:schemeClr val="tx1"/>
        </a:solidFill>
        <a:latin typeface="Times New Roman" pitchFamily="16" charset="0"/>
        <a:ea typeface="MS PGothic" pitchFamily="34" charset="-128"/>
        <a:cs typeface="+mn-cs"/>
      </a:defRPr>
    </a:lvl4pPr>
    <a:lvl5pPr marL="1827122" algn="l" rtl="0" eaLnBrk="0" fontAlgn="base" hangingPunct="0">
      <a:spcBef>
        <a:spcPct val="30000"/>
      </a:spcBef>
      <a:spcAft>
        <a:spcPct val="0"/>
      </a:spcAft>
      <a:defRPr sz="1000" kern="1200">
        <a:solidFill>
          <a:schemeClr val="tx1"/>
        </a:solidFill>
        <a:latin typeface="Times New Roman" pitchFamily="16" charset="0"/>
        <a:ea typeface="MS PGothic" pitchFamily="34" charset="-128"/>
        <a:cs typeface="+mn-cs"/>
      </a:defRPr>
    </a:lvl5pPr>
    <a:lvl6pPr marL="2285158" algn="l" defTabSz="914066" rtl="0" eaLnBrk="1" latinLnBrk="0" hangingPunct="1">
      <a:defRPr sz="1000" kern="1200">
        <a:solidFill>
          <a:schemeClr val="tx1"/>
        </a:solidFill>
        <a:latin typeface="+mn-lt"/>
        <a:ea typeface="+mn-ea"/>
        <a:cs typeface="+mn-cs"/>
      </a:defRPr>
    </a:lvl6pPr>
    <a:lvl7pPr marL="2742190" algn="l" defTabSz="914066" rtl="0" eaLnBrk="1" latinLnBrk="0" hangingPunct="1">
      <a:defRPr sz="1000" kern="1200">
        <a:solidFill>
          <a:schemeClr val="tx1"/>
        </a:solidFill>
        <a:latin typeface="+mn-lt"/>
        <a:ea typeface="+mn-ea"/>
        <a:cs typeface="+mn-cs"/>
      </a:defRPr>
    </a:lvl7pPr>
    <a:lvl8pPr marL="3199213" algn="l" defTabSz="914066" rtl="0" eaLnBrk="1" latinLnBrk="0" hangingPunct="1">
      <a:defRPr sz="1000" kern="1200">
        <a:solidFill>
          <a:schemeClr val="tx1"/>
        </a:solidFill>
        <a:latin typeface="+mn-lt"/>
        <a:ea typeface="+mn-ea"/>
        <a:cs typeface="+mn-cs"/>
      </a:defRPr>
    </a:lvl8pPr>
    <a:lvl9pPr marL="3656247" algn="l" defTabSz="914066"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a:extLst>
              <a:ext uri="{FF2B5EF4-FFF2-40B4-BE49-F238E27FC236}">
                <a16:creationId xmlns:a16="http://schemas.microsoft.com/office/drawing/2014/main" id="{01685062-116D-47B3-A7FA-6EEFF2CBD38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a:defRPr sz="3400">
                <a:solidFill>
                  <a:schemeClr val="tx1"/>
                </a:solidFill>
                <a:latin typeface="Times New Roman" panose="02020603050405020304" pitchFamily="18" charset="0"/>
                <a:ea typeface="MS PGothic" panose="020B0600070205080204" pitchFamily="34" charset="-128"/>
              </a:defRPr>
            </a:lvl1pPr>
            <a:lvl2pPr marL="742950" indent="-285750" defTabSz="933450">
              <a:defRPr sz="3400">
                <a:solidFill>
                  <a:schemeClr val="tx1"/>
                </a:solidFill>
                <a:latin typeface="Times New Roman" panose="02020603050405020304" pitchFamily="18" charset="0"/>
                <a:ea typeface="MS PGothic" panose="020B0600070205080204" pitchFamily="34" charset="-128"/>
              </a:defRPr>
            </a:lvl2pPr>
            <a:lvl3pPr marL="1143000" indent="-228600" defTabSz="933450">
              <a:defRPr sz="3400">
                <a:solidFill>
                  <a:schemeClr val="tx1"/>
                </a:solidFill>
                <a:latin typeface="Times New Roman" panose="02020603050405020304" pitchFamily="18" charset="0"/>
                <a:ea typeface="MS PGothic" panose="020B0600070205080204" pitchFamily="34" charset="-128"/>
              </a:defRPr>
            </a:lvl3pPr>
            <a:lvl4pPr marL="1600200" indent="-228600" defTabSz="933450">
              <a:defRPr sz="3400">
                <a:solidFill>
                  <a:schemeClr val="tx1"/>
                </a:solidFill>
                <a:latin typeface="Times New Roman" panose="02020603050405020304" pitchFamily="18" charset="0"/>
                <a:ea typeface="MS PGothic" panose="020B0600070205080204" pitchFamily="34" charset="-128"/>
              </a:defRPr>
            </a:lvl4pPr>
            <a:lvl5pPr marL="2057400" indent="-228600" defTabSz="933450">
              <a:defRPr sz="3400">
                <a:solidFill>
                  <a:schemeClr val="tx1"/>
                </a:solidFill>
                <a:latin typeface="Times New Roman" panose="02020603050405020304" pitchFamily="18" charset="0"/>
                <a:ea typeface="MS PGothic" panose="020B0600070205080204" pitchFamily="34" charset="-128"/>
              </a:defRPr>
            </a:lvl5pPr>
            <a:lvl6pPr marL="2514600" indent="-228600" defTabSz="93345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defTabSz="93345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defTabSz="93345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defTabSz="93345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fld id="{4C0C0A74-F001-44E6-B065-5803CD6A15D9}" type="slidenum">
              <a:rPr lang="en-US" altLang="en-US" sz="1200"/>
              <a:pPr/>
              <a:t>1</a:t>
            </a:fld>
            <a:endParaRPr lang="en-US" altLang="en-US" sz="1200"/>
          </a:p>
        </p:txBody>
      </p:sp>
      <p:sp>
        <p:nvSpPr>
          <p:cNvPr id="4099" name="Rectangle 2">
            <a:extLst>
              <a:ext uri="{FF2B5EF4-FFF2-40B4-BE49-F238E27FC236}">
                <a16:creationId xmlns:a16="http://schemas.microsoft.com/office/drawing/2014/main" id="{356A663C-6A46-4271-B9A3-233C40EC1E2C}"/>
              </a:ext>
            </a:extLst>
          </p:cNvPr>
          <p:cNvSpPr>
            <a:spLocks noGrp="1" noRot="1" noChangeAspect="1" noChangeArrowheads="1" noTextEdit="1"/>
          </p:cNvSpPr>
          <p:nvPr>
            <p:ph type="sldImg"/>
          </p:nvPr>
        </p:nvSpPr>
        <p:spPr>
          <a:xfrm>
            <a:off x="1379538" y="698500"/>
            <a:ext cx="4265612" cy="3490913"/>
          </a:xfrm>
          <a:ln/>
        </p:spPr>
      </p:sp>
      <p:sp>
        <p:nvSpPr>
          <p:cNvPr id="4100" name="Rectangle 3">
            <a:extLst>
              <a:ext uri="{FF2B5EF4-FFF2-40B4-BE49-F238E27FC236}">
                <a16:creationId xmlns:a16="http://schemas.microsoft.com/office/drawing/2014/main" id="{F272A621-7689-4EBE-9CCE-FE39B3C07D6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017520" y="10226042"/>
            <a:ext cx="34198560" cy="7056120"/>
          </a:xfrm>
        </p:spPr>
        <p:txBody>
          <a:bodyPr/>
          <a:lstStyle/>
          <a:p>
            <a:r>
              <a:rPr lang="en-US"/>
              <a:t>Click to edit Master title style</a:t>
            </a:r>
          </a:p>
        </p:txBody>
      </p:sp>
      <p:sp>
        <p:nvSpPr>
          <p:cNvPr id="3" name="Subtitle 2"/>
          <p:cNvSpPr>
            <a:spLocks noGrp="1"/>
          </p:cNvSpPr>
          <p:nvPr>
            <p:ph type="subTitle" idx="1"/>
          </p:nvPr>
        </p:nvSpPr>
        <p:spPr>
          <a:xfrm>
            <a:off x="6035040" y="18653760"/>
            <a:ext cx="28163520" cy="8412480"/>
          </a:xfrm>
        </p:spPr>
        <p:txBody>
          <a:bodyPr/>
          <a:lstStyle>
            <a:lvl1pPr marL="0" indent="0" algn="ctr">
              <a:buNone/>
              <a:defRPr>
                <a:solidFill>
                  <a:schemeClr val="tx1">
                    <a:tint val="75000"/>
                  </a:schemeClr>
                </a:solidFill>
              </a:defRPr>
            </a:lvl1pPr>
            <a:lvl2pPr marL="2193969" indent="0" algn="ctr">
              <a:buNone/>
              <a:defRPr>
                <a:solidFill>
                  <a:schemeClr val="tx1">
                    <a:tint val="75000"/>
                  </a:schemeClr>
                </a:solidFill>
              </a:defRPr>
            </a:lvl2pPr>
            <a:lvl3pPr marL="4387938" indent="0" algn="ctr">
              <a:buNone/>
              <a:defRPr>
                <a:solidFill>
                  <a:schemeClr val="tx1">
                    <a:tint val="75000"/>
                  </a:schemeClr>
                </a:solidFill>
              </a:defRPr>
            </a:lvl3pPr>
            <a:lvl4pPr marL="6581907" indent="0" algn="ctr">
              <a:buNone/>
              <a:defRPr>
                <a:solidFill>
                  <a:schemeClr val="tx1">
                    <a:tint val="75000"/>
                  </a:schemeClr>
                </a:solidFill>
              </a:defRPr>
            </a:lvl4pPr>
            <a:lvl5pPr marL="8775872" indent="0" algn="ctr">
              <a:buNone/>
              <a:defRPr>
                <a:solidFill>
                  <a:schemeClr val="tx1">
                    <a:tint val="75000"/>
                  </a:schemeClr>
                </a:solidFill>
              </a:defRPr>
            </a:lvl5pPr>
            <a:lvl6pPr marL="10969835" indent="0" algn="ctr">
              <a:buNone/>
              <a:defRPr>
                <a:solidFill>
                  <a:schemeClr val="tx1">
                    <a:tint val="75000"/>
                  </a:schemeClr>
                </a:solidFill>
              </a:defRPr>
            </a:lvl6pPr>
            <a:lvl7pPr marL="13163804" indent="0" algn="ctr">
              <a:buNone/>
              <a:defRPr>
                <a:solidFill>
                  <a:schemeClr val="tx1">
                    <a:tint val="75000"/>
                  </a:schemeClr>
                </a:solidFill>
              </a:defRPr>
            </a:lvl7pPr>
            <a:lvl8pPr marL="15357773" indent="0" algn="ctr">
              <a:buNone/>
              <a:defRPr>
                <a:solidFill>
                  <a:schemeClr val="tx1">
                    <a:tint val="75000"/>
                  </a:schemeClr>
                </a:solidFill>
              </a:defRPr>
            </a:lvl8pPr>
            <a:lvl9pPr marL="17551742"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5137EA9-0B01-413C-A063-491CEA8CE504}"/>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7F6F2AD5-01A1-4B66-9B1F-BBF44B140AD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B0F3BA9-9A81-4946-B002-49565EFB751C}"/>
              </a:ext>
            </a:extLst>
          </p:cNvPr>
          <p:cNvSpPr>
            <a:spLocks noGrp="1"/>
          </p:cNvSpPr>
          <p:nvPr>
            <p:ph type="sldNum" sz="quarter" idx="12"/>
          </p:nvPr>
        </p:nvSpPr>
        <p:spPr/>
        <p:txBody>
          <a:bodyPr/>
          <a:lstStyle>
            <a:lvl1pPr>
              <a:defRPr/>
            </a:lvl1pPr>
          </a:lstStyle>
          <a:p>
            <a:fld id="{B38CEFDA-AF1C-4179-B1E0-DBC70927DD2C}" type="slidenum">
              <a:rPr lang="en-US" altLang="en-US"/>
              <a:pPr/>
              <a:t>‹#›</a:t>
            </a:fld>
            <a:endParaRPr lang="en-US" altLang="en-US"/>
          </a:p>
        </p:txBody>
      </p:sp>
    </p:spTree>
    <p:extLst>
      <p:ext uri="{BB962C8B-B14F-4D97-AF65-F5344CB8AC3E}">
        <p14:creationId xmlns:p14="http://schemas.microsoft.com/office/powerpoint/2010/main" val="9510325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73ECB6-4BEB-4909-AC0E-E6E8A3859EB8}"/>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0FAA45A8-1E93-457C-BCD8-6DABD7A400A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FCA31A2-91AC-4727-B523-3334F088C98F}"/>
              </a:ext>
            </a:extLst>
          </p:cNvPr>
          <p:cNvSpPr>
            <a:spLocks noGrp="1"/>
          </p:cNvSpPr>
          <p:nvPr>
            <p:ph type="sldNum" sz="quarter" idx="12"/>
          </p:nvPr>
        </p:nvSpPr>
        <p:spPr/>
        <p:txBody>
          <a:bodyPr/>
          <a:lstStyle>
            <a:lvl1pPr>
              <a:defRPr/>
            </a:lvl1pPr>
          </a:lstStyle>
          <a:p>
            <a:fld id="{7AE939EF-058F-49E9-ACBA-36E64BD4D4C1}" type="slidenum">
              <a:rPr lang="en-US" altLang="en-US"/>
              <a:pPr/>
              <a:t>‹#›</a:t>
            </a:fld>
            <a:endParaRPr lang="en-US" altLang="en-US"/>
          </a:p>
        </p:txBody>
      </p:sp>
    </p:spTree>
    <p:extLst>
      <p:ext uri="{BB962C8B-B14F-4D97-AF65-F5344CB8AC3E}">
        <p14:creationId xmlns:p14="http://schemas.microsoft.com/office/powerpoint/2010/main" val="4025069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9169360" y="1318274"/>
            <a:ext cx="9052560" cy="2808732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011680" y="1318274"/>
            <a:ext cx="26487120" cy="2808732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64A0C3-1F40-48D5-A951-C5C92424AA2C}"/>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B1446B2B-3B5C-4BCA-B6C0-8D4F0F9486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BC188A-E304-4334-9947-9D02A75B192C}"/>
              </a:ext>
            </a:extLst>
          </p:cNvPr>
          <p:cNvSpPr>
            <a:spLocks noGrp="1"/>
          </p:cNvSpPr>
          <p:nvPr>
            <p:ph type="sldNum" sz="quarter" idx="12"/>
          </p:nvPr>
        </p:nvSpPr>
        <p:spPr/>
        <p:txBody>
          <a:bodyPr/>
          <a:lstStyle>
            <a:lvl1pPr>
              <a:defRPr/>
            </a:lvl1pPr>
          </a:lstStyle>
          <a:p>
            <a:fld id="{7DFE17E4-98DB-4B0C-BF86-276E8EF30ADD}" type="slidenum">
              <a:rPr lang="en-US" altLang="en-US"/>
              <a:pPr/>
              <a:t>‹#›</a:t>
            </a:fld>
            <a:endParaRPr lang="en-US" altLang="en-US"/>
          </a:p>
        </p:txBody>
      </p:sp>
    </p:spTree>
    <p:extLst>
      <p:ext uri="{BB962C8B-B14F-4D97-AF65-F5344CB8AC3E}">
        <p14:creationId xmlns:p14="http://schemas.microsoft.com/office/powerpoint/2010/main" val="10188765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3018112" y="2925539"/>
            <a:ext cx="34197394" cy="5486400"/>
          </a:xfrm>
        </p:spPr>
        <p:txBody>
          <a:bodyPr/>
          <a:lstStyle/>
          <a:p>
            <a:r>
              <a:rPr lang="en-US"/>
              <a:t>Click to edit Master title style</a:t>
            </a:r>
          </a:p>
        </p:txBody>
      </p:sp>
      <p:sp>
        <p:nvSpPr>
          <p:cNvPr id="3" name="Content Placeholder 2"/>
          <p:cNvSpPr>
            <a:spLocks noGrp="1"/>
          </p:cNvSpPr>
          <p:nvPr>
            <p:ph sz="quarter" idx="1"/>
          </p:nvPr>
        </p:nvSpPr>
        <p:spPr>
          <a:xfrm>
            <a:off x="3018105" y="9510038"/>
            <a:ext cx="17028849" cy="98093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20186658" y="9510038"/>
            <a:ext cx="17028849" cy="98093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3018105" y="19450055"/>
            <a:ext cx="17028849" cy="98107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20186658" y="19450055"/>
            <a:ext cx="17028849" cy="98107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D9E6603-4984-4FD2-8877-2FB7CAA8B9AB}"/>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A5A7FC42-9A58-4831-A00C-4B2E61CD3A9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937C418C-4286-4280-8B34-A9AD8C041ED6}"/>
              </a:ext>
            </a:extLst>
          </p:cNvPr>
          <p:cNvSpPr>
            <a:spLocks noGrp="1"/>
          </p:cNvSpPr>
          <p:nvPr>
            <p:ph type="sldNum" sz="quarter" idx="12"/>
          </p:nvPr>
        </p:nvSpPr>
        <p:spPr/>
        <p:txBody>
          <a:bodyPr/>
          <a:lstStyle>
            <a:lvl1pPr>
              <a:defRPr/>
            </a:lvl1pPr>
          </a:lstStyle>
          <a:p>
            <a:fld id="{4A3CD206-F9D0-4910-BAB5-E2E49BDB08F0}" type="slidenum">
              <a:rPr lang="en-US" altLang="en-US"/>
              <a:pPr/>
              <a:t>‹#›</a:t>
            </a:fld>
            <a:endParaRPr lang="en-US" altLang="en-US"/>
          </a:p>
        </p:txBody>
      </p:sp>
    </p:spTree>
    <p:extLst>
      <p:ext uri="{BB962C8B-B14F-4D97-AF65-F5344CB8AC3E}">
        <p14:creationId xmlns:p14="http://schemas.microsoft.com/office/powerpoint/2010/main" val="569302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110410-E5A5-4521-975E-7D812C38CB63}"/>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0441AD84-5464-4902-AD2A-F2242D44EDD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5378605-3DA1-44C4-A534-762C81EFA9F1}"/>
              </a:ext>
            </a:extLst>
          </p:cNvPr>
          <p:cNvSpPr>
            <a:spLocks noGrp="1"/>
          </p:cNvSpPr>
          <p:nvPr>
            <p:ph type="sldNum" sz="quarter" idx="12"/>
          </p:nvPr>
        </p:nvSpPr>
        <p:spPr/>
        <p:txBody>
          <a:bodyPr/>
          <a:lstStyle>
            <a:lvl1pPr>
              <a:defRPr/>
            </a:lvl1pPr>
          </a:lstStyle>
          <a:p>
            <a:fld id="{0F896BF3-853E-4655-8CF4-2109CBC75221}" type="slidenum">
              <a:rPr lang="en-US" altLang="en-US"/>
              <a:pPr/>
              <a:t>‹#›</a:t>
            </a:fld>
            <a:endParaRPr lang="en-US" altLang="en-US"/>
          </a:p>
        </p:txBody>
      </p:sp>
    </p:spTree>
    <p:extLst>
      <p:ext uri="{BB962C8B-B14F-4D97-AF65-F5344CB8AC3E}">
        <p14:creationId xmlns:p14="http://schemas.microsoft.com/office/powerpoint/2010/main" val="853887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178177" y="21153122"/>
            <a:ext cx="34198560" cy="6537960"/>
          </a:xfrm>
        </p:spPr>
        <p:txBody>
          <a:bodyPr anchor="t"/>
          <a:lstStyle>
            <a:lvl1pPr algn="l">
              <a:defRPr sz="19202" b="1" cap="all"/>
            </a:lvl1pPr>
          </a:lstStyle>
          <a:p>
            <a:r>
              <a:rPr lang="en-US"/>
              <a:t>Click to edit Master title style</a:t>
            </a:r>
          </a:p>
        </p:txBody>
      </p:sp>
      <p:sp>
        <p:nvSpPr>
          <p:cNvPr id="3" name="Text Placeholder 2"/>
          <p:cNvSpPr>
            <a:spLocks noGrp="1"/>
          </p:cNvSpPr>
          <p:nvPr>
            <p:ph type="body" idx="1"/>
          </p:nvPr>
        </p:nvSpPr>
        <p:spPr>
          <a:xfrm>
            <a:off x="3178177" y="13952231"/>
            <a:ext cx="34198560" cy="7200899"/>
          </a:xfrm>
        </p:spPr>
        <p:txBody>
          <a:bodyPr anchor="b"/>
          <a:lstStyle>
            <a:lvl1pPr marL="0" indent="0">
              <a:buNone/>
              <a:defRPr sz="9600">
                <a:solidFill>
                  <a:schemeClr val="tx1">
                    <a:tint val="75000"/>
                  </a:schemeClr>
                </a:solidFill>
              </a:defRPr>
            </a:lvl1pPr>
            <a:lvl2pPr marL="2193969" indent="0">
              <a:buNone/>
              <a:defRPr sz="8601">
                <a:solidFill>
                  <a:schemeClr val="tx1">
                    <a:tint val="75000"/>
                  </a:schemeClr>
                </a:solidFill>
              </a:defRPr>
            </a:lvl2pPr>
            <a:lvl3pPr marL="4387938" indent="0">
              <a:buNone/>
              <a:defRPr sz="7701">
                <a:solidFill>
                  <a:schemeClr val="tx1">
                    <a:tint val="75000"/>
                  </a:schemeClr>
                </a:solidFill>
              </a:defRPr>
            </a:lvl3pPr>
            <a:lvl4pPr marL="6581907" indent="0">
              <a:buNone/>
              <a:defRPr sz="6701">
                <a:solidFill>
                  <a:schemeClr val="tx1">
                    <a:tint val="75000"/>
                  </a:schemeClr>
                </a:solidFill>
              </a:defRPr>
            </a:lvl4pPr>
            <a:lvl5pPr marL="8775872" indent="0">
              <a:buNone/>
              <a:defRPr sz="6701">
                <a:solidFill>
                  <a:schemeClr val="tx1">
                    <a:tint val="75000"/>
                  </a:schemeClr>
                </a:solidFill>
              </a:defRPr>
            </a:lvl5pPr>
            <a:lvl6pPr marL="10969835" indent="0">
              <a:buNone/>
              <a:defRPr sz="6701">
                <a:solidFill>
                  <a:schemeClr val="tx1">
                    <a:tint val="75000"/>
                  </a:schemeClr>
                </a:solidFill>
              </a:defRPr>
            </a:lvl6pPr>
            <a:lvl7pPr marL="13163804" indent="0">
              <a:buNone/>
              <a:defRPr sz="6701">
                <a:solidFill>
                  <a:schemeClr val="tx1">
                    <a:tint val="75000"/>
                  </a:schemeClr>
                </a:solidFill>
              </a:defRPr>
            </a:lvl7pPr>
            <a:lvl8pPr marL="15357773" indent="0">
              <a:buNone/>
              <a:defRPr sz="6701">
                <a:solidFill>
                  <a:schemeClr val="tx1">
                    <a:tint val="75000"/>
                  </a:schemeClr>
                </a:solidFill>
              </a:defRPr>
            </a:lvl8pPr>
            <a:lvl9pPr marL="17551742" indent="0">
              <a:buNone/>
              <a:defRPr sz="6701">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203D78-8694-4C60-8D65-C1A11B26E882}"/>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438B294-AC08-463A-AE6E-DE3AE59543F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36ED883-CBDF-4EB6-A8E0-45C5848F730B}"/>
              </a:ext>
            </a:extLst>
          </p:cNvPr>
          <p:cNvSpPr>
            <a:spLocks noGrp="1"/>
          </p:cNvSpPr>
          <p:nvPr>
            <p:ph type="sldNum" sz="quarter" idx="12"/>
          </p:nvPr>
        </p:nvSpPr>
        <p:spPr/>
        <p:txBody>
          <a:bodyPr/>
          <a:lstStyle>
            <a:lvl1pPr>
              <a:defRPr/>
            </a:lvl1pPr>
          </a:lstStyle>
          <a:p>
            <a:fld id="{286430FE-E57A-40F8-9A54-C0CF3611559A}" type="slidenum">
              <a:rPr lang="en-US" altLang="en-US"/>
              <a:pPr/>
              <a:t>‹#›</a:t>
            </a:fld>
            <a:endParaRPr lang="en-US" altLang="en-US"/>
          </a:p>
        </p:txBody>
      </p:sp>
    </p:spTree>
    <p:extLst>
      <p:ext uri="{BB962C8B-B14F-4D97-AF65-F5344CB8AC3E}">
        <p14:creationId xmlns:p14="http://schemas.microsoft.com/office/powerpoint/2010/main" val="1985832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011680" y="7680970"/>
            <a:ext cx="17769840" cy="21724622"/>
          </a:xfrm>
        </p:spPr>
        <p:txBody>
          <a:bodyPr/>
          <a:lstStyle>
            <a:lvl1pPr>
              <a:defRPr sz="13401"/>
            </a:lvl1pPr>
            <a:lvl2pPr>
              <a:defRPr sz="11501"/>
            </a:lvl2pPr>
            <a:lvl3pPr>
              <a:defRPr sz="9600"/>
            </a:lvl3pPr>
            <a:lvl4pPr>
              <a:defRPr sz="8601"/>
            </a:lvl4pPr>
            <a:lvl5pPr>
              <a:defRPr sz="8601"/>
            </a:lvl5pPr>
            <a:lvl6pPr>
              <a:defRPr sz="8601"/>
            </a:lvl6pPr>
            <a:lvl7pPr>
              <a:defRPr sz="8601"/>
            </a:lvl7pPr>
            <a:lvl8pPr>
              <a:defRPr sz="8601"/>
            </a:lvl8pPr>
            <a:lvl9pPr>
              <a:defRPr sz="86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0452080" y="7680970"/>
            <a:ext cx="17769840" cy="21724622"/>
          </a:xfrm>
        </p:spPr>
        <p:txBody>
          <a:bodyPr/>
          <a:lstStyle>
            <a:lvl1pPr>
              <a:defRPr sz="13401"/>
            </a:lvl1pPr>
            <a:lvl2pPr>
              <a:defRPr sz="11501"/>
            </a:lvl2pPr>
            <a:lvl3pPr>
              <a:defRPr sz="9600"/>
            </a:lvl3pPr>
            <a:lvl4pPr>
              <a:defRPr sz="8601"/>
            </a:lvl4pPr>
            <a:lvl5pPr>
              <a:defRPr sz="8601"/>
            </a:lvl5pPr>
            <a:lvl6pPr>
              <a:defRPr sz="8601"/>
            </a:lvl6pPr>
            <a:lvl7pPr>
              <a:defRPr sz="8601"/>
            </a:lvl7pPr>
            <a:lvl8pPr>
              <a:defRPr sz="8601"/>
            </a:lvl8pPr>
            <a:lvl9pPr>
              <a:defRPr sz="86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5799AEC5-1BF2-4B25-9481-6DFF535EA50A}"/>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84DE7839-84D5-4D91-B1E3-148AE478F18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121842E-BAA9-49CB-A9F9-1F3E8A46D995}"/>
              </a:ext>
            </a:extLst>
          </p:cNvPr>
          <p:cNvSpPr>
            <a:spLocks noGrp="1"/>
          </p:cNvSpPr>
          <p:nvPr>
            <p:ph type="sldNum" sz="quarter" idx="12"/>
          </p:nvPr>
        </p:nvSpPr>
        <p:spPr/>
        <p:txBody>
          <a:bodyPr/>
          <a:lstStyle>
            <a:lvl1pPr>
              <a:defRPr/>
            </a:lvl1pPr>
          </a:lstStyle>
          <a:p>
            <a:fld id="{CD1525E0-0450-400E-8C83-BF9123C5BE50}" type="slidenum">
              <a:rPr lang="en-US" altLang="en-US"/>
              <a:pPr/>
              <a:t>‹#›</a:t>
            </a:fld>
            <a:endParaRPr lang="en-US" altLang="en-US"/>
          </a:p>
        </p:txBody>
      </p:sp>
    </p:spTree>
    <p:extLst>
      <p:ext uri="{BB962C8B-B14F-4D97-AF65-F5344CB8AC3E}">
        <p14:creationId xmlns:p14="http://schemas.microsoft.com/office/powerpoint/2010/main" val="39717487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011682" y="7368544"/>
            <a:ext cx="17776827" cy="3070859"/>
          </a:xfrm>
        </p:spPr>
        <p:txBody>
          <a:bodyPr anchor="b"/>
          <a:lstStyle>
            <a:lvl1pPr marL="0" indent="0">
              <a:buNone/>
              <a:defRPr sz="11501" b="1"/>
            </a:lvl1pPr>
            <a:lvl2pPr marL="2193969" indent="0">
              <a:buNone/>
              <a:defRPr sz="9600" b="1"/>
            </a:lvl2pPr>
            <a:lvl3pPr marL="4387938" indent="0">
              <a:buNone/>
              <a:defRPr sz="8601" b="1"/>
            </a:lvl3pPr>
            <a:lvl4pPr marL="6581907" indent="0">
              <a:buNone/>
              <a:defRPr sz="7701" b="1"/>
            </a:lvl4pPr>
            <a:lvl5pPr marL="8775872" indent="0">
              <a:buNone/>
              <a:defRPr sz="7701" b="1"/>
            </a:lvl5pPr>
            <a:lvl6pPr marL="10969835" indent="0">
              <a:buNone/>
              <a:defRPr sz="7701" b="1"/>
            </a:lvl6pPr>
            <a:lvl7pPr marL="13163804" indent="0">
              <a:buNone/>
              <a:defRPr sz="7701" b="1"/>
            </a:lvl7pPr>
            <a:lvl8pPr marL="15357773" indent="0">
              <a:buNone/>
              <a:defRPr sz="7701" b="1"/>
            </a:lvl8pPr>
            <a:lvl9pPr marL="17551742" indent="0">
              <a:buNone/>
              <a:defRPr sz="7701" b="1"/>
            </a:lvl9pPr>
          </a:lstStyle>
          <a:p>
            <a:pPr lvl="0"/>
            <a:r>
              <a:rPr lang="en-US"/>
              <a:t>Click to edit Master text styles</a:t>
            </a:r>
          </a:p>
        </p:txBody>
      </p:sp>
      <p:sp>
        <p:nvSpPr>
          <p:cNvPr id="4" name="Content Placeholder 3"/>
          <p:cNvSpPr>
            <a:spLocks noGrp="1"/>
          </p:cNvSpPr>
          <p:nvPr>
            <p:ph sz="half" idx="2"/>
          </p:nvPr>
        </p:nvSpPr>
        <p:spPr>
          <a:xfrm>
            <a:off x="2011682" y="10439402"/>
            <a:ext cx="17776827" cy="18966182"/>
          </a:xfrm>
        </p:spPr>
        <p:txBody>
          <a:bodyPr/>
          <a:lstStyle>
            <a:lvl1pPr>
              <a:defRPr sz="11501"/>
            </a:lvl1pPr>
            <a:lvl2pPr>
              <a:defRPr sz="9600"/>
            </a:lvl2pPr>
            <a:lvl3pPr>
              <a:defRPr sz="8601"/>
            </a:lvl3pPr>
            <a:lvl4pPr>
              <a:defRPr sz="7701"/>
            </a:lvl4pPr>
            <a:lvl5pPr>
              <a:defRPr sz="7701"/>
            </a:lvl5pPr>
            <a:lvl6pPr>
              <a:defRPr sz="7701"/>
            </a:lvl6pPr>
            <a:lvl7pPr>
              <a:defRPr sz="7701"/>
            </a:lvl7pPr>
            <a:lvl8pPr>
              <a:defRPr sz="7701"/>
            </a:lvl8pPr>
            <a:lvl9pPr>
              <a:defRPr sz="77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0438112" y="7368544"/>
            <a:ext cx="17783810" cy="3070859"/>
          </a:xfrm>
        </p:spPr>
        <p:txBody>
          <a:bodyPr anchor="b"/>
          <a:lstStyle>
            <a:lvl1pPr marL="0" indent="0">
              <a:buNone/>
              <a:defRPr sz="11501" b="1"/>
            </a:lvl1pPr>
            <a:lvl2pPr marL="2193969" indent="0">
              <a:buNone/>
              <a:defRPr sz="9600" b="1"/>
            </a:lvl2pPr>
            <a:lvl3pPr marL="4387938" indent="0">
              <a:buNone/>
              <a:defRPr sz="8601" b="1"/>
            </a:lvl3pPr>
            <a:lvl4pPr marL="6581907" indent="0">
              <a:buNone/>
              <a:defRPr sz="7701" b="1"/>
            </a:lvl4pPr>
            <a:lvl5pPr marL="8775872" indent="0">
              <a:buNone/>
              <a:defRPr sz="7701" b="1"/>
            </a:lvl5pPr>
            <a:lvl6pPr marL="10969835" indent="0">
              <a:buNone/>
              <a:defRPr sz="7701" b="1"/>
            </a:lvl6pPr>
            <a:lvl7pPr marL="13163804" indent="0">
              <a:buNone/>
              <a:defRPr sz="7701" b="1"/>
            </a:lvl7pPr>
            <a:lvl8pPr marL="15357773" indent="0">
              <a:buNone/>
              <a:defRPr sz="7701" b="1"/>
            </a:lvl8pPr>
            <a:lvl9pPr marL="17551742" indent="0">
              <a:buNone/>
              <a:defRPr sz="7701" b="1"/>
            </a:lvl9pPr>
          </a:lstStyle>
          <a:p>
            <a:pPr lvl="0"/>
            <a:r>
              <a:rPr lang="en-US"/>
              <a:t>Click to edit Master text styles</a:t>
            </a:r>
          </a:p>
        </p:txBody>
      </p:sp>
      <p:sp>
        <p:nvSpPr>
          <p:cNvPr id="6" name="Content Placeholder 5"/>
          <p:cNvSpPr>
            <a:spLocks noGrp="1"/>
          </p:cNvSpPr>
          <p:nvPr>
            <p:ph sz="quarter" idx="4"/>
          </p:nvPr>
        </p:nvSpPr>
        <p:spPr>
          <a:xfrm>
            <a:off x="20438112" y="10439402"/>
            <a:ext cx="17783810" cy="18966182"/>
          </a:xfrm>
        </p:spPr>
        <p:txBody>
          <a:bodyPr/>
          <a:lstStyle>
            <a:lvl1pPr>
              <a:defRPr sz="11501"/>
            </a:lvl1pPr>
            <a:lvl2pPr>
              <a:defRPr sz="9600"/>
            </a:lvl2pPr>
            <a:lvl3pPr>
              <a:defRPr sz="8601"/>
            </a:lvl3pPr>
            <a:lvl4pPr>
              <a:defRPr sz="7701"/>
            </a:lvl4pPr>
            <a:lvl5pPr>
              <a:defRPr sz="7701"/>
            </a:lvl5pPr>
            <a:lvl6pPr>
              <a:defRPr sz="7701"/>
            </a:lvl6pPr>
            <a:lvl7pPr>
              <a:defRPr sz="7701"/>
            </a:lvl7pPr>
            <a:lvl8pPr>
              <a:defRPr sz="7701"/>
            </a:lvl8pPr>
            <a:lvl9pPr>
              <a:defRPr sz="77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FDE9FAEB-391C-4725-8DBF-BEF70817C775}"/>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7B8902B3-3519-4590-8EB7-729C2BDAE295}"/>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47EAFED9-3BF4-4417-BB9C-0C8B13C6FDA6}"/>
              </a:ext>
            </a:extLst>
          </p:cNvPr>
          <p:cNvSpPr>
            <a:spLocks noGrp="1"/>
          </p:cNvSpPr>
          <p:nvPr>
            <p:ph type="sldNum" sz="quarter" idx="12"/>
          </p:nvPr>
        </p:nvSpPr>
        <p:spPr/>
        <p:txBody>
          <a:bodyPr/>
          <a:lstStyle>
            <a:lvl1pPr>
              <a:defRPr/>
            </a:lvl1pPr>
          </a:lstStyle>
          <a:p>
            <a:fld id="{ED396BED-7BA1-4976-93DB-C4E381B4115E}" type="slidenum">
              <a:rPr lang="en-US" altLang="en-US"/>
              <a:pPr/>
              <a:t>‹#›</a:t>
            </a:fld>
            <a:endParaRPr lang="en-US" altLang="en-US"/>
          </a:p>
        </p:txBody>
      </p:sp>
    </p:spTree>
    <p:extLst>
      <p:ext uri="{BB962C8B-B14F-4D97-AF65-F5344CB8AC3E}">
        <p14:creationId xmlns:p14="http://schemas.microsoft.com/office/powerpoint/2010/main" val="2632324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839EC175-1C42-4444-983A-7C840137B6FD}"/>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950588FA-98E6-4041-9B79-9360CD0A546D}"/>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09F4175C-F901-4492-BCAA-18675F85EECA}"/>
              </a:ext>
            </a:extLst>
          </p:cNvPr>
          <p:cNvSpPr>
            <a:spLocks noGrp="1"/>
          </p:cNvSpPr>
          <p:nvPr>
            <p:ph type="sldNum" sz="quarter" idx="12"/>
          </p:nvPr>
        </p:nvSpPr>
        <p:spPr/>
        <p:txBody>
          <a:bodyPr/>
          <a:lstStyle>
            <a:lvl1pPr>
              <a:defRPr/>
            </a:lvl1pPr>
          </a:lstStyle>
          <a:p>
            <a:fld id="{95A1B97B-ACAC-4B60-84E3-29AD9F54FD5E}" type="slidenum">
              <a:rPr lang="en-US" altLang="en-US"/>
              <a:pPr/>
              <a:t>‹#›</a:t>
            </a:fld>
            <a:endParaRPr lang="en-US" altLang="en-US"/>
          </a:p>
        </p:txBody>
      </p:sp>
    </p:spTree>
    <p:extLst>
      <p:ext uri="{BB962C8B-B14F-4D97-AF65-F5344CB8AC3E}">
        <p14:creationId xmlns:p14="http://schemas.microsoft.com/office/powerpoint/2010/main" val="20251920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4D5CEDF4-718C-41C1-863D-10037753C785}"/>
              </a:ext>
            </a:extLst>
          </p:cNvPr>
          <p:cNvSpPr>
            <a:spLocks noGrp="1"/>
          </p:cNvSpPr>
          <p:nvPr>
            <p:ph type="dt" sz="half" idx="10"/>
          </p:nvPr>
        </p:nvSpPr>
        <p:spPr/>
        <p:txBody>
          <a:bodyPr/>
          <a:lstStyle>
            <a:lvl1pPr>
              <a:defRPr/>
            </a:lvl1pPr>
          </a:lstStyle>
          <a:p>
            <a:pPr>
              <a:defRPr/>
            </a:pPr>
            <a:endParaRPr lang="en-US"/>
          </a:p>
        </p:txBody>
      </p:sp>
      <p:sp>
        <p:nvSpPr>
          <p:cNvPr id="3" name="Footer Placeholder 4">
            <a:extLst>
              <a:ext uri="{FF2B5EF4-FFF2-40B4-BE49-F238E27FC236}">
                <a16:creationId xmlns:a16="http://schemas.microsoft.com/office/drawing/2014/main" id="{011796A4-6A85-4ADB-BB31-F69BBC4FD657}"/>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767B3BD-0CD2-40FD-A656-A782373E4391}"/>
              </a:ext>
            </a:extLst>
          </p:cNvPr>
          <p:cNvSpPr>
            <a:spLocks noGrp="1"/>
          </p:cNvSpPr>
          <p:nvPr>
            <p:ph type="sldNum" sz="quarter" idx="12"/>
          </p:nvPr>
        </p:nvSpPr>
        <p:spPr/>
        <p:txBody>
          <a:bodyPr/>
          <a:lstStyle>
            <a:lvl1pPr>
              <a:defRPr/>
            </a:lvl1pPr>
          </a:lstStyle>
          <a:p>
            <a:fld id="{0493E206-5108-4A04-BF4D-50E8DE3914D4}" type="slidenum">
              <a:rPr lang="en-US" altLang="en-US"/>
              <a:pPr/>
              <a:t>‹#›</a:t>
            </a:fld>
            <a:endParaRPr lang="en-US" altLang="en-US"/>
          </a:p>
        </p:txBody>
      </p:sp>
    </p:spTree>
    <p:extLst>
      <p:ext uri="{BB962C8B-B14F-4D97-AF65-F5344CB8AC3E}">
        <p14:creationId xmlns:p14="http://schemas.microsoft.com/office/powerpoint/2010/main" val="1107573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11688" y="1310640"/>
            <a:ext cx="13236577" cy="5577840"/>
          </a:xfrm>
        </p:spPr>
        <p:txBody>
          <a:bodyPr anchor="b"/>
          <a:lstStyle>
            <a:lvl1pPr algn="l">
              <a:defRPr sz="9600" b="1"/>
            </a:lvl1pPr>
          </a:lstStyle>
          <a:p>
            <a:r>
              <a:rPr lang="en-US"/>
              <a:t>Click to edit Master title style</a:t>
            </a:r>
          </a:p>
        </p:txBody>
      </p:sp>
      <p:sp>
        <p:nvSpPr>
          <p:cNvPr id="3" name="Content Placeholder 2"/>
          <p:cNvSpPr>
            <a:spLocks noGrp="1"/>
          </p:cNvSpPr>
          <p:nvPr>
            <p:ph idx="1"/>
          </p:nvPr>
        </p:nvSpPr>
        <p:spPr>
          <a:xfrm>
            <a:off x="15730220" y="1310650"/>
            <a:ext cx="22491700" cy="28094942"/>
          </a:xfrm>
        </p:spPr>
        <p:txBody>
          <a:bodyPr/>
          <a:lstStyle>
            <a:lvl1pPr>
              <a:defRPr sz="15401"/>
            </a:lvl1pPr>
            <a:lvl2pPr>
              <a:defRPr sz="13401"/>
            </a:lvl2pPr>
            <a:lvl3pPr>
              <a:defRPr sz="11501"/>
            </a:lvl3pPr>
            <a:lvl4pPr>
              <a:defRPr sz="9600"/>
            </a:lvl4pPr>
            <a:lvl5pPr>
              <a:defRPr sz="9600"/>
            </a:lvl5pPr>
            <a:lvl6pPr>
              <a:defRPr sz="9600"/>
            </a:lvl6pPr>
            <a:lvl7pPr>
              <a:defRPr sz="9600"/>
            </a:lvl7pPr>
            <a:lvl8pPr>
              <a:defRPr sz="9600"/>
            </a:lvl8pPr>
            <a:lvl9pPr>
              <a:defRPr sz="9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011688" y="6888490"/>
            <a:ext cx="13236577" cy="22517102"/>
          </a:xfrm>
        </p:spPr>
        <p:txBody>
          <a:bodyPr/>
          <a:lstStyle>
            <a:lvl1pPr marL="0" indent="0">
              <a:buNone/>
              <a:defRPr sz="6701"/>
            </a:lvl1pPr>
            <a:lvl2pPr marL="2193969" indent="0">
              <a:buNone/>
              <a:defRPr sz="5801"/>
            </a:lvl2pPr>
            <a:lvl3pPr marL="4387938" indent="0">
              <a:buNone/>
              <a:defRPr sz="4800"/>
            </a:lvl3pPr>
            <a:lvl4pPr marL="6581907" indent="0">
              <a:buNone/>
              <a:defRPr sz="4301"/>
            </a:lvl4pPr>
            <a:lvl5pPr marL="8775872" indent="0">
              <a:buNone/>
              <a:defRPr sz="4301"/>
            </a:lvl5pPr>
            <a:lvl6pPr marL="10969835" indent="0">
              <a:buNone/>
              <a:defRPr sz="4301"/>
            </a:lvl6pPr>
            <a:lvl7pPr marL="13163804" indent="0">
              <a:buNone/>
              <a:defRPr sz="4301"/>
            </a:lvl7pPr>
            <a:lvl8pPr marL="15357773" indent="0">
              <a:buNone/>
              <a:defRPr sz="4301"/>
            </a:lvl8pPr>
            <a:lvl9pPr marL="17551742" indent="0">
              <a:buNone/>
              <a:defRPr sz="4301"/>
            </a:lvl9pPr>
          </a:lstStyle>
          <a:p>
            <a:pPr lvl="0"/>
            <a:r>
              <a:rPr lang="en-US"/>
              <a:t>Click to edit Master text styles</a:t>
            </a:r>
          </a:p>
        </p:txBody>
      </p:sp>
      <p:sp>
        <p:nvSpPr>
          <p:cNvPr id="5" name="Date Placeholder 3">
            <a:extLst>
              <a:ext uri="{FF2B5EF4-FFF2-40B4-BE49-F238E27FC236}">
                <a16:creationId xmlns:a16="http://schemas.microsoft.com/office/drawing/2014/main" id="{7D2B4B2F-765E-41E8-9D1E-B9A666AC43ED}"/>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B4127A68-967E-4E1D-9F15-F3C7639BFF0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FA64F95-7DDD-4521-A812-47333A8CBA7F}"/>
              </a:ext>
            </a:extLst>
          </p:cNvPr>
          <p:cNvSpPr>
            <a:spLocks noGrp="1"/>
          </p:cNvSpPr>
          <p:nvPr>
            <p:ph type="sldNum" sz="quarter" idx="12"/>
          </p:nvPr>
        </p:nvSpPr>
        <p:spPr/>
        <p:txBody>
          <a:bodyPr/>
          <a:lstStyle>
            <a:lvl1pPr>
              <a:defRPr/>
            </a:lvl1pPr>
          </a:lstStyle>
          <a:p>
            <a:fld id="{FADEA73A-F01A-4D96-8B68-D705EE57BB9E}" type="slidenum">
              <a:rPr lang="en-US" altLang="en-US"/>
              <a:pPr/>
              <a:t>‹#›</a:t>
            </a:fld>
            <a:endParaRPr lang="en-US" altLang="en-US"/>
          </a:p>
        </p:txBody>
      </p:sp>
    </p:spTree>
    <p:extLst>
      <p:ext uri="{BB962C8B-B14F-4D97-AF65-F5344CB8AC3E}">
        <p14:creationId xmlns:p14="http://schemas.microsoft.com/office/powerpoint/2010/main" val="824114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886067" y="23042882"/>
            <a:ext cx="24140160" cy="2720342"/>
          </a:xfrm>
        </p:spPr>
        <p:txBody>
          <a:bodyPr anchor="b"/>
          <a:lstStyle>
            <a:lvl1pPr algn="l">
              <a:defRPr sz="9600" b="1"/>
            </a:lvl1pPr>
          </a:lstStyle>
          <a:p>
            <a:r>
              <a:rPr lang="en-US"/>
              <a:t>Click to edit Master title style</a:t>
            </a:r>
          </a:p>
        </p:txBody>
      </p:sp>
      <p:sp>
        <p:nvSpPr>
          <p:cNvPr id="3" name="Picture Placeholder 2"/>
          <p:cNvSpPr>
            <a:spLocks noGrp="1"/>
          </p:cNvSpPr>
          <p:nvPr>
            <p:ph type="pic" idx="1"/>
          </p:nvPr>
        </p:nvSpPr>
        <p:spPr>
          <a:xfrm>
            <a:off x="7886067" y="2941320"/>
            <a:ext cx="24140160" cy="19751040"/>
          </a:xfrm>
        </p:spPr>
        <p:txBody>
          <a:bodyPr rtlCol="0">
            <a:normAutofit/>
          </a:bodyPr>
          <a:lstStyle>
            <a:lvl1pPr marL="0" indent="0">
              <a:buNone/>
              <a:defRPr sz="15401"/>
            </a:lvl1pPr>
            <a:lvl2pPr marL="2193969" indent="0">
              <a:buNone/>
              <a:defRPr sz="13401"/>
            </a:lvl2pPr>
            <a:lvl3pPr marL="4387938" indent="0">
              <a:buNone/>
              <a:defRPr sz="11501"/>
            </a:lvl3pPr>
            <a:lvl4pPr marL="6581907" indent="0">
              <a:buNone/>
              <a:defRPr sz="9600"/>
            </a:lvl4pPr>
            <a:lvl5pPr marL="8775872" indent="0">
              <a:buNone/>
              <a:defRPr sz="9600"/>
            </a:lvl5pPr>
            <a:lvl6pPr marL="10969835" indent="0">
              <a:buNone/>
              <a:defRPr sz="9600"/>
            </a:lvl6pPr>
            <a:lvl7pPr marL="13163804" indent="0">
              <a:buNone/>
              <a:defRPr sz="9600"/>
            </a:lvl7pPr>
            <a:lvl8pPr marL="15357773" indent="0">
              <a:buNone/>
              <a:defRPr sz="9600"/>
            </a:lvl8pPr>
            <a:lvl9pPr marL="17551742" indent="0">
              <a:buNone/>
              <a:defRPr sz="9600"/>
            </a:lvl9pPr>
          </a:lstStyle>
          <a:p>
            <a:pPr lvl="0"/>
            <a:r>
              <a:rPr lang="en-US" noProof="0"/>
              <a:t>Click icon to add picture</a:t>
            </a:r>
          </a:p>
        </p:txBody>
      </p:sp>
      <p:sp>
        <p:nvSpPr>
          <p:cNvPr id="4" name="Text Placeholder 3"/>
          <p:cNvSpPr>
            <a:spLocks noGrp="1"/>
          </p:cNvSpPr>
          <p:nvPr>
            <p:ph type="body" sz="half" idx="2"/>
          </p:nvPr>
        </p:nvSpPr>
        <p:spPr>
          <a:xfrm>
            <a:off x="7886067" y="25763224"/>
            <a:ext cx="24140160" cy="3863339"/>
          </a:xfrm>
        </p:spPr>
        <p:txBody>
          <a:bodyPr/>
          <a:lstStyle>
            <a:lvl1pPr marL="0" indent="0">
              <a:buNone/>
              <a:defRPr sz="6701"/>
            </a:lvl1pPr>
            <a:lvl2pPr marL="2193969" indent="0">
              <a:buNone/>
              <a:defRPr sz="5801"/>
            </a:lvl2pPr>
            <a:lvl3pPr marL="4387938" indent="0">
              <a:buNone/>
              <a:defRPr sz="4800"/>
            </a:lvl3pPr>
            <a:lvl4pPr marL="6581907" indent="0">
              <a:buNone/>
              <a:defRPr sz="4301"/>
            </a:lvl4pPr>
            <a:lvl5pPr marL="8775872" indent="0">
              <a:buNone/>
              <a:defRPr sz="4301"/>
            </a:lvl5pPr>
            <a:lvl6pPr marL="10969835" indent="0">
              <a:buNone/>
              <a:defRPr sz="4301"/>
            </a:lvl6pPr>
            <a:lvl7pPr marL="13163804" indent="0">
              <a:buNone/>
              <a:defRPr sz="4301"/>
            </a:lvl7pPr>
            <a:lvl8pPr marL="15357773" indent="0">
              <a:buNone/>
              <a:defRPr sz="4301"/>
            </a:lvl8pPr>
            <a:lvl9pPr marL="17551742" indent="0">
              <a:buNone/>
              <a:defRPr sz="4301"/>
            </a:lvl9pPr>
          </a:lstStyle>
          <a:p>
            <a:pPr lvl="0"/>
            <a:r>
              <a:rPr lang="en-US"/>
              <a:t>Click to edit Master text styles</a:t>
            </a:r>
          </a:p>
        </p:txBody>
      </p:sp>
      <p:sp>
        <p:nvSpPr>
          <p:cNvPr id="5" name="Date Placeholder 3">
            <a:extLst>
              <a:ext uri="{FF2B5EF4-FFF2-40B4-BE49-F238E27FC236}">
                <a16:creationId xmlns:a16="http://schemas.microsoft.com/office/drawing/2014/main" id="{F93BF027-B0EB-4738-9BD6-2B4F8530E413}"/>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7DE8DDF8-F124-4B99-8EFC-E703AFCAE46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18BEC9D6-4756-49A5-8AFD-322E72848760}"/>
              </a:ext>
            </a:extLst>
          </p:cNvPr>
          <p:cNvSpPr>
            <a:spLocks noGrp="1"/>
          </p:cNvSpPr>
          <p:nvPr>
            <p:ph type="sldNum" sz="quarter" idx="12"/>
          </p:nvPr>
        </p:nvSpPr>
        <p:spPr/>
        <p:txBody>
          <a:bodyPr/>
          <a:lstStyle>
            <a:lvl1pPr>
              <a:defRPr/>
            </a:lvl1pPr>
          </a:lstStyle>
          <a:p>
            <a:fld id="{930D7BEF-695D-44CA-9681-32152813E449}" type="slidenum">
              <a:rPr lang="en-US" altLang="en-US"/>
              <a:pPr/>
              <a:t>‹#›</a:t>
            </a:fld>
            <a:endParaRPr lang="en-US" altLang="en-US"/>
          </a:p>
        </p:txBody>
      </p:sp>
    </p:spTree>
    <p:extLst>
      <p:ext uri="{BB962C8B-B14F-4D97-AF65-F5344CB8AC3E}">
        <p14:creationId xmlns:p14="http://schemas.microsoft.com/office/powerpoint/2010/main" val="700764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D1142A4F-9352-4C77-B570-9FC67FFD9179}"/>
              </a:ext>
            </a:extLst>
          </p:cNvPr>
          <p:cNvSpPr>
            <a:spLocks noGrp="1"/>
          </p:cNvSpPr>
          <p:nvPr>
            <p:ph type="title"/>
          </p:nvPr>
        </p:nvSpPr>
        <p:spPr bwMode="auto">
          <a:xfrm>
            <a:off x="2011363" y="1317626"/>
            <a:ext cx="36210876"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38768" tIns="219389" rIns="438768" bIns="219389"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82A2FE2-EFDF-4CDC-A9D6-BB33F0C99C4E}"/>
              </a:ext>
            </a:extLst>
          </p:cNvPr>
          <p:cNvSpPr>
            <a:spLocks noGrp="1"/>
          </p:cNvSpPr>
          <p:nvPr>
            <p:ph type="body" idx="1"/>
          </p:nvPr>
        </p:nvSpPr>
        <p:spPr bwMode="auto">
          <a:xfrm>
            <a:off x="2011363" y="7680326"/>
            <a:ext cx="36210876" cy="2172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38768" tIns="219389" rIns="438768" bIns="21938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5898D969-D9F7-43EF-B132-3E9AAE48FF3C}"/>
              </a:ext>
            </a:extLst>
          </p:cNvPr>
          <p:cNvSpPr>
            <a:spLocks noGrp="1"/>
          </p:cNvSpPr>
          <p:nvPr>
            <p:ph type="dt" sz="half" idx="2"/>
          </p:nvPr>
        </p:nvSpPr>
        <p:spPr>
          <a:xfrm>
            <a:off x="2011363" y="30510164"/>
            <a:ext cx="9388476" cy="1752600"/>
          </a:xfrm>
          <a:prstGeom prst="rect">
            <a:avLst/>
          </a:prstGeom>
        </p:spPr>
        <p:txBody>
          <a:bodyPr vert="horz" lIns="438768" tIns="219389" rIns="438768" bIns="219389" rtlCol="0" anchor="ctr"/>
          <a:lstStyle>
            <a:lvl1pPr algn="l" eaLnBrk="1" hangingPunct="1">
              <a:defRPr sz="5801">
                <a:solidFill>
                  <a:schemeClr val="tx1">
                    <a:tint val="75000"/>
                  </a:schemeClr>
                </a:solidFill>
                <a:latin typeface="Times New Roman" charset="0"/>
                <a:ea typeface="ＭＳ Ｐゴシック" charset="-128"/>
              </a:defRPr>
            </a:lvl1pPr>
          </a:lstStyle>
          <a:p>
            <a:pPr>
              <a:defRPr/>
            </a:pPr>
            <a:endParaRPr lang="en-US"/>
          </a:p>
        </p:txBody>
      </p:sp>
      <p:sp>
        <p:nvSpPr>
          <p:cNvPr id="5" name="Footer Placeholder 4">
            <a:extLst>
              <a:ext uri="{FF2B5EF4-FFF2-40B4-BE49-F238E27FC236}">
                <a16:creationId xmlns:a16="http://schemas.microsoft.com/office/drawing/2014/main" id="{D62CD406-B76E-4F8D-914D-0F4FF1EA498B}"/>
              </a:ext>
            </a:extLst>
          </p:cNvPr>
          <p:cNvSpPr>
            <a:spLocks noGrp="1"/>
          </p:cNvSpPr>
          <p:nvPr>
            <p:ph type="ftr" sz="quarter" idx="3"/>
          </p:nvPr>
        </p:nvSpPr>
        <p:spPr>
          <a:xfrm>
            <a:off x="13746163" y="30510164"/>
            <a:ext cx="12741276" cy="1752600"/>
          </a:xfrm>
          <a:prstGeom prst="rect">
            <a:avLst/>
          </a:prstGeom>
        </p:spPr>
        <p:txBody>
          <a:bodyPr vert="horz" lIns="438768" tIns="219389" rIns="438768" bIns="219389" rtlCol="0" anchor="ctr"/>
          <a:lstStyle>
            <a:lvl1pPr algn="ctr" eaLnBrk="1" hangingPunct="1">
              <a:defRPr sz="5801">
                <a:solidFill>
                  <a:schemeClr val="tx1">
                    <a:tint val="75000"/>
                  </a:schemeClr>
                </a:solidFill>
                <a:latin typeface="Times New Roman" charset="0"/>
                <a:ea typeface="ＭＳ Ｐゴシック" charset="-128"/>
              </a:defRPr>
            </a:lvl1pPr>
          </a:lstStyle>
          <a:p>
            <a:pPr>
              <a:defRPr/>
            </a:pPr>
            <a:endParaRPr lang="en-US"/>
          </a:p>
        </p:txBody>
      </p:sp>
      <p:sp>
        <p:nvSpPr>
          <p:cNvPr id="6" name="Slide Number Placeholder 5">
            <a:extLst>
              <a:ext uri="{FF2B5EF4-FFF2-40B4-BE49-F238E27FC236}">
                <a16:creationId xmlns:a16="http://schemas.microsoft.com/office/drawing/2014/main" id="{30CABB63-E956-43CF-BF6F-8949EF3CFC43}"/>
              </a:ext>
            </a:extLst>
          </p:cNvPr>
          <p:cNvSpPr>
            <a:spLocks noGrp="1"/>
          </p:cNvSpPr>
          <p:nvPr>
            <p:ph type="sldNum" sz="quarter" idx="4"/>
          </p:nvPr>
        </p:nvSpPr>
        <p:spPr>
          <a:xfrm>
            <a:off x="28833763" y="30510164"/>
            <a:ext cx="9388476" cy="1752600"/>
          </a:xfrm>
          <a:prstGeom prst="rect">
            <a:avLst/>
          </a:prstGeom>
        </p:spPr>
        <p:txBody>
          <a:bodyPr vert="horz" wrap="square" lIns="438768" tIns="219389" rIns="438768" bIns="219389" numCol="1" anchor="ctr" anchorCtr="0" compatLnSpc="1">
            <a:prstTxWarp prst="textNoShape">
              <a:avLst/>
            </a:prstTxWarp>
          </a:bodyPr>
          <a:lstStyle>
            <a:lvl1pPr algn="r" eaLnBrk="1" hangingPunct="1">
              <a:defRPr sz="5801">
                <a:solidFill>
                  <a:srgbClr val="898989"/>
                </a:solidFill>
              </a:defRPr>
            </a:lvl1pPr>
          </a:lstStyle>
          <a:p>
            <a:fld id="{52CC8BE7-DA1D-42FB-9EFF-D5C121AEC80C}"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108" r:id="rId1"/>
    <p:sldLayoutId id="2147484109" r:id="rId2"/>
    <p:sldLayoutId id="2147484110" r:id="rId3"/>
    <p:sldLayoutId id="2147484111" r:id="rId4"/>
    <p:sldLayoutId id="2147484112" r:id="rId5"/>
    <p:sldLayoutId id="2147484113" r:id="rId6"/>
    <p:sldLayoutId id="2147484114" r:id="rId7"/>
    <p:sldLayoutId id="2147484115" r:id="rId8"/>
    <p:sldLayoutId id="2147484116" r:id="rId9"/>
    <p:sldLayoutId id="2147484117" r:id="rId10"/>
    <p:sldLayoutId id="2147484118" r:id="rId11"/>
    <p:sldLayoutId id="2147484119" r:id="rId12"/>
  </p:sldLayoutIdLst>
  <p:txStyles>
    <p:titleStyle>
      <a:lvl1pPr algn="ctr" defTabSz="2192448" rtl="0" eaLnBrk="1" fontAlgn="base" hangingPunct="1">
        <a:spcBef>
          <a:spcPct val="0"/>
        </a:spcBef>
        <a:spcAft>
          <a:spcPct val="0"/>
        </a:spcAft>
        <a:defRPr sz="21101" kern="1200">
          <a:solidFill>
            <a:schemeClr val="tx1"/>
          </a:solidFill>
          <a:latin typeface="+mj-lt"/>
          <a:ea typeface="MS PGothic" pitchFamily="34" charset="-128"/>
          <a:cs typeface="+mj-cs"/>
        </a:defRPr>
      </a:lvl1pPr>
      <a:lvl2pPr algn="ctr" defTabSz="2192448" rtl="0" eaLnBrk="1" fontAlgn="base" hangingPunct="1">
        <a:spcBef>
          <a:spcPct val="0"/>
        </a:spcBef>
        <a:spcAft>
          <a:spcPct val="0"/>
        </a:spcAft>
        <a:defRPr sz="21101">
          <a:solidFill>
            <a:schemeClr val="tx1"/>
          </a:solidFill>
          <a:latin typeface="Calibri" pitchFamily="34" charset="0"/>
          <a:ea typeface="MS PGothic" pitchFamily="34" charset="-128"/>
        </a:defRPr>
      </a:lvl2pPr>
      <a:lvl3pPr algn="ctr" defTabSz="2192448" rtl="0" eaLnBrk="1" fontAlgn="base" hangingPunct="1">
        <a:spcBef>
          <a:spcPct val="0"/>
        </a:spcBef>
        <a:spcAft>
          <a:spcPct val="0"/>
        </a:spcAft>
        <a:defRPr sz="21101">
          <a:solidFill>
            <a:schemeClr val="tx1"/>
          </a:solidFill>
          <a:latin typeface="Calibri" pitchFamily="34" charset="0"/>
          <a:ea typeface="MS PGothic" pitchFamily="34" charset="-128"/>
        </a:defRPr>
      </a:lvl3pPr>
      <a:lvl4pPr algn="ctr" defTabSz="2192448" rtl="0" eaLnBrk="1" fontAlgn="base" hangingPunct="1">
        <a:spcBef>
          <a:spcPct val="0"/>
        </a:spcBef>
        <a:spcAft>
          <a:spcPct val="0"/>
        </a:spcAft>
        <a:defRPr sz="21101">
          <a:solidFill>
            <a:schemeClr val="tx1"/>
          </a:solidFill>
          <a:latin typeface="Calibri" pitchFamily="34" charset="0"/>
          <a:ea typeface="MS PGothic" pitchFamily="34" charset="-128"/>
        </a:defRPr>
      </a:lvl4pPr>
      <a:lvl5pPr algn="ctr" defTabSz="2192448" rtl="0" eaLnBrk="1" fontAlgn="base" hangingPunct="1">
        <a:spcBef>
          <a:spcPct val="0"/>
        </a:spcBef>
        <a:spcAft>
          <a:spcPct val="0"/>
        </a:spcAft>
        <a:defRPr sz="21101">
          <a:solidFill>
            <a:schemeClr val="tx1"/>
          </a:solidFill>
          <a:latin typeface="Calibri" pitchFamily="34" charset="0"/>
          <a:ea typeface="MS PGothic" pitchFamily="34" charset="-128"/>
        </a:defRPr>
      </a:lvl5pPr>
      <a:lvl6pPr marL="457223" algn="ctr" defTabSz="2192448" rtl="0" eaLnBrk="1" fontAlgn="base" hangingPunct="1">
        <a:spcBef>
          <a:spcPct val="0"/>
        </a:spcBef>
        <a:spcAft>
          <a:spcPct val="0"/>
        </a:spcAft>
        <a:defRPr sz="21101">
          <a:solidFill>
            <a:schemeClr val="tx1"/>
          </a:solidFill>
          <a:latin typeface="Calibri" pitchFamily="34" charset="0"/>
          <a:ea typeface="MS PGothic" pitchFamily="34" charset="-128"/>
        </a:defRPr>
      </a:lvl6pPr>
      <a:lvl7pPr marL="914445" algn="ctr" defTabSz="2192448" rtl="0" eaLnBrk="1" fontAlgn="base" hangingPunct="1">
        <a:spcBef>
          <a:spcPct val="0"/>
        </a:spcBef>
        <a:spcAft>
          <a:spcPct val="0"/>
        </a:spcAft>
        <a:defRPr sz="21101">
          <a:solidFill>
            <a:schemeClr val="tx1"/>
          </a:solidFill>
          <a:latin typeface="Calibri" pitchFamily="34" charset="0"/>
          <a:ea typeface="MS PGothic" pitchFamily="34" charset="-128"/>
        </a:defRPr>
      </a:lvl7pPr>
      <a:lvl8pPr marL="1371669" algn="ctr" defTabSz="2192448" rtl="0" eaLnBrk="1" fontAlgn="base" hangingPunct="1">
        <a:spcBef>
          <a:spcPct val="0"/>
        </a:spcBef>
        <a:spcAft>
          <a:spcPct val="0"/>
        </a:spcAft>
        <a:defRPr sz="21101">
          <a:solidFill>
            <a:schemeClr val="tx1"/>
          </a:solidFill>
          <a:latin typeface="Calibri" pitchFamily="34" charset="0"/>
          <a:ea typeface="MS PGothic" pitchFamily="34" charset="-128"/>
        </a:defRPr>
      </a:lvl8pPr>
      <a:lvl9pPr marL="1828892" algn="ctr" defTabSz="2192448" rtl="0" eaLnBrk="1" fontAlgn="base" hangingPunct="1">
        <a:spcBef>
          <a:spcPct val="0"/>
        </a:spcBef>
        <a:spcAft>
          <a:spcPct val="0"/>
        </a:spcAft>
        <a:defRPr sz="21101">
          <a:solidFill>
            <a:schemeClr val="tx1"/>
          </a:solidFill>
          <a:latin typeface="Calibri" pitchFamily="34" charset="0"/>
          <a:ea typeface="MS PGothic" pitchFamily="34" charset="-128"/>
        </a:defRPr>
      </a:lvl9pPr>
    </p:titleStyle>
    <p:bodyStyle>
      <a:lvl1pPr marL="1644732" indent="-1644732" algn="l" defTabSz="2192448" rtl="0" eaLnBrk="1" fontAlgn="base" hangingPunct="1">
        <a:spcBef>
          <a:spcPct val="20000"/>
        </a:spcBef>
        <a:spcAft>
          <a:spcPct val="0"/>
        </a:spcAft>
        <a:buFont typeface="Arial" panose="020B0604020202020204" pitchFamily="34" charset="0"/>
        <a:buChar char="•"/>
        <a:defRPr sz="15401" kern="1200">
          <a:solidFill>
            <a:schemeClr val="tx1"/>
          </a:solidFill>
          <a:latin typeface="+mn-lt"/>
          <a:ea typeface="MS PGothic" pitchFamily="34" charset="-128"/>
          <a:cs typeface="+mn-cs"/>
        </a:defRPr>
      </a:lvl1pPr>
      <a:lvl2pPr marL="3564116" indent="-1370082" algn="l" defTabSz="2192448" rtl="0" eaLnBrk="1" fontAlgn="base" hangingPunct="1">
        <a:spcBef>
          <a:spcPct val="20000"/>
        </a:spcBef>
        <a:spcAft>
          <a:spcPct val="0"/>
        </a:spcAft>
        <a:buFont typeface="Arial" panose="020B0604020202020204" pitchFamily="34" charset="0"/>
        <a:buChar char="–"/>
        <a:defRPr sz="13401" kern="1200">
          <a:solidFill>
            <a:schemeClr val="tx1"/>
          </a:solidFill>
          <a:latin typeface="+mn-lt"/>
          <a:ea typeface="MS PGothic" pitchFamily="34" charset="-128"/>
          <a:cs typeface="+mn-cs"/>
        </a:defRPr>
      </a:lvl2pPr>
      <a:lvl3pPr marL="5483499" indent="-1095431" algn="l" defTabSz="2192448" rtl="0" eaLnBrk="1" fontAlgn="base" hangingPunct="1">
        <a:spcBef>
          <a:spcPct val="20000"/>
        </a:spcBef>
        <a:spcAft>
          <a:spcPct val="0"/>
        </a:spcAft>
        <a:buFont typeface="Arial" panose="020B0604020202020204" pitchFamily="34" charset="0"/>
        <a:buChar char="•"/>
        <a:defRPr sz="11501" kern="1200">
          <a:solidFill>
            <a:schemeClr val="tx1"/>
          </a:solidFill>
          <a:latin typeface="+mn-lt"/>
          <a:ea typeface="MS PGothic" pitchFamily="34" charset="-128"/>
          <a:cs typeface="+mn-cs"/>
        </a:defRPr>
      </a:lvl3pPr>
      <a:lvl4pPr marL="7677534" indent="-1095431" algn="l" defTabSz="2192448" rtl="0" eaLnBrk="1" fontAlgn="base" hangingPunct="1">
        <a:spcBef>
          <a:spcPct val="20000"/>
        </a:spcBef>
        <a:spcAft>
          <a:spcPct val="0"/>
        </a:spcAft>
        <a:buFont typeface="Arial" panose="020B0604020202020204" pitchFamily="34" charset="0"/>
        <a:buChar char="–"/>
        <a:defRPr sz="9600" kern="1200">
          <a:solidFill>
            <a:schemeClr val="tx1"/>
          </a:solidFill>
          <a:latin typeface="+mn-lt"/>
          <a:ea typeface="MS PGothic" pitchFamily="34" charset="-128"/>
          <a:cs typeface="+mn-cs"/>
        </a:defRPr>
      </a:lvl4pPr>
      <a:lvl5pPr marL="9871569" indent="-1095431" algn="l" defTabSz="2192448" rtl="0" eaLnBrk="1" fontAlgn="base" hangingPunct="1">
        <a:spcBef>
          <a:spcPct val="20000"/>
        </a:spcBef>
        <a:spcAft>
          <a:spcPct val="0"/>
        </a:spcAft>
        <a:buFont typeface="Arial" panose="020B0604020202020204" pitchFamily="34" charset="0"/>
        <a:buChar char="»"/>
        <a:defRPr sz="9600" kern="1200">
          <a:solidFill>
            <a:schemeClr val="tx1"/>
          </a:solidFill>
          <a:latin typeface="+mn-lt"/>
          <a:ea typeface="MS PGothic" pitchFamily="34" charset="-128"/>
          <a:cs typeface="+mn-cs"/>
        </a:defRPr>
      </a:lvl5pPr>
      <a:lvl6pPr marL="12066825" indent="-1096980" algn="l" defTabSz="2193969" rtl="0" eaLnBrk="1" latinLnBrk="0" hangingPunct="1">
        <a:spcBef>
          <a:spcPct val="20000"/>
        </a:spcBef>
        <a:buFont typeface="Arial"/>
        <a:buChar char="•"/>
        <a:defRPr sz="9600" kern="1200">
          <a:solidFill>
            <a:schemeClr val="tx1"/>
          </a:solidFill>
          <a:latin typeface="+mn-lt"/>
          <a:ea typeface="+mn-ea"/>
          <a:cs typeface="+mn-cs"/>
        </a:defRPr>
      </a:lvl6pPr>
      <a:lvl7pPr marL="14260793" indent="-1096980" algn="l" defTabSz="2193969" rtl="0" eaLnBrk="1" latinLnBrk="0" hangingPunct="1">
        <a:spcBef>
          <a:spcPct val="20000"/>
        </a:spcBef>
        <a:buFont typeface="Arial"/>
        <a:buChar char="•"/>
        <a:defRPr sz="9600" kern="1200">
          <a:solidFill>
            <a:schemeClr val="tx1"/>
          </a:solidFill>
          <a:latin typeface="+mn-lt"/>
          <a:ea typeface="+mn-ea"/>
          <a:cs typeface="+mn-cs"/>
        </a:defRPr>
      </a:lvl7pPr>
      <a:lvl8pPr marL="16454753" indent="-1096980" algn="l" defTabSz="2193969" rtl="0" eaLnBrk="1" latinLnBrk="0" hangingPunct="1">
        <a:spcBef>
          <a:spcPct val="20000"/>
        </a:spcBef>
        <a:buFont typeface="Arial"/>
        <a:buChar char="•"/>
        <a:defRPr sz="9600" kern="1200">
          <a:solidFill>
            <a:schemeClr val="tx1"/>
          </a:solidFill>
          <a:latin typeface="+mn-lt"/>
          <a:ea typeface="+mn-ea"/>
          <a:cs typeface="+mn-cs"/>
        </a:defRPr>
      </a:lvl8pPr>
      <a:lvl9pPr marL="18648722" indent="-1096980" algn="l" defTabSz="2193969" rtl="0" eaLnBrk="1" latinLnBrk="0" hangingPunct="1">
        <a:spcBef>
          <a:spcPct val="20000"/>
        </a:spcBef>
        <a:buFont typeface="Arial"/>
        <a:buChar char="•"/>
        <a:defRPr sz="9600" kern="1200">
          <a:solidFill>
            <a:schemeClr val="tx1"/>
          </a:solidFill>
          <a:latin typeface="+mn-lt"/>
          <a:ea typeface="+mn-ea"/>
          <a:cs typeface="+mn-cs"/>
        </a:defRPr>
      </a:lvl9pPr>
    </p:bodyStyle>
    <p:otherStyle>
      <a:defPPr>
        <a:defRPr lang="en-US"/>
      </a:defPPr>
      <a:lvl1pPr marL="0" algn="l" defTabSz="2193969" rtl="0" eaLnBrk="1" latinLnBrk="0" hangingPunct="1">
        <a:defRPr sz="8601" kern="1200">
          <a:solidFill>
            <a:schemeClr val="tx1"/>
          </a:solidFill>
          <a:latin typeface="+mn-lt"/>
          <a:ea typeface="+mn-ea"/>
          <a:cs typeface="+mn-cs"/>
        </a:defRPr>
      </a:lvl1pPr>
      <a:lvl2pPr marL="2193969" algn="l" defTabSz="2193969" rtl="0" eaLnBrk="1" latinLnBrk="0" hangingPunct="1">
        <a:defRPr sz="8601" kern="1200">
          <a:solidFill>
            <a:schemeClr val="tx1"/>
          </a:solidFill>
          <a:latin typeface="+mn-lt"/>
          <a:ea typeface="+mn-ea"/>
          <a:cs typeface="+mn-cs"/>
        </a:defRPr>
      </a:lvl2pPr>
      <a:lvl3pPr marL="4387938" algn="l" defTabSz="2193969" rtl="0" eaLnBrk="1" latinLnBrk="0" hangingPunct="1">
        <a:defRPr sz="8601" kern="1200">
          <a:solidFill>
            <a:schemeClr val="tx1"/>
          </a:solidFill>
          <a:latin typeface="+mn-lt"/>
          <a:ea typeface="+mn-ea"/>
          <a:cs typeface="+mn-cs"/>
        </a:defRPr>
      </a:lvl3pPr>
      <a:lvl4pPr marL="6581907" algn="l" defTabSz="2193969" rtl="0" eaLnBrk="1" latinLnBrk="0" hangingPunct="1">
        <a:defRPr sz="8601" kern="1200">
          <a:solidFill>
            <a:schemeClr val="tx1"/>
          </a:solidFill>
          <a:latin typeface="+mn-lt"/>
          <a:ea typeface="+mn-ea"/>
          <a:cs typeface="+mn-cs"/>
        </a:defRPr>
      </a:lvl4pPr>
      <a:lvl5pPr marL="8775872" algn="l" defTabSz="2193969" rtl="0" eaLnBrk="1" latinLnBrk="0" hangingPunct="1">
        <a:defRPr sz="8601" kern="1200">
          <a:solidFill>
            <a:schemeClr val="tx1"/>
          </a:solidFill>
          <a:latin typeface="+mn-lt"/>
          <a:ea typeface="+mn-ea"/>
          <a:cs typeface="+mn-cs"/>
        </a:defRPr>
      </a:lvl5pPr>
      <a:lvl6pPr marL="10969835" algn="l" defTabSz="2193969" rtl="0" eaLnBrk="1" latinLnBrk="0" hangingPunct="1">
        <a:defRPr sz="8601" kern="1200">
          <a:solidFill>
            <a:schemeClr val="tx1"/>
          </a:solidFill>
          <a:latin typeface="+mn-lt"/>
          <a:ea typeface="+mn-ea"/>
          <a:cs typeface="+mn-cs"/>
        </a:defRPr>
      </a:lvl6pPr>
      <a:lvl7pPr marL="13163804" algn="l" defTabSz="2193969" rtl="0" eaLnBrk="1" latinLnBrk="0" hangingPunct="1">
        <a:defRPr sz="8601" kern="1200">
          <a:solidFill>
            <a:schemeClr val="tx1"/>
          </a:solidFill>
          <a:latin typeface="+mn-lt"/>
          <a:ea typeface="+mn-ea"/>
          <a:cs typeface="+mn-cs"/>
        </a:defRPr>
      </a:lvl7pPr>
      <a:lvl8pPr marL="15357773" algn="l" defTabSz="2193969" rtl="0" eaLnBrk="1" latinLnBrk="0" hangingPunct="1">
        <a:defRPr sz="8601" kern="1200">
          <a:solidFill>
            <a:schemeClr val="tx1"/>
          </a:solidFill>
          <a:latin typeface="+mn-lt"/>
          <a:ea typeface="+mn-ea"/>
          <a:cs typeface="+mn-cs"/>
        </a:defRPr>
      </a:lvl8pPr>
      <a:lvl9pPr marL="17551742" algn="l" defTabSz="2193969" rtl="0" eaLnBrk="1" latinLnBrk="0" hangingPunct="1">
        <a:defRPr sz="86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jpeg"/><Relationship Id="rId7" Type="http://schemas.openxmlformats.org/officeDocument/2006/relationships/image" Target="../media/image5.emf"/><Relationship Id="rId12" Type="http://schemas.openxmlformats.org/officeDocument/2006/relationships/image" Target="../media/image10.png"/><Relationship Id="rId2" Type="http://schemas.openxmlformats.org/officeDocument/2006/relationships/notesSlide" Target="../notesSlides/notesSlide1.xml"/><Relationship Id="rId20" Type="http://schemas.openxmlformats.org/officeDocument/2006/relationships/image" Target="../media/image15.png"/><Relationship Id="rId1" Type="http://schemas.openxmlformats.org/officeDocument/2006/relationships/slideLayout" Target="../slideLayouts/slideLayout12.xml"/><Relationship Id="rId6" Type="http://schemas.openxmlformats.org/officeDocument/2006/relationships/image" Target="../media/image4.emf"/><Relationship Id="rId11" Type="http://schemas.openxmlformats.org/officeDocument/2006/relationships/image" Target="../media/image9.png"/><Relationship Id="rId5" Type="http://schemas.openxmlformats.org/officeDocument/2006/relationships/image" Target="../media/image3.emf"/><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4.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ext Box 3">
            <a:extLst>
              <a:ext uri="{FF2B5EF4-FFF2-40B4-BE49-F238E27FC236}">
                <a16:creationId xmlns:a16="http://schemas.microsoft.com/office/drawing/2014/main" id="{AD9EC61F-569C-467B-9350-F5AD7558D9CD}"/>
              </a:ext>
            </a:extLst>
          </p:cNvPr>
          <p:cNvSpPr txBox="1">
            <a:spLocks noChangeArrowheads="1"/>
          </p:cNvSpPr>
          <p:nvPr/>
        </p:nvSpPr>
        <p:spPr bwMode="auto">
          <a:xfrm>
            <a:off x="3059114" y="5272088"/>
            <a:ext cx="184674" cy="1200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2" tIns="45701" rIns="91412" bIns="45701">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eaLnBrk="1" hangingPunct="1"/>
            <a:endParaRPr lang="en-US" altLang="en-US" sz="7200" b="1">
              <a:latin typeface="Arial" panose="020B0604020202020204" pitchFamily="34" charset="0"/>
            </a:endParaRPr>
          </a:p>
        </p:txBody>
      </p:sp>
      <p:sp>
        <p:nvSpPr>
          <p:cNvPr id="2051" name="Text Box 25">
            <a:extLst>
              <a:ext uri="{FF2B5EF4-FFF2-40B4-BE49-F238E27FC236}">
                <a16:creationId xmlns:a16="http://schemas.microsoft.com/office/drawing/2014/main" id="{03256464-8127-48C9-AB62-E198B8A45542}"/>
              </a:ext>
            </a:extLst>
          </p:cNvPr>
          <p:cNvSpPr txBox="1">
            <a:spLocks noChangeArrowheads="1"/>
          </p:cNvSpPr>
          <p:nvPr/>
        </p:nvSpPr>
        <p:spPr bwMode="auto">
          <a:xfrm>
            <a:off x="3911600" y="522289"/>
            <a:ext cx="17057688" cy="46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1" rIns="91412" bIns="45701">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eaLnBrk="1" hangingPunct="1"/>
            <a:endParaRPr lang="en-US" altLang="en-US" sz="2400"/>
          </a:p>
        </p:txBody>
      </p:sp>
      <p:sp>
        <p:nvSpPr>
          <p:cNvPr id="2052" name="Rectangle 526">
            <a:extLst>
              <a:ext uri="{FF2B5EF4-FFF2-40B4-BE49-F238E27FC236}">
                <a16:creationId xmlns:a16="http://schemas.microsoft.com/office/drawing/2014/main" id="{E70FF31B-6DB7-4B8A-B370-8AEAAF5C32DB}"/>
              </a:ext>
            </a:extLst>
          </p:cNvPr>
          <p:cNvSpPr>
            <a:spLocks noChangeArrowheads="1"/>
          </p:cNvSpPr>
          <p:nvPr/>
        </p:nvSpPr>
        <p:spPr bwMode="auto">
          <a:xfrm>
            <a:off x="5414965" y="1479551"/>
            <a:ext cx="10118726" cy="67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1" rIns="91412" bIns="45701">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algn="ctr" eaLnBrk="1" hangingPunct="1"/>
            <a:r>
              <a:rPr lang="en-US" altLang="en-US" sz="3799" b="1"/>
              <a:t>Results</a:t>
            </a:r>
          </a:p>
        </p:txBody>
      </p:sp>
      <p:sp>
        <p:nvSpPr>
          <p:cNvPr id="2053" name="Rectangle 5">
            <a:extLst>
              <a:ext uri="{FF2B5EF4-FFF2-40B4-BE49-F238E27FC236}">
                <a16:creationId xmlns:a16="http://schemas.microsoft.com/office/drawing/2014/main" id="{6679AB57-96AE-4CA3-A1FD-0E79DD78E353}"/>
              </a:ext>
            </a:extLst>
          </p:cNvPr>
          <p:cNvSpPr>
            <a:spLocks noChangeArrowheads="1"/>
          </p:cNvSpPr>
          <p:nvPr/>
        </p:nvSpPr>
        <p:spPr bwMode="auto">
          <a:xfrm>
            <a:off x="-30480" y="60165"/>
            <a:ext cx="40233600" cy="381580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214" tIns="45600" rIns="91214" bIns="45600">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algn="ctr" eaLnBrk="1" hangingPunct="1"/>
            <a:r>
              <a:rPr lang="en-US" sz="6400" b="1" dirty="0"/>
              <a:t>Impact of Weather Conditions on 5G Communication Channel</a:t>
            </a:r>
          </a:p>
          <a:p>
            <a:pPr algn="ctr" eaLnBrk="1" hangingPunct="1"/>
            <a:r>
              <a:rPr lang="en-US" sz="6400" b="1" dirty="0"/>
              <a:t> between connected Vehicles</a:t>
            </a:r>
            <a:r>
              <a:rPr lang="en-US" dirty="0"/>
              <a:t>   </a:t>
            </a:r>
          </a:p>
          <a:p>
            <a:pPr algn="ctr" eaLnBrk="1" hangingPunct="1"/>
            <a:r>
              <a:rPr lang="en-US" altLang="en-US" sz="3799" b="1" baseline="30000" dirty="0">
                <a:solidFill>
                  <a:srgbClr val="000000"/>
                </a:solidFill>
                <a:cs typeface="Times New Roman" panose="02020603050405020304" pitchFamily="18" charset="0"/>
              </a:rPr>
              <a:t>1</a:t>
            </a:r>
            <a:r>
              <a:rPr lang="en-US" altLang="en-US" sz="3799" b="1" dirty="0">
                <a:solidFill>
                  <a:srgbClr val="000000"/>
                </a:solidFill>
                <a:cs typeface="Times New Roman" panose="02020603050405020304" pitchFamily="18" charset="0"/>
              </a:rPr>
              <a:t>Dr Esmail Abuhdima, </a:t>
            </a:r>
            <a:r>
              <a:rPr lang="en-US" altLang="en-US" sz="3799" b="1" baseline="30000" dirty="0">
                <a:solidFill>
                  <a:srgbClr val="000000"/>
                </a:solidFill>
                <a:cs typeface="Times New Roman" panose="02020603050405020304" pitchFamily="18" charset="0"/>
              </a:rPr>
              <a:t>1</a:t>
            </a:r>
            <a:r>
              <a:rPr lang="en-US" altLang="en-US" sz="3799" b="1" dirty="0">
                <a:solidFill>
                  <a:srgbClr val="000000"/>
                </a:solidFill>
                <a:cs typeface="Times New Roman" panose="02020603050405020304" pitchFamily="18" charset="0"/>
              </a:rPr>
              <a:t>Ahmed El Qaouaq, </a:t>
            </a:r>
            <a:r>
              <a:rPr lang="en-US" altLang="en-US" sz="3799" b="1" baseline="30000" dirty="0">
                <a:solidFill>
                  <a:srgbClr val="000000"/>
                </a:solidFill>
                <a:cs typeface="Times New Roman" panose="02020603050405020304" pitchFamily="18" charset="0"/>
              </a:rPr>
              <a:t>1</a:t>
            </a:r>
            <a:r>
              <a:rPr lang="en-US" altLang="en-US" sz="3799" b="1" dirty="0">
                <a:solidFill>
                  <a:srgbClr val="000000"/>
                </a:solidFill>
                <a:cs typeface="Times New Roman" panose="02020603050405020304" pitchFamily="18" charset="0"/>
              </a:rPr>
              <a:t> Shakendra Alston</a:t>
            </a:r>
          </a:p>
          <a:p>
            <a:pPr algn="ctr" eaLnBrk="1" hangingPunct="1"/>
            <a:r>
              <a:rPr lang="en-US" altLang="en-US" sz="3799" b="1" dirty="0">
                <a:solidFill>
                  <a:srgbClr val="000000"/>
                </a:solidFill>
                <a:cs typeface="Times New Roman" panose="02020603050405020304" pitchFamily="18" charset="0"/>
              </a:rPr>
              <a:t>Computer Science Physics and Engineering Department</a:t>
            </a:r>
          </a:p>
          <a:p>
            <a:pPr algn="ctr" eaLnBrk="1" hangingPunct="1"/>
            <a:r>
              <a:rPr lang="en-US" altLang="en-US" sz="3799" b="1" dirty="0">
                <a:solidFill>
                  <a:srgbClr val="000000"/>
                </a:solidFill>
                <a:cs typeface="Times New Roman" panose="02020603050405020304" pitchFamily="18" charset="0"/>
              </a:rPr>
              <a:t>Benedict College, 1600 Harden Street, Columbia SC</a:t>
            </a:r>
            <a:endParaRPr lang="en-US" altLang="en-US" sz="3799" b="1" dirty="0">
              <a:solidFill>
                <a:srgbClr val="000000"/>
              </a:solidFill>
            </a:endParaRPr>
          </a:p>
        </p:txBody>
      </p:sp>
      <p:cxnSp>
        <p:nvCxnSpPr>
          <p:cNvPr id="2054" name="Straight Connector 8">
            <a:extLst>
              <a:ext uri="{FF2B5EF4-FFF2-40B4-BE49-F238E27FC236}">
                <a16:creationId xmlns:a16="http://schemas.microsoft.com/office/drawing/2014/main" id="{7AD0A18A-C1F9-4E1F-AF2F-53099496417F}"/>
              </a:ext>
            </a:extLst>
          </p:cNvPr>
          <p:cNvCxnSpPr>
            <a:cxnSpLocks noChangeShapeType="1"/>
          </p:cNvCxnSpPr>
          <p:nvPr/>
        </p:nvCxnSpPr>
        <p:spPr bwMode="auto">
          <a:xfrm>
            <a:off x="0" y="4638539"/>
            <a:ext cx="40233600" cy="0"/>
          </a:xfrm>
          <a:prstGeom prst="line">
            <a:avLst/>
          </a:prstGeom>
          <a:noFill/>
          <a:ln w="63500">
            <a:solidFill>
              <a:srgbClr val="7030A0"/>
            </a:solidFill>
            <a:round/>
            <a:headEnd/>
            <a:tailEnd/>
          </a:ln>
          <a:effectLst>
            <a:outerShdw dist="23000" dir="5400000" rotWithShape="0">
              <a:srgbClr val="808080">
                <a:alpha val="34998"/>
              </a:srgbClr>
            </a:outerShdw>
          </a:effectLst>
          <a:extLst>
            <a:ext uri="{909E8E84-426E-40DD-AFC4-6F175D3DCCD1}">
              <a14:hiddenFill xmlns:a14="http://schemas.microsoft.com/office/drawing/2010/main">
                <a:noFill/>
              </a14:hiddenFill>
            </a:ext>
          </a:extLst>
        </p:spPr>
      </p:cxnSp>
      <p:pic>
        <p:nvPicPr>
          <p:cNvPr id="2055" name="Picture 2" descr="http://hbcubuzz.com/wp-content/uploads/2012/10/benedict-copy.jpg">
            <a:extLst>
              <a:ext uri="{FF2B5EF4-FFF2-40B4-BE49-F238E27FC236}">
                <a16:creationId xmlns:a16="http://schemas.microsoft.com/office/drawing/2014/main" id="{F9DB5FCC-8B09-459B-8FDD-83F53E3E7C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627" y="304802"/>
            <a:ext cx="3203576" cy="324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6" name="TextBox 111">
            <a:extLst>
              <a:ext uri="{FF2B5EF4-FFF2-40B4-BE49-F238E27FC236}">
                <a16:creationId xmlns:a16="http://schemas.microsoft.com/office/drawing/2014/main" id="{66850A26-76D3-4F87-9C8F-79FFCD15D330}"/>
              </a:ext>
            </a:extLst>
          </p:cNvPr>
          <p:cNvSpPr txBox="1">
            <a:spLocks noChangeArrowheads="1"/>
          </p:cNvSpPr>
          <p:nvPr/>
        </p:nvSpPr>
        <p:spPr bwMode="auto">
          <a:xfrm>
            <a:off x="-301716" y="4711948"/>
            <a:ext cx="5238750" cy="754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1" rIns="91412" bIns="45701">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algn="ctr" eaLnBrk="1" hangingPunct="1"/>
            <a:r>
              <a:rPr lang="en-US" altLang="en-US" sz="4301" b="1" dirty="0"/>
              <a:t>Abstract</a:t>
            </a:r>
          </a:p>
        </p:txBody>
      </p:sp>
      <p:sp>
        <p:nvSpPr>
          <p:cNvPr id="2057" name="TextBox 115">
            <a:extLst>
              <a:ext uri="{FF2B5EF4-FFF2-40B4-BE49-F238E27FC236}">
                <a16:creationId xmlns:a16="http://schemas.microsoft.com/office/drawing/2014/main" id="{60928ECC-5B4D-4C00-99D9-4AE94B20AFC5}"/>
              </a:ext>
            </a:extLst>
          </p:cNvPr>
          <p:cNvSpPr txBox="1">
            <a:spLocks noChangeArrowheads="1"/>
          </p:cNvSpPr>
          <p:nvPr/>
        </p:nvSpPr>
        <p:spPr bwMode="auto">
          <a:xfrm>
            <a:off x="1062081" y="14409658"/>
            <a:ext cx="8291913" cy="754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1" rIns="91412" bIns="45701">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en-US" sz="4301" b="1" dirty="0"/>
              <a:t>Research problem and theory</a:t>
            </a:r>
          </a:p>
        </p:txBody>
      </p:sp>
      <p:sp>
        <p:nvSpPr>
          <p:cNvPr id="2058" name="TextBox 225">
            <a:extLst>
              <a:ext uri="{FF2B5EF4-FFF2-40B4-BE49-F238E27FC236}">
                <a16:creationId xmlns:a16="http://schemas.microsoft.com/office/drawing/2014/main" id="{3466413D-4A04-446A-B73D-6D32E8E88FC4}"/>
              </a:ext>
            </a:extLst>
          </p:cNvPr>
          <p:cNvSpPr txBox="1">
            <a:spLocks noChangeArrowheads="1"/>
          </p:cNvSpPr>
          <p:nvPr/>
        </p:nvSpPr>
        <p:spPr bwMode="auto">
          <a:xfrm>
            <a:off x="852916" y="23407913"/>
            <a:ext cx="8129588" cy="754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1" rIns="91412" bIns="45701">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eaLnBrk="1" hangingPunct="1"/>
            <a:endParaRPr lang="en-US" altLang="en-US" sz="4301" b="1" dirty="0"/>
          </a:p>
        </p:txBody>
      </p:sp>
      <p:sp>
        <p:nvSpPr>
          <p:cNvPr id="2059" name="TextBox 257">
            <a:extLst>
              <a:ext uri="{FF2B5EF4-FFF2-40B4-BE49-F238E27FC236}">
                <a16:creationId xmlns:a16="http://schemas.microsoft.com/office/drawing/2014/main" id="{2BB8A405-CBB8-41D0-A0A8-7592BD65D281}"/>
              </a:ext>
            </a:extLst>
          </p:cNvPr>
          <p:cNvSpPr txBox="1">
            <a:spLocks noChangeArrowheads="1"/>
          </p:cNvSpPr>
          <p:nvPr/>
        </p:nvSpPr>
        <p:spPr bwMode="auto">
          <a:xfrm>
            <a:off x="12705783" y="8607732"/>
            <a:ext cx="4766812" cy="754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1" rIns="91412" bIns="45701">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algn="ctr" eaLnBrk="1" hangingPunct="1"/>
            <a:r>
              <a:rPr lang="en-US" altLang="en-US" sz="4301" b="1" dirty="0"/>
              <a:t>Results</a:t>
            </a:r>
          </a:p>
        </p:txBody>
      </p:sp>
      <p:sp>
        <p:nvSpPr>
          <p:cNvPr id="2060" name="TextBox 263">
            <a:extLst>
              <a:ext uri="{FF2B5EF4-FFF2-40B4-BE49-F238E27FC236}">
                <a16:creationId xmlns:a16="http://schemas.microsoft.com/office/drawing/2014/main" id="{2CC8C26C-A2D0-4B2E-BCB9-9378729F2A45}"/>
              </a:ext>
            </a:extLst>
          </p:cNvPr>
          <p:cNvSpPr txBox="1">
            <a:spLocks noChangeArrowheads="1"/>
          </p:cNvSpPr>
          <p:nvPr/>
        </p:nvSpPr>
        <p:spPr bwMode="auto">
          <a:xfrm>
            <a:off x="26974800" y="19286458"/>
            <a:ext cx="8894763" cy="754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1" rIns="91412" bIns="45701">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en-US" sz="4301" b="1" dirty="0">
                <a:solidFill>
                  <a:srgbClr val="000000"/>
                </a:solidFill>
                <a:cs typeface="Times New Roman" panose="02020603050405020304" pitchFamily="18" charset="0"/>
              </a:rPr>
              <a:t>Conclusion</a:t>
            </a:r>
          </a:p>
        </p:txBody>
      </p:sp>
      <p:sp>
        <p:nvSpPr>
          <p:cNvPr id="2061" name="TextBox 264">
            <a:extLst>
              <a:ext uri="{FF2B5EF4-FFF2-40B4-BE49-F238E27FC236}">
                <a16:creationId xmlns:a16="http://schemas.microsoft.com/office/drawing/2014/main" id="{9275BF67-394F-4DF5-ABC4-D9DB1D875FA2}"/>
              </a:ext>
            </a:extLst>
          </p:cNvPr>
          <p:cNvSpPr txBox="1">
            <a:spLocks noChangeArrowheads="1"/>
          </p:cNvSpPr>
          <p:nvPr/>
        </p:nvSpPr>
        <p:spPr bwMode="auto">
          <a:xfrm>
            <a:off x="26970830" y="26212800"/>
            <a:ext cx="4756151" cy="754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1" rIns="91412" bIns="45701">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algn="ctr" eaLnBrk="1" hangingPunct="1"/>
            <a:r>
              <a:rPr lang="en-US" altLang="en-US" sz="4301" b="1" dirty="0">
                <a:solidFill>
                  <a:srgbClr val="000000"/>
                </a:solidFill>
                <a:cs typeface="Times New Roman" panose="02020603050405020304" pitchFamily="18" charset="0"/>
              </a:rPr>
              <a:t>Acknowledgements</a:t>
            </a:r>
          </a:p>
        </p:txBody>
      </p:sp>
      <p:sp>
        <p:nvSpPr>
          <p:cNvPr id="2062" name="TextBox 1">
            <a:extLst>
              <a:ext uri="{FF2B5EF4-FFF2-40B4-BE49-F238E27FC236}">
                <a16:creationId xmlns:a16="http://schemas.microsoft.com/office/drawing/2014/main" id="{E37A9D74-5FA0-46C7-B09C-BC60BCB7D40E}"/>
              </a:ext>
            </a:extLst>
          </p:cNvPr>
          <p:cNvSpPr txBox="1">
            <a:spLocks noChangeArrowheads="1"/>
          </p:cNvSpPr>
          <p:nvPr/>
        </p:nvSpPr>
        <p:spPr bwMode="auto">
          <a:xfrm>
            <a:off x="758900" y="5676334"/>
            <a:ext cx="12234977" cy="872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algn="just"/>
            <a:r>
              <a:rPr lang="en-US" sz="2550" dirty="0"/>
              <a:t>      Recent researches focused on ways to improve the Vehicle to Vehicle Communication (V2V), based on the 5G Technology. The V2V application is required because it will reduce the risk of accidents up to 70%-80%, improve the traffic management, reduce congestion, and improve the fuels consumption. The feature of autonomous vehicles applications requires high bandwidth transmission channel, so the 5G communication channel is reliable solution to support this technology. The dedicated short-range communications (DSRC) which is characterized with frequency bandwidth of 5.9 GHz (4G spectrum) was used as a vehicular connectivity with bandwidth up to 200 mb/s and limited capacity. The 5G band can support connected multiple autonomous vehicles with high data rate and large bandwidth. In this research, the 5G communication channel is considered as a vehicular connectivity since it has a very high bandwidth in the millimeter waves spectrum range. The quality of 5G wireless communication channels between connected vehicles is affected by weather conditions such as rain, snow, fog, dust, and sand. The main objective of this research is to study and estimate the effect of the dust and sand on the propagation of millimeter waves. The Mie model is used to investigate the effect of dust and sand storms on the propagating mm-waves. The effect of dust and sand on the communication path loss of DSRC and 5G frequency band is investigated in the case of Urban area and the Highway condition. Results show that, the attenuation of dust and sand is changed when the particle size of sand, frequency of propagating wave, and concentration of dust are changed.  Finally, the new model of link margin is created to estimate the effect of dust and sand on DSCR (5.9 GHz) and 5G (28 GHz) communication path loss. </a:t>
            </a:r>
            <a:endParaRPr lang="en-US" altLang="en-US" sz="3401" dirty="0"/>
          </a:p>
        </p:txBody>
      </p:sp>
      <p:sp>
        <p:nvSpPr>
          <p:cNvPr id="2" name="TextBox 1">
            <a:extLst>
              <a:ext uri="{FF2B5EF4-FFF2-40B4-BE49-F238E27FC236}">
                <a16:creationId xmlns:a16="http://schemas.microsoft.com/office/drawing/2014/main" id="{7A037D97-DF9C-43FC-9EE6-A28727D4EFF7}"/>
              </a:ext>
            </a:extLst>
          </p:cNvPr>
          <p:cNvSpPr txBox="1"/>
          <p:nvPr/>
        </p:nvSpPr>
        <p:spPr>
          <a:xfrm>
            <a:off x="3911603" y="20040602"/>
            <a:ext cx="184731" cy="484748"/>
          </a:xfrm>
          <a:prstGeom prst="rect">
            <a:avLst/>
          </a:prstGeom>
          <a:noFill/>
        </p:spPr>
        <p:txBody>
          <a:bodyPr wrap="none" rtlCol="0">
            <a:spAutoFit/>
          </a:bodyPr>
          <a:lstStyle/>
          <a:p>
            <a:endParaRPr lang="fr-FR" sz="2550" dirty="0"/>
          </a:p>
        </p:txBody>
      </p:sp>
      <p:sp>
        <p:nvSpPr>
          <p:cNvPr id="24" name="TextBox 23">
            <a:extLst>
              <a:ext uri="{FF2B5EF4-FFF2-40B4-BE49-F238E27FC236}">
                <a16:creationId xmlns:a16="http://schemas.microsoft.com/office/drawing/2014/main" id="{5752CF27-277A-44DE-BB76-C0B240418F16}"/>
              </a:ext>
            </a:extLst>
          </p:cNvPr>
          <p:cNvSpPr txBox="1"/>
          <p:nvPr/>
        </p:nvSpPr>
        <p:spPr>
          <a:xfrm>
            <a:off x="1130799" y="15256694"/>
            <a:ext cx="12134026" cy="2446824"/>
          </a:xfrm>
          <a:prstGeom prst="rect">
            <a:avLst/>
          </a:prstGeom>
          <a:noFill/>
        </p:spPr>
        <p:txBody>
          <a:bodyPr wrap="square" rtlCol="0">
            <a:spAutoFit/>
          </a:bodyPr>
          <a:lstStyle/>
          <a:p>
            <a:pPr algn="just"/>
            <a:r>
              <a:rPr lang="en-US" sz="2550" dirty="0"/>
              <a:t>The geometry of research is shown in Fig. </a:t>
            </a:r>
            <a:r>
              <a:rPr lang="en-US" sz="2550" dirty="0" smtClean="0"/>
              <a:t>1. In </a:t>
            </a:r>
            <a:r>
              <a:rPr lang="en-US" sz="2550" dirty="0"/>
              <a:t>this research, the Mie Model was used to investigate the effect of dust and sands </a:t>
            </a:r>
            <a:r>
              <a:rPr lang="en-US" sz="2550" dirty="0" smtClean="0"/>
              <a:t>on</a:t>
            </a:r>
            <a:r>
              <a:rPr lang="en-US" sz="2550" dirty="0" smtClean="0"/>
              <a:t> </a:t>
            </a:r>
            <a:r>
              <a:rPr lang="en-US" sz="2550" dirty="0"/>
              <a:t>the </a:t>
            </a:r>
            <a:r>
              <a:rPr lang="en-US" sz="2550" dirty="0"/>
              <a:t>propagating </a:t>
            </a:r>
            <a:r>
              <a:rPr lang="en-US" sz="2550" dirty="0" smtClean="0"/>
              <a:t>mm-waves </a:t>
            </a:r>
            <a:r>
              <a:rPr lang="en-US" sz="2550" dirty="0" smtClean="0"/>
              <a:t>between </a:t>
            </a:r>
            <a:r>
              <a:rPr lang="en-US" sz="2550" dirty="0"/>
              <a:t>connected </a:t>
            </a:r>
            <a:r>
              <a:rPr lang="en-US" sz="2550" dirty="0" smtClean="0"/>
              <a:t>vehicles. The </a:t>
            </a:r>
            <a:r>
              <a:rPr lang="en-US" sz="2550" dirty="0"/>
              <a:t>simulation shows </a:t>
            </a:r>
            <a:r>
              <a:rPr lang="en-US" sz="2550" dirty="0" smtClean="0"/>
              <a:t>the attenuation </a:t>
            </a:r>
            <a:r>
              <a:rPr lang="en-US" sz="2550" dirty="0"/>
              <a:t>of propagating  </a:t>
            </a:r>
            <a:r>
              <a:rPr lang="en-US" sz="2550" dirty="0" smtClean="0"/>
              <a:t>signal is increased when </a:t>
            </a:r>
            <a:r>
              <a:rPr lang="en-US" sz="2550" dirty="0" smtClean="0"/>
              <a:t> the operating frequency, </a:t>
            </a:r>
            <a:r>
              <a:rPr lang="en-US" sz="2550" dirty="0"/>
              <a:t>particle </a:t>
            </a:r>
            <a:r>
              <a:rPr lang="en-US" sz="2550" dirty="0" smtClean="0"/>
              <a:t>size  and concentration </a:t>
            </a:r>
            <a:r>
              <a:rPr lang="en-US" sz="2550" dirty="0"/>
              <a:t>of dust </a:t>
            </a:r>
            <a:r>
              <a:rPr lang="en-US" sz="2550" dirty="0" smtClean="0"/>
              <a:t>are increased as shown in Fig. 2, 3, 4, and 5. </a:t>
            </a:r>
            <a:r>
              <a:rPr lang="en-US" sz="2550" dirty="0"/>
              <a:t>The path loss was taken in consideration in the two driving </a:t>
            </a:r>
            <a:r>
              <a:rPr lang="en-US" sz="2550" dirty="0" smtClean="0"/>
              <a:t>conditions (Urban and  </a:t>
            </a:r>
            <a:r>
              <a:rPr lang="en-US" sz="2550" dirty="0"/>
              <a:t>Highway).</a:t>
            </a:r>
          </a:p>
        </p:txBody>
      </p:sp>
      <p:sp>
        <p:nvSpPr>
          <p:cNvPr id="2082" name="Rectangle 65">
            <a:extLst>
              <a:ext uri="{FF2B5EF4-FFF2-40B4-BE49-F238E27FC236}">
                <a16:creationId xmlns:a16="http://schemas.microsoft.com/office/drawing/2014/main" id="{BABBB988-C5BF-49D7-94CA-47B76DFCCBAD}"/>
              </a:ext>
            </a:extLst>
          </p:cNvPr>
          <p:cNvSpPr>
            <a:spLocks noChangeArrowheads="1"/>
          </p:cNvSpPr>
          <p:nvPr/>
        </p:nvSpPr>
        <p:spPr bwMode="auto">
          <a:xfrm>
            <a:off x="-17718688" y="27904329"/>
            <a:ext cx="121299587"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sz="2550"/>
          </a:p>
        </p:txBody>
      </p:sp>
      <p:sp>
        <p:nvSpPr>
          <p:cNvPr id="2085" name="Rectangle 68">
            <a:extLst>
              <a:ext uri="{FF2B5EF4-FFF2-40B4-BE49-F238E27FC236}">
                <a16:creationId xmlns:a16="http://schemas.microsoft.com/office/drawing/2014/main" id="{C8B9E024-13DF-4BFC-8EA9-77357F917196}"/>
              </a:ext>
            </a:extLst>
          </p:cNvPr>
          <p:cNvSpPr>
            <a:spLocks noChangeArrowheads="1"/>
          </p:cNvSpPr>
          <p:nvPr/>
        </p:nvSpPr>
        <p:spPr bwMode="auto">
          <a:xfrm>
            <a:off x="1" y="468999"/>
            <a:ext cx="30008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ltLang="en-US" sz="1001"/>
          </a:p>
          <a:p>
            <a:r>
              <a:rPr lang="en-US" altLang="en-US" sz="1001"/>
              <a:t> </a:t>
            </a:r>
            <a:r>
              <a:rPr lang="en-US" altLang="en-US" sz="2599"/>
              <a:t> </a:t>
            </a:r>
            <a:endParaRPr lang="en-US" altLang="en-US" sz="2550"/>
          </a:p>
        </p:txBody>
      </p:sp>
      <p:sp>
        <p:nvSpPr>
          <p:cNvPr id="2089" name="Rectangle 2088">
            <a:extLst>
              <a:ext uri="{FF2B5EF4-FFF2-40B4-BE49-F238E27FC236}">
                <a16:creationId xmlns:a16="http://schemas.microsoft.com/office/drawing/2014/main" id="{2DC7EF27-4984-4288-995B-ECE91ECB3BAF}"/>
              </a:ext>
            </a:extLst>
          </p:cNvPr>
          <p:cNvSpPr/>
          <p:nvPr/>
        </p:nvSpPr>
        <p:spPr>
          <a:xfrm>
            <a:off x="26593800" y="20327195"/>
            <a:ext cx="12133279" cy="5389937"/>
          </a:xfrm>
          <a:prstGeom prst="rect">
            <a:avLst/>
          </a:prstGeom>
        </p:spPr>
        <p:txBody>
          <a:bodyPr wrap="square">
            <a:spAutoFit/>
          </a:bodyPr>
          <a:lstStyle/>
          <a:p>
            <a:pPr marL="457223" indent="-457223">
              <a:lnSpc>
                <a:spcPct val="150000"/>
              </a:lnSpc>
              <a:buFont typeface="Arial" panose="020B0604020202020204" pitchFamily="34" charset="0"/>
              <a:buChar char="•"/>
            </a:pPr>
            <a:r>
              <a:rPr lang="en-US" sz="2550" dirty="0"/>
              <a:t>In this research, the effect of dust and sand on the </a:t>
            </a:r>
            <a:r>
              <a:rPr lang="en-US" sz="2550" dirty="0" smtClean="0"/>
              <a:t>5G wireless communication channel </a:t>
            </a:r>
            <a:r>
              <a:rPr lang="en-US" sz="2550" dirty="0"/>
              <a:t>between connected vehicles was investigated. </a:t>
            </a:r>
          </a:p>
          <a:p>
            <a:pPr marL="457223" indent="-457223">
              <a:lnSpc>
                <a:spcPct val="150000"/>
              </a:lnSpc>
              <a:buFont typeface="Arial" panose="020B0604020202020204" pitchFamily="34" charset="0"/>
              <a:buChar char="•"/>
            </a:pPr>
            <a:r>
              <a:rPr lang="en-US" sz="2550" dirty="0"/>
              <a:t>The attenuation of the propagating signal </a:t>
            </a:r>
            <a:r>
              <a:rPr lang="en-US" sz="2550" dirty="0" smtClean="0"/>
              <a:t>increases when the operating frequency</a:t>
            </a:r>
            <a:r>
              <a:rPr lang="en-US" sz="2550" dirty="0"/>
              <a:t>, Concentration of the dust </a:t>
            </a:r>
            <a:r>
              <a:rPr lang="en-US" sz="2550" dirty="0" smtClean="0"/>
              <a:t>and </a:t>
            </a:r>
            <a:r>
              <a:rPr lang="en-US" sz="2550" dirty="0"/>
              <a:t>the particle </a:t>
            </a:r>
            <a:r>
              <a:rPr lang="en-US" sz="2550" dirty="0" smtClean="0"/>
              <a:t>size of sand are increased. </a:t>
            </a:r>
          </a:p>
          <a:p>
            <a:pPr marL="457223" indent="-457223">
              <a:lnSpc>
                <a:spcPct val="150000"/>
              </a:lnSpc>
              <a:buFont typeface="Arial" panose="020B0604020202020204" pitchFamily="34" charset="0"/>
              <a:buChar char="•"/>
            </a:pPr>
            <a:r>
              <a:rPr lang="en-US" sz="2550" dirty="0"/>
              <a:t> </a:t>
            </a:r>
            <a:r>
              <a:rPr lang="en-US" sz="2550" dirty="0" smtClean="0"/>
              <a:t>The 5G mm-wave communication channel is more effected by dust and sand storms than the DSRC channel.</a:t>
            </a:r>
          </a:p>
          <a:p>
            <a:pPr marL="457223" indent="-457223">
              <a:lnSpc>
                <a:spcPct val="150000"/>
              </a:lnSpc>
              <a:buFont typeface="Arial" panose="020B0604020202020204" pitchFamily="34" charset="0"/>
              <a:buChar char="•"/>
            </a:pPr>
            <a:r>
              <a:rPr lang="en-US" sz="2550" dirty="0" smtClean="0"/>
              <a:t>The real measurement of dielectric constant, particle size range and concentration of dust of the desert region in the united state should be considered.    </a:t>
            </a:r>
            <a:endParaRPr lang="en-US" sz="2550" dirty="0"/>
          </a:p>
          <a:p>
            <a:pPr>
              <a:lnSpc>
                <a:spcPct val="150000"/>
              </a:lnSpc>
            </a:pPr>
            <a:endParaRPr lang="fr-FR" sz="2550" dirty="0"/>
          </a:p>
        </p:txBody>
      </p:sp>
      <p:sp>
        <p:nvSpPr>
          <p:cNvPr id="3" name="TextBox 2">
            <a:extLst>
              <a:ext uri="{FF2B5EF4-FFF2-40B4-BE49-F238E27FC236}">
                <a16:creationId xmlns:a16="http://schemas.microsoft.com/office/drawing/2014/main" id="{D9A19A1A-EB0B-4D96-A79F-9E62BFFC0D48}"/>
              </a:ext>
            </a:extLst>
          </p:cNvPr>
          <p:cNvSpPr txBox="1"/>
          <p:nvPr/>
        </p:nvSpPr>
        <p:spPr>
          <a:xfrm>
            <a:off x="26898600" y="27375683"/>
            <a:ext cx="11507786" cy="3854901"/>
          </a:xfrm>
          <a:prstGeom prst="rect">
            <a:avLst/>
          </a:prstGeom>
          <a:noFill/>
        </p:spPr>
        <p:txBody>
          <a:bodyPr wrap="square" rtlCol="0">
            <a:spAutoFit/>
          </a:bodyPr>
          <a:lstStyle/>
          <a:p>
            <a:r>
              <a:rPr lang="en-US" sz="2550" dirty="0" smtClean="0">
                <a:cs typeface="Times New Roman" panose="02020603050405020304" pitchFamily="18" charset="0"/>
              </a:rPr>
              <a:t>This </a:t>
            </a:r>
            <a:r>
              <a:rPr lang="en-US" sz="2550" dirty="0">
                <a:cs typeface="Times New Roman" panose="02020603050405020304" pitchFamily="18" charset="0"/>
              </a:rPr>
              <a:t>work was supported by</a:t>
            </a:r>
            <a:r>
              <a:rPr lang="en-US" sz="2550" b="1" dirty="0"/>
              <a:t> </a:t>
            </a:r>
            <a:endParaRPr lang="en-US" sz="2550" b="1" dirty="0" smtClean="0"/>
          </a:p>
          <a:p>
            <a:pPr marL="457200" indent="-457200">
              <a:buFont typeface="Wingdings" panose="05000000000000000000" pitchFamily="2" charset="2"/>
              <a:buChar char="Ø"/>
            </a:pPr>
            <a:r>
              <a:rPr lang="en-US" sz="2800" dirty="0">
                <a:cs typeface="Times New Roman" panose="02020603050405020304" pitchFamily="18" charset="0"/>
              </a:rPr>
              <a:t>we acknowledge support from </a:t>
            </a:r>
            <a:r>
              <a:rPr lang="en-US" sz="2800" dirty="0" smtClean="0"/>
              <a:t>Dr</a:t>
            </a:r>
            <a:r>
              <a:rPr lang="en-US" sz="2800" dirty="0"/>
              <a:t>. </a:t>
            </a:r>
            <a:r>
              <a:rPr lang="en-US" sz="2800" dirty="0" err="1"/>
              <a:t>Comert</a:t>
            </a:r>
            <a:endParaRPr lang="en-US" sz="2800" dirty="0"/>
          </a:p>
          <a:p>
            <a:pPr marL="457200" indent="-457200">
              <a:buFont typeface="Wingdings" panose="05000000000000000000" pitchFamily="2" charset="2"/>
              <a:buChar char="Ø"/>
            </a:pPr>
            <a:r>
              <a:rPr lang="en-US" sz="2800" dirty="0"/>
              <a:t>The USDOT Center for Connected Multimodal Mobility (Tier1 University Transportation Center) Grant</a:t>
            </a:r>
          </a:p>
          <a:p>
            <a:pPr marL="457200" indent="-457200">
              <a:buFont typeface="Wingdings" panose="05000000000000000000" pitchFamily="2" charset="2"/>
              <a:buChar char="Ø"/>
            </a:pPr>
            <a:r>
              <a:rPr lang="en-US" sz="2800" dirty="0"/>
              <a:t>HBCU-UP Implementation: HRD-1436222, Dr. </a:t>
            </a:r>
            <a:r>
              <a:rPr lang="en-US" sz="2800" dirty="0" err="1"/>
              <a:t>Raychoudhury</a:t>
            </a:r>
            <a:endParaRPr lang="en-US" sz="2800" dirty="0"/>
          </a:p>
          <a:p>
            <a:pPr marL="457200" indent="-457200">
              <a:buFont typeface="Wingdings" panose="05000000000000000000" pitchFamily="2" charset="2"/>
              <a:buChar char="Ø"/>
            </a:pPr>
            <a:r>
              <a:rPr lang="en-US" sz="2800" dirty="0"/>
              <a:t>Virtual Summer Research Internship, Dr. </a:t>
            </a:r>
            <a:r>
              <a:rPr lang="en-US" sz="2800" dirty="0" err="1"/>
              <a:t>Mbamalu</a:t>
            </a:r>
            <a:endParaRPr lang="en-US" sz="2800" dirty="0"/>
          </a:p>
          <a:p>
            <a:pPr marL="457200" indent="-457200">
              <a:buFont typeface="Wingdings" panose="05000000000000000000" pitchFamily="2" charset="2"/>
              <a:buChar char="Ø"/>
            </a:pPr>
            <a:r>
              <a:rPr lang="en-US" sz="2800" dirty="0"/>
              <a:t>HBCU-UP Implementation Project # HRD-1436222, SURI, Dr. </a:t>
            </a:r>
            <a:r>
              <a:rPr lang="en-US" sz="2800" dirty="0" err="1"/>
              <a:t>Furrer</a:t>
            </a:r>
            <a:endParaRPr lang="en-US" sz="2800" dirty="0"/>
          </a:p>
          <a:p>
            <a:endParaRPr lang="en-US" sz="2550" b="1" dirty="0"/>
          </a:p>
          <a:p>
            <a:endParaRPr lang="fr-FR" sz="2550" dirty="0">
              <a:cs typeface="Times New Roman" panose="02020603050405020304" pitchFamily="18" charset="0"/>
            </a:endParaRPr>
          </a:p>
        </p:txBody>
      </p:sp>
      <p:pic>
        <p:nvPicPr>
          <p:cNvPr id="44" name="image1.png">
            <a:extLst>
              <a:ext uri="{FF2B5EF4-FFF2-40B4-BE49-F238E27FC236}">
                <a16:creationId xmlns:a16="http://schemas.microsoft.com/office/drawing/2014/main" id="{E9FE8FE2-B880-4F95-843B-F16FF4723157}"/>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3478442" y="17598515"/>
            <a:ext cx="6808558" cy="3315986"/>
          </a:xfrm>
          <a:prstGeom prst="rect">
            <a:avLst/>
          </a:prstGeom>
          <a:ln/>
        </p:spPr>
      </p:pic>
      <p:sp>
        <p:nvSpPr>
          <p:cNvPr id="45" name="TextBox 44">
            <a:extLst>
              <a:ext uri="{FF2B5EF4-FFF2-40B4-BE49-F238E27FC236}">
                <a16:creationId xmlns:a16="http://schemas.microsoft.com/office/drawing/2014/main" id="{B601DF3D-EF6D-4454-9821-B2DB26B571BA}"/>
              </a:ext>
            </a:extLst>
          </p:cNvPr>
          <p:cNvSpPr txBox="1"/>
          <p:nvPr/>
        </p:nvSpPr>
        <p:spPr>
          <a:xfrm>
            <a:off x="2636053" y="21211217"/>
            <a:ext cx="9098747" cy="484748"/>
          </a:xfrm>
          <a:prstGeom prst="rect">
            <a:avLst/>
          </a:prstGeom>
          <a:noFill/>
        </p:spPr>
        <p:txBody>
          <a:bodyPr wrap="square" rtlCol="0">
            <a:spAutoFit/>
          </a:bodyPr>
          <a:lstStyle/>
          <a:p>
            <a:r>
              <a:rPr lang="en-US" sz="2550" dirty="0"/>
              <a:t>Figure 1. Autonomous intersection and weather elements </a:t>
            </a:r>
          </a:p>
        </p:txBody>
      </p:sp>
      <p:pic>
        <p:nvPicPr>
          <p:cNvPr id="32" name="Picture 31">
            <a:extLst>
              <a:ext uri="{FF2B5EF4-FFF2-40B4-BE49-F238E27FC236}">
                <a16:creationId xmlns:a16="http://schemas.microsoft.com/office/drawing/2014/main" id="{999AE618-8A3C-4E37-8A37-334498D84D7B}"/>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13716000" y="9473362"/>
            <a:ext cx="11892246" cy="6572569"/>
          </a:xfrm>
          <a:prstGeom prst="rect">
            <a:avLst/>
          </a:prstGeom>
          <a:noFill/>
          <a:ln>
            <a:noFill/>
          </a:ln>
        </p:spPr>
      </p:pic>
      <p:pic>
        <p:nvPicPr>
          <p:cNvPr id="33" name="Picture 32">
            <a:extLst>
              <a:ext uri="{FF2B5EF4-FFF2-40B4-BE49-F238E27FC236}">
                <a16:creationId xmlns:a16="http://schemas.microsoft.com/office/drawing/2014/main" id="{5DAF472B-94B8-4FC6-8FEC-35A28A1243B3}"/>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13673455" y="17136449"/>
            <a:ext cx="11774842" cy="6510669"/>
          </a:xfrm>
          <a:prstGeom prst="rect">
            <a:avLst/>
          </a:prstGeom>
          <a:noFill/>
          <a:ln>
            <a:noFill/>
          </a:ln>
        </p:spPr>
      </p:pic>
      <p:pic>
        <p:nvPicPr>
          <p:cNvPr id="34" name="Picture 33">
            <a:extLst>
              <a:ext uri="{FF2B5EF4-FFF2-40B4-BE49-F238E27FC236}">
                <a16:creationId xmlns:a16="http://schemas.microsoft.com/office/drawing/2014/main" id="{B3A717F1-6AF4-4357-9C1F-08E90163D465}"/>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13612562" y="24356067"/>
            <a:ext cx="11835734" cy="6525934"/>
          </a:xfrm>
          <a:prstGeom prst="rect">
            <a:avLst/>
          </a:prstGeom>
          <a:noFill/>
          <a:ln>
            <a:noFill/>
          </a:ln>
        </p:spPr>
      </p:pic>
      <p:pic>
        <p:nvPicPr>
          <p:cNvPr id="35" name="Picture 34">
            <a:extLst>
              <a:ext uri="{FF2B5EF4-FFF2-40B4-BE49-F238E27FC236}">
                <a16:creationId xmlns:a16="http://schemas.microsoft.com/office/drawing/2014/main" id="{3D2A3A9B-C8E0-4EB1-B7CF-A7E07AE2ECB2}"/>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26289000" y="5634386"/>
            <a:ext cx="12934732" cy="7156205"/>
          </a:xfrm>
          <a:prstGeom prst="rect">
            <a:avLst/>
          </a:prstGeom>
          <a:noFill/>
          <a:ln>
            <a:noFill/>
          </a:ln>
        </p:spPr>
      </p:pic>
      <p:sp>
        <p:nvSpPr>
          <p:cNvPr id="4" name="TextBox 3">
            <a:extLst>
              <a:ext uri="{FF2B5EF4-FFF2-40B4-BE49-F238E27FC236}">
                <a16:creationId xmlns:a16="http://schemas.microsoft.com/office/drawing/2014/main" id="{23CD5F99-0AE5-46D3-88BF-E1331A0F4F03}"/>
              </a:ext>
            </a:extLst>
          </p:cNvPr>
          <p:cNvSpPr txBox="1"/>
          <p:nvPr/>
        </p:nvSpPr>
        <p:spPr>
          <a:xfrm>
            <a:off x="1197126" y="21879214"/>
            <a:ext cx="10690074" cy="1046440"/>
          </a:xfrm>
          <a:prstGeom prst="rect">
            <a:avLst/>
          </a:prstGeom>
          <a:noFill/>
        </p:spPr>
        <p:txBody>
          <a:bodyPr wrap="square" rtlCol="0">
            <a:spAutoFit/>
          </a:bodyPr>
          <a:lstStyle/>
          <a:p>
            <a:endParaRPr lang="fr-FR" dirty="0"/>
          </a:p>
          <a:p>
            <a:r>
              <a:rPr lang="fr-FR" sz="2550" dirty="0"/>
              <a:t>The link margin is defined by: </a:t>
            </a:r>
          </a:p>
        </p:txBody>
      </p:sp>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6206022B-5CE1-4170-866C-7FEB088E194A}"/>
                  </a:ext>
                </a:extLst>
              </p:cNvPr>
              <p:cNvSpPr txBox="1"/>
              <p:nvPr/>
            </p:nvSpPr>
            <p:spPr>
              <a:xfrm>
                <a:off x="1330328" y="23161929"/>
                <a:ext cx="8956672" cy="605807"/>
              </a:xfrm>
              <a:prstGeom prst="rect">
                <a:avLst/>
              </a:prstGeom>
              <a:noFill/>
            </p:spPr>
            <p:txBody>
              <a:bodyPr wrap="square" lIns="0" tIns="0" rIns="0" bIns="0" rtlCol="0">
                <a:spAutoFit/>
              </a:bodyPr>
              <a:lstStyle/>
              <a:p>
                <a14:m>
                  <m:oMath xmlns:m="http://schemas.openxmlformats.org/officeDocument/2006/math">
                    <m:r>
                      <a:rPr lang="fr-FR" sz="2550" b="0" i="1" smtClean="0">
                        <a:latin typeface="Cambria Math" panose="02040503050406030204" pitchFamily="18" charset="0"/>
                      </a:rPr>
                      <m:t> </m:t>
                    </m:r>
                    <m:sSub>
                      <m:sSubPr>
                        <m:ctrlPr>
                          <a:rPr lang="fr-FR" sz="2550" i="1" smtClean="0">
                            <a:latin typeface="Cambria Math" panose="02040503050406030204" pitchFamily="18" charset="0"/>
                          </a:rPr>
                        </m:ctrlPr>
                      </m:sSubPr>
                      <m:e>
                        <m:r>
                          <a:rPr lang="fr-FR" sz="2550" i="1">
                            <a:latin typeface="Cambria Math" panose="02040503050406030204" pitchFamily="18" charset="0"/>
                          </a:rPr>
                          <m:t>𝑀</m:t>
                        </m:r>
                      </m:e>
                      <m:sub>
                        <m:r>
                          <a:rPr lang="fr-FR" sz="2550" i="1">
                            <a:latin typeface="Cambria Math" panose="02040503050406030204" pitchFamily="18" charset="0"/>
                          </a:rPr>
                          <m:t>𝑓</m:t>
                        </m:r>
                      </m:sub>
                    </m:sSub>
                    <m:r>
                      <a:rPr lang="fr-FR" sz="2550" i="1">
                        <a:latin typeface="Cambria Math" panose="02040503050406030204" pitchFamily="18" charset="0"/>
                      </a:rPr>
                      <m:t>=</m:t>
                    </m:r>
                    <m:sSub>
                      <m:sSubPr>
                        <m:ctrlPr>
                          <a:rPr lang="fr-FR" sz="2550" i="1">
                            <a:latin typeface="Cambria Math" panose="02040503050406030204" pitchFamily="18" charset="0"/>
                          </a:rPr>
                        </m:ctrlPr>
                      </m:sSubPr>
                      <m:e>
                        <m:r>
                          <a:rPr lang="fr-FR" sz="2550" i="1">
                            <a:latin typeface="Cambria Math" panose="02040503050406030204" pitchFamily="18" charset="0"/>
                          </a:rPr>
                          <m:t>𝐺</m:t>
                        </m:r>
                      </m:e>
                      <m:sub>
                        <m:r>
                          <a:rPr lang="fr-FR" sz="2550" i="1">
                            <a:latin typeface="Cambria Math" panose="02040503050406030204" pitchFamily="18" charset="0"/>
                          </a:rPr>
                          <m:t>𝑡</m:t>
                        </m:r>
                      </m:sub>
                    </m:sSub>
                    <m:r>
                      <a:rPr lang="fr-FR" sz="2550" b="0" i="1" smtClean="0">
                        <a:latin typeface="Cambria Math" panose="02040503050406030204" pitchFamily="18" charset="0"/>
                      </a:rPr>
                      <m:t>+</m:t>
                    </m:r>
                    <m:sSub>
                      <m:sSubPr>
                        <m:ctrlPr>
                          <a:rPr lang="fr-FR" sz="2550" i="1">
                            <a:latin typeface="Cambria Math" panose="02040503050406030204" pitchFamily="18" charset="0"/>
                          </a:rPr>
                        </m:ctrlPr>
                      </m:sSubPr>
                      <m:e>
                        <m:r>
                          <a:rPr lang="fr-FR" sz="2550" i="1">
                            <a:latin typeface="Cambria Math" panose="02040503050406030204" pitchFamily="18" charset="0"/>
                          </a:rPr>
                          <m:t>𝐺</m:t>
                        </m:r>
                      </m:e>
                      <m:sub>
                        <m:r>
                          <a:rPr lang="fr-FR" sz="2550" i="1">
                            <a:latin typeface="Cambria Math" panose="02040503050406030204" pitchFamily="18" charset="0"/>
                          </a:rPr>
                          <m:t>𝑟</m:t>
                        </m:r>
                      </m:sub>
                    </m:sSub>
                  </m:oMath>
                </a14:m>
                <a:r>
                  <a:rPr lang="fr-FR" sz="2550" dirty="0"/>
                  <a:t>+ </a:t>
                </a:r>
                <a14:m>
                  <m:oMath xmlns:m="http://schemas.openxmlformats.org/officeDocument/2006/math">
                    <m:sSub>
                      <m:sSubPr>
                        <m:ctrlPr>
                          <a:rPr lang="fr-FR" sz="2550" i="1">
                            <a:latin typeface="Cambria Math" panose="02040503050406030204" pitchFamily="18" charset="0"/>
                          </a:rPr>
                        </m:ctrlPr>
                      </m:sSubPr>
                      <m:e>
                        <m:r>
                          <a:rPr lang="fr-FR" sz="2550" i="1">
                            <a:latin typeface="Cambria Math" panose="02040503050406030204" pitchFamily="18" charset="0"/>
                          </a:rPr>
                          <m:t>𝑃</m:t>
                        </m:r>
                      </m:e>
                      <m:sub>
                        <m:r>
                          <a:rPr lang="fr-FR" sz="2550" i="1">
                            <a:latin typeface="Cambria Math" panose="02040503050406030204" pitchFamily="18" charset="0"/>
                          </a:rPr>
                          <m:t>𝑡</m:t>
                        </m:r>
                      </m:sub>
                    </m:sSub>
                  </m:oMath>
                </a14:m>
                <a:r>
                  <a:rPr lang="fr-FR" sz="2550" dirty="0"/>
                  <a:t>-10</a:t>
                </a:r>
                <a14:m>
                  <m:oMath xmlns:m="http://schemas.openxmlformats.org/officeDocument/2006/math">
                    <m:sSub>
                      <m:sSubPr>
                        <m:ctrlPr>
                          <a:rPr lang="fr-FR" sz="2550" i="1" smtClean="0">
                            <a:latin typeface="Cambria Math" panose="02040503050406030204" pitchFamily="18" charset="0"/>
                          </a:rPr>
                        </m:ctrlPr>
                      </m:sSubPr>
                      <m:e>
                        <m:r>
                          <a:rPr lang="fr-FR" sz="2550" b="0" i="1" smtClean="0">
                            <a:latin typeface="Cambria Math" panose="02040503050406030204" pitchFamily="18" charset="0"/>
                          </a:rPr>
                          <m:t>𝑙𝑜𝑔</m:t>
                        </m:r>
                      </m:e>
                      <m:sub>
                        <m:r>
                          <a:rPr lang="fr-FR" sz="2550" b="0" i="1" smtClean="0">
                            <a:latin typeface="Cambria Math" panose="02040503050406030204" pitchFamily="18" charset="0"/>
                          </a:rPr>
                          <m:t>10</m:t>
                        </m:r>
                      </m:sub>
                    </m:sSub>
                    <m:d>
                      <m:dPr>
                        <m:ctrlPr>
                          <a:rPr lang="fr-FR" sz="2550" b="0" i="1" smtClean="0">
                            <a:latin typeface="Cambria Math" panose="02040503050406030204" pitchFamily="18" charset="0"/>
                          </a:rPr>
                        </m:ctrlPr>
                      </m:dPr>
                      <m:e>
                        <m:r>
                          <a:rPr lang="fr-FR" sz="2550" i="1">
                            <a:latin typeface="Cambria Math" panose="02040503050406030204" pitchFamily="18" charset="0"/>
                          </a:rPr>
                          <m:t>𝐾</m:t>
                        </m:r>
                        <m:sSub>
                          <m:sSubPr>
                            <m:ctrlPr>
                              <a:rPr lang="fr-FR" sz="2550" i="1">
                                <a:latin typeface="Cambria Math" panose="02040503050406030204" pitchFamily="18" charset="0"/>
                              </a:rPr>
                            </m:ctrlPr>
                          </m:sSubPr>
                          <m:e>
                            <m:r>
                              <a:rPr lang="fr-FR" sz="2550" i="1">
                                <a:latin typeface="Cambria Math" panose="02040503050406030204" pitchFamily="18" charset="0"/>
                              </a:rPr>
                              <m:t>𝑇</m:t>
                            </m:r>
                          </m:e>
                          <m:sub>
                            <m:r>
                              <a:rPr lang="fr-FR" sz="2550" i="1">
                                <a:latin typeface="Cambria Math" panose="02040503050406030204" pitchFamily="18" charset="0"/>
                              </a:rPr>
                              <m:t>𝑠</m:t>
                            </m:r>
                          </m:sub>
                        </m:sSub>
                        <m:r>
                          <a:rPr lang="fr-FR" sz="2550" b="0" i="1" smtClean="0">
                            <a:latin typeface="Cambria Math" panose="02040503050406030204" pitchFamily="18" charset="0"/>
                          </a:rPr>
                          <m:t>𝑅</m:t>
                        </m:r>
                      </m:e>
                    </m:d>
                    <m:r>
                      <a:rPr lang="fr-FR" sz="2550" b="0" i="1" smtClean="0">
                        <a:latin typeface="Cambria Math" panose="02040503050406030204" pitchFamily="18" charset="0"/>
                      </a:rPr>
                      <m:t>−</m:t>
                    </m:r>
                    <m:sSub>
                      <m:sSubPr>
                        <m:ctrlPr>
                          <a:rPr lang="fr-FR" sz="2550" i="1">
                            <a:latin typeface="Cambria Math" panose="02040503050406030204" pitchFamily="18" charset="0"/>
                          </a:rPr>
                        </m:ctrlPr>
                      </m:sSubPr>
                      <m:e>
                        <m:r>
                          <a:rPr lang="fr-FR" sz="2550" i="1">
                            <a:latin typeface="Cambria Math" panose="02040503050406030204" pitchFamily="18" charset="0"/>
                          </a:rPr>
                          <m:t>𝐿</m:t>
                        </m:r>
                      </m:e>
                      <m:sub>
                        <m:r>
                          <a:rPr lang="fr-FR" sz="2550" i="1">
                            <a:latin typeface="Cambria Math" panose="02040503050406030204" pitchFamily="18" charset="0"/>
                          </a:rPr>
                          <m:t>𝑜</m:t>
                        </m:r>
                      </m:sub>
                    </m:sSub>
                    <m:r>
                      <a:rPr lang="fr-FR" sz="2550" b="0" i="1" smtClean="0">
                        <a:latin typeface="Cambria Math" panose="02040503050406030204" pitchFamily="18" charset="0"/>
                      </a:rPr>
                      <m:t>−</m:t>
                    </m:r>
                    <m:sSub>
                      <m:sSubPr>
                        <m:ctrlPr>
                          <a:rPr lang="fr-FR" sz="2550" i="1">
                            <a:latin typeface="Cambria Math" panose="02040503050406030204" pitchFamily="18" charset="0"/>
                          </a:rPr>
                        </m:ctrlPr>
                      </m:sSubPr>
                      <m:e>
                        <m:r>
                          <a:rPr lang="fr-FR" sz="2550" i="1">
                            <a:latin typeface="Cambria Math" panose="02040503050406030204" pitchFamily="18" charset="0"/>
                          </a:rPr>
                          <m:t>𝐿</m:t>
                        </m:r>
                      </m:e>
                      <m:sub>
                        <m:r>
                          <a:rPr lang="fr-FR" sz="2550" b="0" i="1" smtClean="0">
                            <a:latin typeface="Cambria Math" panose="02040503050406030204" pitchFamily="18" charset="0"/>
                          </a:rPr>
                          <m:t>𝑠</m:t>
                        </m:r>
                      </m:sub>
                    </m:sSub>
                    <m:r>
                      <a:rPr lang="fr-FR" sz="2550" b="0" i="1" smtClean="0">
                        <a:latin typeface="Cambria Math" panose="02040503050406030204" pitchFamily="18" charset="0"/>
                      </a:rPr>
                      <m:t>−</m:t>
                    </m:r>
                    <m:sSub>
                      <m:sSubPr>
                        <m:ctrlPr>
                          <a:rPr lang="fr-FR" sz="2550" i="1">
                            <a:latin typeface="Cambria Math" panose="02040503050406030204" pitchFamily="18" charset="0"/>
                          </a:rPr>
                        </m:ctrlPr>
                      </m:sSubPr>
                      <m:e>
                        <m:r>
                          <a:rPr lang="fr-FR" sz="2550" i="1">
                            <a:latin typeface="Cambria Math" panose="02040503050406030204" pitchFamily="18" charset="0"/>
                          </a:rPr>
                          <m:t>𝐴</m:t>
                        </m:r>
                      </m:e>
                      <m:sub>
                        <m:r>
                          <a:rPr lang="fr-FR" sz="2550" i="1">
                            <a:latin typeface="Cambria Math" panose="02040503050406030204" pitchFamily="18" charset="0"/>
                          </a:rPr>
                          <m:t>𝑑𝑠</m:t>
                        </m:r>
                      </m:sub>
                    </m:sSub>
                  </m:oMath>
                </a14:m>
                <a:r>
                  <a:rPr lang="fr-FR" sz="2550" dirty="0"/>
                  <a:t>- </a:t>
                </a:r>
                <a14:m>
                  <m:oMath xmlns:m="http://schemas.openxmlformats.org/officeDocument/2006/math">
                    <m:f>
                      <m:fPr>
                        <m:ctrlPr>
                          <a:rPr lang="fr-FR" sz="2550" i="1">
                            <a:latin typeface="Cambria Math" panose="02040503050406030204" pitchFamily="18" charset="0"/>
                          </a:rPr>
                        </m:ctrlPr>
                      </m:fPr>
                      <m:num>
                        <m:sSub>
                          <m:sSubPr>
                            <m:ctrlPr>
                              <a:rPr lang="fr-FR" sz="2550" i="1">
                                <a:latin typeface="Cambria Math" panose="02040503050406030204" pitchFamily="18" charset="0"/>
                              </a:rPr>
                            </m:ctrlPr>
                          </m:sSubPr>
                          <m:e>
                            <m:r>
                              <a:rPr lang="fr-FR" sz="2550" i="1">
                                <a:latin typeface="Cambria Math" panose="02040503050406030204" pitchFamily="18" charset="0"/>
                              </a:rPr>
                              <m:t>𝐸</m:t>
                            </m:r>
                          </m:e>
                          <m:sub>
                            <m:r>
                              <a:rPr lang="fr-FR" sz="2550" i="1">
                                <a:latin typeface="Cambria Math" panose="02040503050406030204" pitchFamily="18" charset="0"/>
                              </a:rPr>
                              <m:t>𝑏</m:t>
                            </m:r>
                          </m:sub>
                        </m:sSub>
                      </m:num>
                      <m:den>
                        <m:sSub>
                          <m:sSubPr>
                            <m:ctrlPr>
                              <a:rPr lang="fr-FR" sz="2550" i="1">
                                <a:latin typeface="Cambria Math" panose="02040503050406030204" pitchFamily="18" charset="0"/>
                              </a:rPr>
                            </m:ctrlPr>
                          </m:sSubPr>
                          <m:e>
                            <m:r>
                              <a:rPr lang="fr-FR" sz="2550" i="1">
                                <a:latin typeface="Cambria Math" panose="02040503050406030204" pitchFamily="18" charset="0"/>
                              </a:rPr>
                              <m:t>𝑁</m:t>
                            </m:r>
                          </m:e>
                          <m:sub>
                            <m:r>
                              <a:rPr lang="fr-FR" sz="2550" i="1">
                                <a:latin typeface="Cambria Math" panose="02040503050406030204" pitchFamily="18" charset="0"/>
                              </a:rPr>
                              <m:t>𝑜</m:t>
                            </m:r>
                          </m:sub>
                        </m:sSub>
                      </m:den>
                    </m:f>
                  </m:oMath>
                </a14:m>
                <a:endParaRPr lang="fr-FR" sz="2550" dirty="0"/>
              </a:p>
            </p:txBody>
          </p:sp>
        </mc:Choice>
        <mc:Fallback>
          <p:sp>
            <p:nvSpPr>
              <p:cNvPr id="7" name="TextBox 6">
                <a:extLst>
                  <a:ext uri="{FF2B5EF4-FFF2-40B4-BE49-F238E27FC236}">
                    <a16:creationId xmlns:a16="http://schemas.microsoft.com/office/drawing/2014/main" id="{6206022B-5CE1-4170-866C-7FEB088E194A}"/>
                  </a:ext>
                </a:extLst>
              </p:cNvPr>
              <p:cNvSpPr txBox="1">
                <a:spLocks noRot="1" noChangeAspect="1" noMove="1" noResize="1" noEditPoints="1" noAdjustHandles="1" noChangeArrowheads="1" noChangeShapeType="1" noTextEdit="1"/>
              </p:cNvSpPr>
              <p:nvPr/>
            </p:nvSpPr>
            <p:spPr>
              <a:xfrm>
                <a:off x="1330328" y="23161929"/>
                <a:ext cx="8956672" cy="605807"/>
              </a:xfrm>
              <a:prstGeom prst="rect">
                <a:avLst/>
              </a:prstGeom>
              <a:blipFill>
                <a:blip r:embed="rId9"/>
                <a:stretch>
                  <a:fillRect t="-6061" b="-8081"/>
                </a:stretch>
              </a:blipFill>
            </p:spPr>
            <p:txBody>
              <a:bodyPr/>
              <a:lstStyle/>
              <a:p>
                <a:r>
                  <a:rPr lang="en-US">
                    <a:noFill/>
                  </a:rPr>
                  <a:t> </a:t>
                </a:r>
              </a:p>
            </p:txBody>
          </p:sp>
        </mc:Fallback>
      </mc:AlternateContent>
      <p:sp>
        <p:nvSpPr>
          <p:cNvPr id="38" name="TextBox 37">
            <a:extLst>
              <a:ext uri="{FF2B5EF4-FFF2-40B4-BE49-F238E27FC236}">
                <a16:creationId xmlns:a16="http://schemas.microsoft.com/office/drawing/2014/main" id="{DF53D0D1-3CFF-4F19-BA20-F7BB966DFEFB}"/>
              </a:ext>
            </a:extLst>
          </p:cNvPr>
          <p:cNvSpPr txBox="1"/>
          <p:nvPr/>
        </p:nvSpPr>
        <p:spPr>
          <a:xfrm>
            <a:off x="1197126" y="25938860"/>
            <a:ext cx="10690074" cy="484748"/>
          </a:xfrm>
          <a:prstGeom prst="rect">
            <a:avLst/>
          </a:prstGeom>
          <a:noFill/>
        </p:spPr>
        <p:txBody>
          <a:bodyPr wrap="square" rtlCol="0">
            <a:spAutoFit/>
          </a:bodyPr>
          <a:lstStyle/>
          <a:p>
            <a:r>
              <a:rPr lang="fr-FR" sz="2550" dirty="0" smtClean="0"/>
              <a:t>The attenuation of dust and sand  </a:t>
            </a:r>
            <a:r>
              <a:rPr lang="fr-FR" sz="2550" dirty="0"/>
              <a:t>is defined </a:t>
            </a:r>
            <a:r>
              <a:rPr lang="fr-FR" sz="2550" dirty="0" smtClean="0"/>
              <a:t>by</a:t>
            </a:r>
            <a:endParaRPr lang="fr-FR" sz="2550" dirty="0"/>
          </a:p>
        </p:txBody>
      </p:sp>
      <mc:AlternateContent xmlns:mc="http://schemas.openxmlformats.org/markup-compatibility/2006">
        <mc:Choice xmlns:a14="http://schemas.microsoft.com/office/drawing/2010/main" Requires="a14">
          <p:sp>
            <p:nvSpPr>
              <p:cNvPr id="8" name="Rectangle 7">
                <a:extLst>
                  <a:ext uri="{FF2B5EF4-FFF2-40B4-BE49-F238E27FC236}">
                    <a16:creationId xmlns:a16="http://schemas.microsoft.com/office/drawing/2014/main" id="{32053F18-69CA-4DF0-A03D-58DE26504C80}"/>
                  </a:ext>
                </a:extLst>
              </p:cNvPr>
              <p:cNvSpPr/>
              <p:nvPr/>
            </p:nvSpPr>
            <p:spPr>
              <a:xfrm>
                <a:off x="1104236" y="24054500"/>
                <a:ext cx="11316364" cy="1482970"/>
              </a:xfrm>
              <a:prstGeom prst="rect">
                <a:avLst/>
              </a:prstGeom>
            </p:spPr>
            <p:txBody>
              <a:bodyPr wrap="square">
                <a:spAutoFit/>
              </a:bodyPr>
              <a:lstStyle/>
              <a:p>
                <a:r>
                  <a:rPr lang="en-US" sz="2550" dirty="0"/>
                  <a:t>where, </a:t>
                </a:r>
                <a14:m>
                  <m:oMath xmlns:m="http://schemas.openxmlformats.org/officeDocument/2006/math">
                    <m:sSub>
                      <m:sSubPr>
                        <m:ctrlPr>
                          <a:rPr lang="en-US" sz="2550" i="1">
                            <a:latin typeface="Cambria Math" panose="02040503050406030204" pitchFamily="18" charset="0"/>
                          </a:rPr>
                        </m:ctrlPr>
                      </m:sSubPr>
                      <m:e>
                        <m:r>
                          <a:rPr lang="en-US" sz="2550" i="1">
                            <a:latin typeface="Cambria Math" panose="02040503050406030204" pitchFamily="18" charset="0"/>
                          </a:rPr>
                          <m:t>𝐾</m:t>
                        </m:r>
                        <m:r>
                          <a:rPr lang="en-US" sz="2550" i="1">
                            <a:latin typeface="Cambria Math" panose="02040503050406030204" pitchFamily="18" charset="0"/>
                          </a:rPr>
                          <m:t>=1.38×</m:t>
                        </m:r>
                        <m:sSup>
                          <m:sSupPr>
                            <m:ctrlPr>
                              <a:rPr lang="en-US" sz="2550" i="1">
                                <a:latin typeface="Cambria Math" panose="02040503050406030204" pitchFamily="18" charset="0"/>
                                <a:ea typeface="Cambria Math" panose="02040503050406030204" pitchFamily="18" charset="0"/>
                              </a:rPr>
                            </m:ctrlPr>
                          </m:sSupPr>
                          <m:e>
                            <m:r>
                              <a:rPr lang="en-US" sz="2550" i="1">
                                <a:latin typeface="Cambria Math" panose="02040503050406030204" pitchFamily="18" charset="0"/>
                                <a:ea typeface="Cambria Math" panose="02040503050406030204" pitchFamily="18" charset="0"/>
                              </a:rPr>
                              <m:t>10</m:t>
                            </m:r>
                          </m:e>
                          <m:sup>
                            <m:r>
                              <a:rPr lang="en-US" sz="2550" i="1">
                                <a:latin typeface="Cambria Math" panose="02040503050406030204" pitchFamily="18" charset="0"/>
                                <a:ea typeface="Cambria Math" panose="02040503050406030204" pitchFamily="18" charset="0"/>
                              </a:rPr>
                              <m:t>−23</m:t>
                            </m:r>
                          </m:sup>
                        </m:sSup>
                        <m:r>
                          <a:rPr lang="en-US" sz="2550" i="1">
                            <a:latin typeface="Cambria Math" panose="02040503050406030204" pitchFamily="18" charset="0"/>
                            <a:ea typeface="Cambria Math" panose="02040503050406030204" pitchFamily="18" charset="0"/>
                          </a:rPr>
                          <m:t> </m:t>
                        </m:r>
                        <m:r>
                          <a:rPr lang="en-US" sz="2550" i="1">
                            <a:latin typeface="Cambria Math" panose="02040503050406030204" pitchFamily="18" charset="0"/>
                            <a:ea typeface="Cambria Math" panose="02040503050406030204" pitchFamily="18" charset="0"/>
                          </a:rPr>
                          <m:t>𝐽</m:t>
                        </m:r>
                        <m:r>
                          <a:rPr lang="en-US" sz="2550" i="1">
                            <a:latin typeface="Cambria Math" panose="02040503050406030204" pitchFamily="18" charset="0"/>
                            <a:ea typeface="Cambria Math" panose="02040503050406030204" pitchFamily="18" charset="0"/>
                          </a:rPr>
                          <m:t>/</m:t>
                        </m:r>
                        <m:r>
                          <a:rPr lang="en-US" sz="2550" i="1">
                            <a:latin typeface="Cambria Math" panose="02040503050406030204" pitchFamily="18" charset="0"/>
                            <a:ea typeface="Cambria Math" panose="02040503050406030204" pitchFamily="18" charset="0"/>
                          </a:rPr>
                          <m:t>𝐾</m:t>
                        </m:r>
                        <m:r>
                          <a:rPr lang="en-US" sz="2550" i="1">
                            <a:latin typeface="Cambria Math" panose="02040503050406030204" pitchFamily="18" charset="0"/>
                            <a:ea typeface="Cambria Math" panose="02040503050406030204" pitchFamily="18" charset="0"/>
                          </a:rPr>
                          <m:t> ,    </m:t>
                        </m:r>
                        <m:r>
                          <a:rPr lang="en-US" sz="2550" i="1">
                            <a:latin typeface="Cambria Math" panose="02040503050406030204" pitchFamily="18" charset="0"/>
                          </a:rPr>
                          <m:t>𝐿</m:t>
                        </m:r>
                      </m:e>
                      <m:sub>
                        <m:r>
                          <a:rPr lang="en-US" sz="2550" i="1">
                            <a:latin typeface="Cambria Math" panose="02040503050406030204" pitchFamily="18" charset="0"/>
                          </a:rPr>
                          <m:t>𝑜</m:t>
                        </m:r>
                      </m:sub>
                    </m:sSub>
                    <m:r>
                      <a:rPr lang="en-US" sz="2550" i="1">
                        <a:latin typeface="Cambria Math" panose="02040503050406030204" pitchFamily="18" charset="0"/>
                      </a:rPr>
                      <m:t>=5</m:t>
                    </m:r>
                    <m:r>
                      <a:rPr lang="en-US" sz="2550" i="1">
                        <a:latin typeface="Cambria Math" panose="02040503050406030204" pitchFamily="18" charset="0"/>
                      </a:rPr>
                      <m:t>𝑑𝐵</m:t>
                    </m:r>
                    <m:r>
                      <a:rPr lang="en-US" sz="2550" i="1">
                        <a:latin typeface="Cambria Math" panose="02040503050406030204" pitchFamily="18" charset="0"/>
                      </a:rPr>
                      <m:t>, </m:t>
                    </m:r>
                  </m:oMath>
                </a14:m>
                <a:r>
                  <a:rPr lang="en-US" sz="2550" dirty="0"/>
                  <a:t> </a:t>
                </a:r>
                <a14:m>
                  <m:oMath xmlns:m="http://schemas.openxmlformats.org/officeDocument/2006/math">
                    <m:r>
                      <a:rPr lang="en-US" sz="2550" i="1" dirty="0">
                        <a:latin typeface="Cambria Math" panose="02040503050406030204" pitchFamily="18" charset="0"/>
                      </a:rPr>
                      <m:t>𝑅</m:t>
                    </m:r>
                    <m:r>
                      <a:rPr lang="en-US" sz="2550" i="1" dirty="0">
                        <a:latin typeface="Cambria Math" panose="02040503050406030204" pitchFamily="18" charset="0"/>
                      </a:rPr>
                      <m:t> </m:t>
                    </m:r>
                    <m:r>
                      <a:rPr lang="en-US" sz="2550" i="1" dirty="0">
                        <a:latin typeface="Cambria Math" panose="02040503050406030204" pitchFamily="18" charset="0"/>
                      </a:rPr>
                      <m:t>𝑖𝑠</m:t>
                    </m:r>
                    <m:r>
                      <a:rPr lang="en-US" sz="2550" i="1" dirty="0">
                        <a:latin typeface="Cambria Math" panose="02040503050406030204" pitchFamily="18" charset="0"/>
                      </a:rPr>
                      <m:t> </m:t>
                    </m:r>
                    <m:r>
                      <a:rPr lang="en-US" sz="2550" i="1" dirty="0">
                        <a:latin typeface="Cambria Math" panose="02040503050406030204" pitchFamily="18" charset="0"/>
                      </a:rPr>
                      <m:t>𝑑𝑎𝑡𝑎</m:t>
                    </m:r>
                    <m:r>
                      <a:rPr lang="en-US" sz="2550" i="1" dirty="0">
                        <a:latin typeface="Cambria Math" panose="02040503050406030204" pitchFamily="18" charset="0"/>
                      </a:rPr>
                      <m:t> </m:t>
                    </m:r>
                    <m:r>
                      <a:rPr lang="en-US" sz="2550" i="1" dirty="0">
                        <a:latin typeface="Cambria Math" panose="02040503050406030204" pitchFamily="18" charset="0"/>
                      </a:rPr>
                      <m:t>𝑟𝑎𝑡𝑒</m:t>
                    </m:r>
                    <m:r>
                      <a:rPr lang="en-US" sz="2550" i="1" dirty="0">
                        <a:latin typeface="Cambria Math" panose="02040503050406030204" pitchFamily="18" charset="0"/>
                      </a:rPr>
                      <m:t>,</m:t>
                    </m:r>
                  </m:oMath>
                </a14:m>
                <a:endParaRPr lang="en-US" sz="2550" dirty="0"/>
              </a:p>
              <a:p>
                <a14:m>
                  <m:oMath xmlns:m="http://schemas.openxmlformats.org/officeDocument/2006/math">
                    <m:sSub>
                      <m:sSubPr>
                        <m:ctrlPr>
                          <a:rPr lang="en-US" sz="2550" i="1" smtClean="0">
                            <a:latin typeface="Cambria Math" panose="02040503050406030204" pitchFamily="18" charset="0"/>
                          </a:rPr>
                        </m:ctrlPr>
                      </m:sSubPr>
                      <m:e>
                        <m:r>
                          <a:rPr lang="en-US" sz="2550" i="1">
                            <a:latin typeface="Cambria Math" panose="02040503050406030204" pitchFamily="18" charset="0"/>
                          </a:rPr>
                          <m:t>𝑇</m:t>
                        </m:r>
                      </m:e>
                      <m:sub>
                        <m:r>
                          <a:rPr lang="en-US" sz="2550" i="1">
                            <a:latin typeface="Cambria Math" panose="02040503050406030204" pitchFamily="18" charset="0"/>
                          </a:rPr>
                          <m:t>𝑠</m:t>
                        </m:r>
                      </m:sub>
                    </m:sSub>
                    <m:r>
                      <a:rPr lang="en-US" sz="2550" i="1">
                        <a:latin typeface="Cambria Math" panose="02040503050406030204" pitchFamily="18" charset="0"/>
                      </a:rPr>
                      <m:t>=</m:t>
                    </m:r>
                    <m:sSub>
                      <m:sSubPr>
                        <m:ctrlPr>
                          <a:rPr lang="en-US" sz="2550" i="1">
                            <a:latin typeface="Cambria Math" panose="02040503050406030204" pitchFamily="18" charset="0"/>
                          </a:rPr>
                        </m:ctrlPr>
                      </m:sSubPr>
                      <m:e>
                        <m:r>
                          <a:rPr lang="en-US" sz="2550" i="1">
                            <a:latin typeface="Cambria Math" panose="02040503050406030204" pitchFamily="18" charset="0"/>
                          </a:rPr>
                          <m:t>𝑇</m:t>
                        </m:r>
                      </m:e>
                      <m:sub>
                        <m:r>
                          <a:rPr lang="en-US" sz="2550" i="1">
                            <a:latin typeface="Cambria Math" panose="02040503050406030204" pitchFamily="18" charset="0"/>
                          </a:rPr>
                          <m:t>𝐴</m:t>
                        </m:r>
                      </m:sub>
                    </m:sSub>
                    <m:r>
                      <a:rPr lang="en-US" sz="2550" i="1">
                        <a:latin typeface="Cambria Math" panose="02040503050406030204" pitchFamily="18" charset="0"/>
                      </a:rPr>
                      <m:t>+</m:t>
                    </m:r>
                    <m:d>
                      <m:dPr>
                        <m:ctrlPr>
                          <a:rPr lang="en-US" sz="2550" i="1">
                            <a:latin typeface="Cambria Math" panose="02040503050406030204" pitchFamily="18" charset="0"/>
                          </a:rPr>
                        </m:ctrlPr>
                      </m:dPr>
                      <m:e>
                        <m:r>
                          <a:rPr lang="en-US" sz="2550" i="1">
                            <a:latin typeface="Cambria Math" panose="02040503050406030204" pitchFamily="18" charset="0"/>
                          </a:rPr>
                          <m:t>𝐹</m:t>
                        </m:r>
                        <m:r>
                          <a:rPr lang="en-US" sz="2550" i="1">
                            <a:latin typeface="Cambria Math" panose="02040503050406030204" pitchFamily="18" charset="0"/>
                          </a:rPr>
                          <m:t>−1</m:t>
                        </m:r>
                      </m:e>
                    </m:d>
                    <m:r>
                      <a:rPr lang="en-US" sz="2550" i="1">
                        <a:latin typeface="Cambria Math" panose="02040503050406030204" pitchFamily="18" charset="0"/>
                      </a:rPr>
                      <m:t>290=1154.5 </m:t>
                    </m:r>
                    <m:r>
                      <a:rPr lang="en-US" sz="2550" i="1">
                        <a:latin typeface="Cambria Math" panose="02040503050406030204" pitchFamily="18" charset="0"/>
                      </a:rPr>
                      <m:t>𝐾</m:t>
                    </m:r>
                  </m:oMath>
                </a14:m>
                <a:r>
                  <a:rPr lang="en-US" sz="2550" dirty="0"/>
                  <a:t>, Receiver front-end noise figure F = 6dB</a:t>
                </a:r>
                <a:r>
                  <a:rPr lang="en-US" sz="2550" dirty="0" smtClean="0"/>
                  <a:t>,</a:t>
                </a:r>
              </a:p>
              <a:p>
                <a:r>
                  <a:rPr lang="en-US" sz="2550" dirty="0" smtClean="0"/>
                  <a:t> </a:t>
                </a:r>
                <a14:m>
                  <m:oMath xmlns:m="http://schemas.openxmlformats.org/officeDocument/2006/math">
                    <m:f>
                      <m:fPr>
                        <m:ctrlPr>
                          <a:rPr lang="en-US" sz="2550" i="1">
                            <a:latin typeface="Cambria Math" panose="02040503050406030204" pitchFamily="18" charset="0"/>
                          </a:rPr>
                        </m:ctrlPr>
                      </m:fPr>
                      <m:num>
                        <m:sSub>
                          <m:sSubPr>
                            <m:ctrlPr>
                              <a:rPr lang="en-US" sz="2550" i="1">
                                <a:latin typeface="Cambria Math" panose="02040503050406030204" pitchFamily="18" charset="0"/>
                              </a:rPr>
                            </m:ctrlPr>
                          </m:sSubPr>
                          <m:e>
                            <m:r>
                              <a:rPr lang="en-US" sz="2550" i="1">
                                <a:latin typeface="Cambria Math" panose="02040503050406030204" pitchFamily="18" charset="0"/>
                              </a:rPr>
                              <m:t>𝐸</m:t>
                            </m:r>
                          </m:e>
                          <m:sub>
                            <m:r>
                              <a:rPr lang="en-US" sz="2550" i="1">
                                <a:latin typeface="Cambria Math" panose="02040503050406030204" pitchFamily="18" charset="0"/>
                              </a:rPr>
                              <m:t>𝑏</m:t>
                            </m:r>
                          </m:sub>
                        </m:sSub>
                      </m:num>
                      <m:den>
                        <m:sSub>
                          <m:sSubPr>
                            <m:ctrlPr>
                              <a:rPr lang="en-US" sz="2550" i="1">
                                <a:latin typeface="Cambria Math" panose="02040503050406030204" pitchFamily="18" charset="0"/>
                              </a:rPr>
                            </m:ctrlPr>
                          </m:sSubPr>
                          <m:e>
                            <m:r>
                              <a:rPr lang="en-US" sz="2550" i="1">
                                <a:latin typeface="Cambria Math" panose="02040503050406030204" pitchFamily="18" charset="0"/>
                              </a:rPr>
                              <m:t>𝑁</m:t>
                            </m:r>
                          </m:e>
                          <m:sub>
                            <m:r>
                              <a:rPr lang="en-US" sz="2550" i="1">
                                <a:latin typeface="Cambria Math" panose="02040503050406030204" pitchFamily="18" charset="0"/>
                              </a:rPr>
                              <m:t>𝑜</m:t>
                            </m:r>
                          </m:sub>
                        </m:sSub>
                      </m:den>
                    </m:f>
                    <m:r>
                      <a:rPr lang="en-US" sz="2550" i="1">
                        <a:latin typeface="Cambria Math" panose="02040503050406030204" pitchFamily="18" charset="0"/>
                      </a:rPr>
                      <m:t>=18.8 </m:t>
                    </m:r>
                    <m:r>
                      <a:rPr lang="en-US" sz="2550" i="1">
                        <a:latin typeface="Cambria Math" panose="02040503050406030204" pitchFamily="18" charset="0"/>
                      </a:rPr>
                      <m:t>𝑑𝐵</m:t>
                    </m:r>
                    <m:r>
                      <a:rPr lang="en-US" sz="2550" i="1">
                        <a:latin typeface="Cambria Math" panose="02040503050406030204" pitchFamily="18" charset="0"/>
                      </a:rPr>
                      <m:t>, </m:t>
                    </m:r>
                    <m:r>
                      <a:rPr lang="en-US" sz="2550" i="1">
                        <a:latin typeface="Cambria Math" panose="02040503050406030204" pitchFamily="18" charset="0"/>
                      </a:rPr>
                      <m:t>𝑎𝑡</m:t>
                    </m:r>
                    <m:r>
                      <a:rPr lang="en-US" sz="2550" i="1">
                        <a:latin typeface="Cambria Math" panose="02040503050406030204" pitchFamily="18" charset="0"/>
                      </a:rPr>
                      <m:t> </m:t>
                    </m:r>
                    <m:r>
                      <a:rPr lang="en-US" sz="2550" i="1">
                        <a:latin typeface="Cambria Math" panose="02040503050406030204" pitchFamily="18" charset="0"/>
                      </a:rPr>
                      <m:t>𝑏𝑖𝑡</m:t>
                    </m:r>
                    <m:r>
                      <a:rPr lang="en-US" sz="2550" i="1">
                        <a:latin typeface="Cambria Math" panose="02040503050406030204" pitchFamily="18" charset="0"/>
                      </a:rPr>
                      <m:t> </m:t>
                    </m:r>
                    <m:r>
                      <a:rPr lang="en-US" sz="2550" i="1">
                        <a:latin typeface="Cambria Math" panose="02040503050406030204" pitchFamily="18" charset="0"/>
                      </a:rPr>
                      <m:t>𝑒𝑟𝑟𝑜𝑟</m:t>
                    </m:r>
                    <m:r>
                      <a:rPr lang="en-US" sz="2550" i="1">
                        <a:latin typeface="Cambria Math" panose="02040503050406030204" pitchFamily="18" charset="0"/>
                      </a:rPr>
                      <m:t> </m:t>
                    </m:r>
                    <m:r>
                      <a:rPr lang="en-US" sz="2550" i="1">
                        <a:latin typeface="Cambria Math" panose="02040503050406030204" pitchFamily="18" charset="0"/>
                      </a:rPr>
                      <m:t>𝑟𝑎𝑡𝑒</m:t>
                    </m:r>
                    <m:r>
                      <a:rPr lang="en-US" sz="2550" i="1">
                        <a:latin typeface="Cambria Math" panose="02040503050406030204" pitchFamily="18" charset="0"/>
                      </a:rPr>
                      <m:t> </m:t>
                    </m:r>
                    <m:d>
                      <m:dPr>
                        <m:ctrlPr>
                          <a:rPr lang="en-US" sz="2550" i="1">
                            <a:latin typeface="Cambria Math" panose="02040503050406030204" pitchFamily="18" charset="0"/>
                          </a:rPr>
                        </m:ctrlPr>
                      </m:dPr>
                      <m:e>
                        <m:r>
                          <a:rPr lang="en-US" sz="2550" i="1">
                            <a:latin typeface="Cambria Math" panose="02040503050406030204" pitchFamily="18" charset="0"/>
                          </a:rPr>
                          <m:t>𝐵𝐸𝑅</m:t>
                        </m:r>
                      </m:e>
                    </m:d>
                    <m:r>
                      <a:rPr lang="en-US" sz="2550" i="1">
                        <a:latin typeface="Cambria Math" panose="02040503050406030204" pitchFamily="18" charset="0"/>
                      </a:rPr>
                      <m:t>𝑜𝑓</m:t>
                    </m:r>
                    <m:r>
                      <a:rPr lang="en-US" sz="2550" i="1">
                        <a:latin typeface="Cambria Math" panose="02040503050406030204" pitchFamily="18" charset="0"/>
                      </a:rPr>
                      <m:t> </m:t>
                    </m:r>
                    <m:sSup>
                      <m:sSupPr>
                        <m:ctrlPr>
                          <a:rPr lang="en-US" sz="2550" i="1">
                            <a:latin typeface="Cambria Math" panose="02040503050406030204" pitchFamily="18" charset="0"/>
                          </a:rPr>
                        </m:ctrlPr>
                      </m:sSupPr>
                      <m:e>
                        <m:r>
                          <a:rPr lang="en-US" sz="2550" i="1">
                            <a:latin typeface="Cambria Math" panose="02040503050406030204" pitchFamily="18" charset="0"/>
                          </a:rPr>
                          <m:t>10</m:t>
                        </m:r>
                      </m:e>
                      <m:sup>
                        <m:r>
                          <a:rPr lang="en-US" sz="2550" i="1">
                            <a:latin typeface="Cambria Math" panose="02040503050406030204" pitchFamily="18" charset="0"/>
                          </a:rPr>
                          <m:t>−6</m:t>
                        </m:r>
                      </m:sup>
                    </m:sSup>
                  </m:oMath>
                </a14:m>
                <a:endParaRPr lang="fr-FR" sz="2550" dirty="0"/>
              </a:p>
            </p:txBody>
          </p:sp>
        </mc:Choice>
        <mc:Fallback>
          <p:sp>
            <p:nvSpPr>
              <p:cNvPr id="8" name="Rectangle 7">
                <a:extLst>
                  <a:ext uri="{FF2B5EF4-FFF2-40B4-BE49-F238E27FC236}">
                    <a16:creationId xmlns:a16="http://schemas.microsoft.com/office/drawing/2014/main" id="{32053F18-69CA-4DF0-A03D-58DE26504C80}"/>
                  </a:ext>
                </a:extLst>
              </p:cNvPr>
              <p:cNvSpPr>
                <a:spLocks noRot="1" noChangeAspect="1" noMove="1" noResize="1" noEditPoints="1" noAdjustHandles="1" noChangeArrowheads="1" noChangeShapeType="1" noTextEdit="1"/>
              </p:cNvSpPr>
              <p:nvPr/>
            </p:nvSpPr>
            <p:spPr>
              <a:xfrm>
                <a:off x="1104236" y="24054500"/>
                <a:ext cx="11316364" cy="1482970"/>
              </a:xfrm>
              <a:prstGeom prst="rect">
                <a:avLst/>
              </a:prstGeom>
              <a:blipFill>
                <a:blip r:embed="rId10"/>
                <a:stretch>
                  <a:fillRect l="-915" t="-4115"/>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 name="Rectangle 8">
                <a:extLst>
                  <a:ext uri="{FF2B5EF4-FFF2-40B4-BE49-F238E27FC236}">
                    <a16:creationId xmlns:a16="http://schemas.microsoft.com/office/drawing/2014/main" id="{C690FB25-703E-4A2B-AC5D-163C21191E45}"/>
                  </a:ext>
                </a:extLst>
              </p:cNvPr>
              <p:cNvSpPr/>
              <p:nvPr/>
            </p:nvSpPr>
            <p:spPr>
              <a:xfrm>
                <a:off x="1072647" y="26874087"/>
                <a:ext cx="8528553" cy="661400"/>
              </a:xfrm>
              <a:prstGeom prst="rect">
                <a:avLst/>
              </a:prstGeom>
            </p:spPr>
            <p:txBody>
              <a:bodyPr wrap="none">
                <a:spAutoFit/>
              </a:bodyPr>
              <a:lstStyle/>
              <a:p>
                <a:pPr marL="0" indent="0">
                  <a:buNone/>
                </a:pPr>
                <a14:m>
                  <m:oMath xmlns:m="http://schemas.openxmlformats.org/officeDocument/2006/math">
                    <m:sSub>
                      <m:sSubPr>
                        <m:ctrlPr>
                          <a:rPr lang="en-US" sz="2550" i="1">
                            <a:ln w="9525">
                              <a:noFill/>
                            </a:ln>
                            <a:latin typeface="Cambria Math" panose="02040503050406030204" pitchFamily="18" charset="0"/>
                          </a:rPr>
                        </m:ctrlPr>
                      </m:sSubPr>
                      <m:e>
                        <m:r>
                          <a:rPr lang="fr-FR" sz="2550" i="1">
                            <a:ln w="9525">
                              <a:noFill/>
                            </a:ln>
                            <a:latin typeface="Cambria Math" panose="02040503050406030204" pitchFamily="18" charset="0"/>
                          </a:rPr>
                          <m:t>𝐴</m:t>
                        </m:r>
                      </m:e>
                      <m:sub>
                        <m:r>
                          <a:rPr lang="fr-FR" sz="2550" i="1">
                            <a:ln w="9525">
                              <a:noFill/>
                            </a:ln>
                            <a:latin typeface="Cambria Math" panose="02040503050406030204" pitchFamily="18" charset="0"/>
                          </a:rPr>
                          <m:t>𝑑</m:t>
                        </m:r>
                      </m:sub>
                    </m:sSub>
                  </m:oMath>
                </a14:m>
                <a:r>
                  <a:rPr lang="en-US" sz="2550" i="1" dirty="0">
                    <a:ln w="9525">
                      <a:noFill/>
                    </a:ln>
                  </a:rPr>
                  <a:t>= </a:t>
                </a:r>
                <a14:m>
                  <m:oMath xmlns:m="http://schemas.openxmlformats.org/officeDocument/2006/math">
                    <m:f>
                      <m:fPr>
                        <m:ctrlPr>
                          <a:rPr lang="en-US" sz="2550" i="1" dirty="0">
                            <a:ln w="9525">
                              <a:noFill/>
                            </a:ln>
                            <a:latin typeface="Cambria Math" panose="02040503050406030204" pitchFamily="18" charset="0"/>
                          </a:rPr>
                        </m:ctrlPr>
                      </m:fPr>
                      <m:num>
                        <m:sSub>
                          <m:sSubPr>
                            <m:ctrlPr>
                              <a:rPr lang="en-US" sz="2550" i="1" dirty="0">
                                <a:ln w="9525">
                                  <a:noFill/>
                                </a:ln>
                                <a:latin typeface="Cambria Math" panose="02040503050406030204" pitchFamily="18" charset="0"/>
                              </a:rPr>
                            </m:ctrlPr>
                          </m:sSubPr>
                          <m:e>
                            <m:r>
                              <a:rPr lang="fr-FR" sz="2550" i="1" dirty="0">
                                <a:ln w="9525">
                                  <a:noFill/>
                                </a:ln>
                                <a:latin typeface="Cambria Math" panose="02040503050406030204" pitchFamily="18" charset="0"/>
                              </a:rPr>
                              <m:t>𝑎</m:t>
                            </m:r>
                          </m:e>
                          <m:sub>
                            <m:r>
                              <a:rPr lang="fr-FR" sz="2550" i="1" dirty="0">
                                <a:ln w="9525">
                                  <a:noFill/>
                                </a:ln>
                                <a:latin typeface="Cambria Math" panose="02040503050406030204" pitchFamily="18" charset="0"/>
                              </a:rPr>
                              <m:t>𝑒</m:t>
                            </m:r>
                          </m:sub>
                        </m:sSub>
                        <m:r>
                          <a:rPr lang="fr-FR" sz="2550" i="1" dirty="0">
                            <a:ln w="9525">
                              <a:noFill/>
                            </a:ln>
                            <a:latin typeface="Cambria Math" panose="02040503050406030204" pitchFamily="18" charset="0"/>
                          </a:rPr>
                          <m:t>𝑓</m:t>
                        </m:r>
                      </m:num>
                      <m:den>
                        <m:r>
                          <a:rPr lang="fr-FR" sz="2550" i="1" dirty="0">
                            <a:ln w="9525">
                              <a:noFill/>
                            </a:ln>
                            <a:latin typeface="Cambria Math" panose="02040503050406030204" pitchFamily="18" charset="0"/>
                          </a:rPr>
                          <m:t>𝑉</m:t>
                        </m:r>
                      </m:den>
                    </m:f>
                  </m:oMath>
                </a14:m>
                <a:r>
                  <a:rPr lang="en-US" sz="2550" i="1" dirty="0">
                    <a:ln w="9525">
                      <a:noFill/>
                    </a:ln>
                  </a:rPr>
                  <a:t>(</a:t>
                </a:r>
                <a14:m>
                  <m:oMath xmlns:m="http://schemas.openxmlformats.org/officeDocument/2006/math">
                    <m:r>
                      <a:rPr lang="fr-FR" sz="2550" i="1" dirty="0">
                        <a:ln w="9525">
                          <a:noFill/>
                        </a:ln>
                        <a:latin typeface="Cambria Math" panose="02040503050406030204" pitchFamily="18" charset="0"/>
                      </a:rPr>
                      <m:t>𝑐</m:t>
                    </m:r>
                    <m:r>
                      <a:rPr lang="fr-FR" sz="2550" i="1" dirty="0">
                        <a:ln w="9525">
                          <a:noFill/>
                        </a:ln>
                        <a:latin typeface="Cambria Math" panose="02040503050406030204" pitchFamily="18" charset="0"/>
                      </a:rPr>
                      <m:t>1</m:t>
                    </m:r>
                  </m:oMath>
                </a14:m>
                <a:r>
                  <a:rPr lang="en-US" sz="2550" i="1" dirty="0">
                    <a:ln w="9525">
                      <a:noFill/>
                    </a:ln>
                  </a:rPr>
                  <a:t>+</a:t>
                </a:r>
                <a:r>
                  <a:rPr lang="fr-FR" sz="2550" i="1" dirty="0">
                    <a:ln w="9525">
                      <a:noFill/>
                    </a:ln>
                  </a:rPr>
                  <a:t> </a:t>
                </a:r>
                <a14:m>
                  <m:oMath xmlns:m="http://schemas.openxmlformats.org/officeDocument/2006/math">
                    <m:r>
                      <m:rPr>
                        <m:nor/>
                      </m:rPr>
                      <a:rPr lang="fr-FR" sz="2550" i="1">
                        <a:ln w="9525">
                          <a:noFill/>
                        </a:ln>
                        <a:latin typeface="Cambria Math" panose="02040503050406030204" pitchFamily="18" charset="0"/>
                      </a:rPr>
                      <m:t>c</m:t>
                    </m:r>
                    <m:r>
                      <m:rPr>
                        <m:nor/>
                      </m:rPr>
                      <a:rPr lang="fr-FR" sz="2550" i="1">
                        <a:ln w="9525">
                          <a:noFill/>
                        </a:ln>
                        <a:latin typeface="Cambria Math" panose="02040503050406030204" pitchFamily="18" charset="0"/>
                      </a:rPr>
                      <m:t>2</m:t>
                    </m:r>
                    <m:sSup>
                      <m:sSupPr>
                        <m:ctrlPr>
                          <a:rPr lang="fr-FR" sz="2550" i="1">
                            <a:ln w="9525">
                              <a:noFill/>
                            </a:ln>
                            <a:latin typeface="Cambria Math" panose="02040503050406030204" pitchFamily="18" charset="0"/>
                          </a:rPr>
                        </m:ctrlPr>
                      </m:sSupPr>
                      <m:e>
                        <m:sSub>
                          <m:sSubPr>
                            <m:ctrlPr>
                              <a:rPr lang="en-US" sz="2550" i="1" dirty="0">
                                <a:ln w="9525">
                                  <a:noFill/>
                                </a:ln>
                                <a:latin typeface="Cambria Math" panose="02040503050406030204" pitchFamily="18" charset="0"/>
                              </a:rPr>
                            </m:ctrlPr>
                          </m:sSubPr>
                          <m:e>
                            <m:r>
                              <a:rPr lang="fr-FR" sz="2550" i="1" dirty="0">
                                <a:ln w="9525">
                                  <a:noFill/>
                                </a:ln>
                                <a:latin typeface="Cambria Math" panose="02040503050406030204" pitchFamily="18" charset="0"/>
                              </a:rPr>
                              <m:t>.</m:t>
                            </m:r>
                            <m:r>
                              <a:rPr lang="fr-FR" sz="2550" i="1" dirty="0">
                                <a:ln w="9525">
                                  <a:noFill/>
                                </a:ln>
                                <a:latin typeface="Cambria Math" panose="02040503050406030204" pitchFamily="18" charset="0"/>
                              </a:rPr>
                              <m:t>𝑎</m:t>
                            </m:r>
                          </m:e>
                          <m:sub>
                            <m:r>
                              <a:rPr lang="fr-FR" sz="2550" i="1" dirty="0">
                                <a:ln w="9525">
                                  <a:noFill/>
                                </a:ln>
                                <a:latin typeface="Cambria Math" panose="02040503050406030204" pitchFamily="18" charset="0"/>
                              </a:rPr>
                              <m:t>𝑒</m:t>
                            </m:r>
                          </m:sub>
                        </m:sSub>
                      </m:e>
                      <m:sup>
                        <m:r>
                          <a:rPr lang="fr-FR" sz="2550" i="1">
                            <a:ln w="9525">
                              <a:noFill/>
                            </a:ln>
                            <a:latin typeface="Cambria Math" panose="02040503050406030204" pitchFamily="18" charset="0"/>
                          </a:rPr>
                          <m:t>2</m:t>
                        </m:r>
                      </m:sup>
                    </m:sSup>
                    <m:sSup>
                      <m:sSupPr>
                        <m:ctrlPr>
                          <a:rPr lang="fr-FR" sz="2550" i="1">
                            <a:ln w="9525">
                              <a:noFill/>
                            </a:ln>
                            <a:latin typeface="Cambria Math" panose="02040503050406030204" pitchFamily="18" charset="0"/>
                          </a:rPr>
                        </m:ctrlPr>
                      </m:sSupPr>
                      <m:e>
                        <m:r>
                          <a:rPr lang="fr-FR" sz="2550" i="1">
                            <a:ln w="9525">
                              <a:noFill/>
                            </a:ln>
                            <a:latin typeface="Cambria Math" panose="02040503050406030204" pitchFamily="18" charset="0"/>
                          </a:rPr>
                          <m:t>𝑓</m:t>
                        </m:r>
                      </m:e>
                      <m:sup>
                        <m:r>
                          <a:rPr lang="fr-FR" sz="2550" i="1">
                            <a:ln w="9525">
                              <a:noFill/>
                            </a:ln>
                            <a:latin typeface="Cambria Math" panose="02040503050406030204" pitchFamily="18" charset="0"/>
                          </a:rPr>
                          <m:t>2</m:t>
                        </m:r>
                      </m:sup>
                    </m:sSup>
                  </m:oMath>
                </a14:m>
                <a:r>
                  <a:rPr lang="en-US" sz="2550" i="1" dirty="0">
                    <a:ln w="9525">
                      <a:noFill/>
                    </a:ln>
                  </a:rPr>
                  <a:t>+c3</a:t>
                </a:r>
                <a:r>
                  <a:rPr lang="fr-FR" sz="2550" i="1" dirty="0">
                    <a:ln w="9525">
                      <a:noFill/>
                    </a:ln>
                  </a:rPr>
                  <a:t> </a:t>
                </a:r>
                <a14:m>
                  <m:oMath xmlns:m="http://schemas.openxmlformats.org/officeDocument/2006/math">
                    <m:sSup>
                      <m:sSupPr>
                        <m:ctrlPr>
                          <a:rPr lang="fr-FR" sz="2550" i="1">
                            <a:ln w="9525">
                              <a:noFill/>
                            </a:ln>
                            <a:latin typeface="Cambria Math" panose="02040503050406030204" pitchFamily="18" charset="0"/>
                          </a:rPr>
                        </m:ctrlPr>
                      </m:sSupPr>
                      <m:e>
                        <m:sSub>
                          <m:sSubPr>
                            <m:ctrlPr>
                              <a:rPr lang="en-US" sz="2550" i="1" dirty="0">
                                <a:ln w="9525">
                                  <a:noFill/>
                                </a:ln>
                                <a:latin typeface="Cambria Math" panose="02040503050406030204" pitchFamily="18" charset="0"/>
                              </a:rPr>
                            </m:ctrlPr>
                          </m:sSubPr>
                          <m:e>
                            <m:r>
                              <a:rPr lang="fr-FR" sz="2550" i="1" dirty="0">
                                <a:ln w="9525">
                                  <a:noFill/>
                                </a:ln>
                                <a:latin typeface="Cambria Math" panose="02040503050406030204" pitchFamily="18" charset="0"/>
                              </a:rPr>
                              <m:t>𝑎</m:t>
                            </m:r>
                          </m:e>
                          <m:sub>
                            <m:r>
                              <a:rPr lang="fr-FR" sz="2550" i="1" dirty="0">
                                <a:ln w="9525">
                                  <a:noFill/>
                                </a:ln>
                                <a:latin typeface="Cambria Math" panose="02040503050406030204" pitchFamily="18" charset="0"/>
                              </a:rPr>
                              <m:t>𝑒</m:t>
                            </m:r>
                          </m:sub>
                        </m:sSub>
                      </m:e>
                      <m:sup>
                        <m:r>
                          <a:rPr lang="fr-FR" sz="2550" i="1" dirty="0">
                            <a:ln w="9525">
                              <a:noFill/>
                            </a:ln>
                            <a:latin typeface="Cambria Math" panose="02040503050406030204" pitchFamily="18" charset="0"/>
                          </a:rPr>
                          <m:t>3</m:t>
                        </m:r>
                      </m:sup>
                    </m:sSup>
                    <m:sSup>
                      <m:sSupPr>
                        <m:ctrlPr>
                          <a:rPr lang="fr-FR" sz="2550" i="1">
                            <a:ln w="9525">
                              <a:noFill/>
                            </a:ln>
                            <a:latin typeface="Cambria Math" panose="02040503050406030204" pitchFamily="18" charset="0"/>
                          </a:rPr>
                        </m:ctrlPr>
                      </m:sSupPr>
                      <m:e>
                        <m:r>
                          <a:rPr lang="fr-FR" sz="2550" i="1">
                            <a:ln w="9525">
                              <a:noFill/>
                            </a:ln>
                            <a:latin typeface="Cambria Math" panose="02040503050406030204" pitchFamily="18" charset="0"/>
                          </a:rPr>
                          <m:t>𝑓</m:t>
                        </m:r>
                      </m:e>
                      <m:sup>
                        <m:r>
                          <a:rPr lang="fr-FR" sz="2550" i="1">
                            <a:ln w="9525">
                              <a:noFill/>
                            </a:ln>
                            <a:latin typeface="Cambria Math" panose="02040503050406030204" pitchFamily="18" charset="0"/>
                          </a:rPr>
                          <m:t>3</m:t>
                        </m:r>
                      </m:sup>
                    </m:sSup>
                  </m:oMath>
                </a14:m>
                <a:r>
                  <a:rPr lang="en-US" sz="2550" i="1" dirty="0">
                    <a:ln w="9525">
                      <a:noFill/>
                    </a:ln>
                  </a:rPr>
                  <a:t>)   (Attenuation Equation</a:t>
                </a:r>
                <a:r>
                  <a:rPr lang="en-US" sz="2550" i="1" dirty="0" smtClean="0">
                    <a:ln w="9525">
                      <a:noFill/>
                    </a:ln>
                  </a:rPr>
                  <a:t>),  </a:t>
                </a:r>
                <a:endParaRPr lang="en-US" sz="2550" i="1" dirty="0">
                  <a:ln w="9525">
                    <a:noFill/>
                  </a:ln>
                </a:endParaRPr>
              </a:p>
            </p:txBody>
          </p:sp>
        </mc:Choice>
        <mc:Fallback>
          <p:sp>
            <p:nvSpPr>
              <p:cNvPr id="9" name="Rectangle 8">
                <a:extLst>
                  <a:ext uri="{FF2B5EF4-FFF2-40B4-BE49-F238E27FC236}">
                    <a16:creationId xmlns:a16="http://schemas.microsoft.com/office/drawing/2014/main" id="{C690FB25-703E-4A2B-AC5D-163C21191E45}"/>
                  </a:ext>
                </a:extLst>
              </p:cNvPr>
              <p:cNvSpPr>
                <a:spLocks noRot="1" noChangeAspect="1" noMove="1" noResize="1" noEditPoints="1" noAdjustHandles="1" noChangeArrowheads="1" noChangeShapeType="1" noTextEdit="1"/>
              </p:cNvSpPr>
              <p:nvPr/>
            </p:nvSpPr>
            <p:spPr>
              <a:xfrm>
                <a:off x="1072647" y="26874087"/>
                <a:ext cx="8528553" cy="661400"/>
              </a:xfrm>
              <a:prstGeom prst="rect">
                <a:avLst/>
              </a:prstGeom>
              <a:blipFill>
                <a:blip r:embed="rId11"/>
                <a:stretch>
                  <a:fillRect b="-7339"/>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0" name="Rectangle 9">
                <a:extLst>
                  <a:ext uri="{FF2B5EF4-FFF2-40B4-BE49-F238E27FC236}">
                    <a16:creationId xmlns:a16="http://schemas.microsoft.com/office/drawing/2014/main" id="{28E64B4E-9EA5-4C30-BDFE-7DE972D736EB}"/>
                  </a:ext>
                </a:extLst>
              </p:cNvPr>
              <p:cNvSpPr/>
              <p:nvPr/>
            </p:nvSpPr>
            <p:spPr>
              <a:xfrm>
                <a:off x="1221248" y="28518883"/>
                <a:ext cx="11199352" cy="2312364"/>
              </a:xfrm>
              <a:prstGeom prst="rect">
                <a:avLst/>
              </a:prstGeom>
            </p:spPr>
            <p:txBody>
              <a:bodyPr wrap="square">
                <a:spAutoFit/>
              </a:bodyPr>
              <a:lstStyle/>
              <a:p>
                <a:pPr marL="0" indent="0">
                  <a:buNone/>
                </a:pPr>
                <a:r>
                  <a:rPr lang="fr-FR" sz="2550" dirty="0">
                    <a:solidFill>
                      <a:schemeClr val="tx1"/>
                    </a:solidFill>
                  </a:rPr>
                  <a:t>c1</a:t>
                </a:r>
                <a14:m>
                  <m:oMath xmlns:m="http://schemas.openxmlformats.org/officeDocument/2006/math">
                    <m:r>
                      <a:rPr lang="fr-FR" sz="2550" i="1">
                        <a:solidFill>
                          <a:schemeClr val="tx1"/>
                        </a:solidFill>
                        <a:latin typeface="Cambria Math" panose="02040503050406030204" pitchFamily="18" charset="0"/>
                      </a:rPr>
                      <m:t>=</m:t>
                    </m:r>
                    <m:f>
                      <m:fPr>
                        <m:ctrlPr>
                          <a:rPr lang="fr-FR" sz="2550" i="1">
                            <a:solidFill>
                              <a:schemeClr val="tx1"/>
                            </a:solidFill>
                            <a:latin typeface="Cambria Math" panose="02040503050406030204" pitchFamily="18" charset="0"/>
                          </a:rPr>
                        </m:ctrlPr>
                      </m:fPr>
                      <m:num>
                        <m:r>
                          <a:rPr lang="fr-FR" sz="2550" i="1">
                            <a:solidFill>
                              <a:schemeClr val="tx1"/>
                            </a:solidFill>
                            <a:latin typeface="Cambria Math" panose="02040503050406030204" pitchFamily="18" charset="0"/>
                          </a:rPr>
                          <m:t>1886.(</m:t>
                        </m:r>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𝜖</m:t>
                            </m:r>
                          </m:e>
                          <m:sup>
                            <m:r>
                              <a:rPr lang="fr-FR" sz="2550" i="1">
                                <a:solidFill>
                                  <a:schemeClr val="tx1"/>
                                </a:solidFill>
                                <a:latin typeface="Cambria Math" panose="02040503050406030204" pitchFamily="18" charset="0"/>
                                <a:ea typeface="Cambria Math" panose="02040503050406030204" pitchFamily="18" charset="0"/>
                              </a:rPr>
                              <m:t>′′</m:t>
                            </m:r>
                          </m:sup>
                        </m:sSup>
                        <m:r>
                          <a:rPr lang="fr-FR" sz="2550" i="1">
                            <a:solidFill>
                              <a:schemeClr val="tx1"/>
                            </a:solidFill>
                            <a:latin typeface="Cambria Math" panose="02040503050406030204" pitchFamily="18" charset="0"/>
                            <a:ea typeface="Cambria Math" panose="02040503050406030204" pitchFamily="18" charset="0"/>
                          </a:rPr>
                          <m:t>)</m:t>
                        </m:r>
                      </m:num>
                      <m:den>
                        <m:sSup>
                          <m:sSupPr>
                            <m:ctrlPr>
                              <a:rPr lang="fr-FR" sz="2550" i="1">
                                <a:solidFill>
                                  <a:schemeClr val="tx1"/>
                                </a:solidFill>
                                <a:latin typeface="Cambria Math" panose="02040503050406030204" pitchFamily="18" charset="0"/>
                                <a:ea typeface="Cambria Math" panose="02040503050406030204" pitchFamily="18" charset="0"/>
                              </a:rPr>
                            </m:ctrlPr>
                          </m:sSupPr>
                          <m:e>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𝜀</m:t>
                                </m:r>
                              </m:e>
                              <m:sup>
                                <m:r>
                                  <a:rPr lang="fr-FR" sz="2550" i="1">
                                    <a:solidFill>
                                      <a:schemeClr val="tx1"/>
                                    </a:solidFill>
                                    <a:latin typeface="Cambria Math" panose="02040503050406030204" pitchFamily="18" charset="0"/>
                                    <a:ea typeface="Cambria Math" panose="02040503050406030204" pitchFamily="18" charset="0"/>
                                  </a:rPr>
                                  <m:t>′</m:t>
                                </m:r>
                              </m:sup>
                            </m:sSup>
                            <m:r>
                              <a:rPr lang="fr-FR" sz="2550" i="1">
                                <a:solidFill>
                                  <a:schemeClr val="tx1"/>
                                </a:solidFill>
                                <a:latin typeface="Cambria Math" panose="02040503050406030204" pitchFamily="18" charset="0"/>
                                <a:ea typeface="Cambria Math" panose="02040503050406030204" pitchFamily="18" charset="0"/>
                              </a:rPr>
                              <m:t>+2)</m:t>
                            </m:r>
                          </m:e>
                          <m:sup>
                            <m:r>
                              <a:rPr lang="fr-FR" sz="2550" i="1">
                                <a:solidFill>
                                  <a:schemeClr val="tx1"/>
                                </a:solidFill>
                                <a:latin typeface="Cambria Math" panose="02040503050406030204" pitchFamily="18" charset="0"/>
                                <a:ea typeface="Cambria Math" panose="02040503050406030204" pitchFamily="18" charset="0"/>
                              </a:rPr>
                              <m:t>2</m:t>
                            </m:r>
                          </m:sup>
                        </m:sSup>
                        <m:r>
                          <a:rPr lang="fr-FR" sz="2550" i="1">
                            <a:solidFill>
                              <a:schemeClr val="tx1"/>
                            </a:solidFill>
                            <a:latin typeface="Cambria Math" panose="02040503050406030204" pitchFamily="18" charset="0"/>
                            <a:ea typeface="Cambria Math" panose="02040503050406030204" pitchFamily="18" charset="0"/>
                          </a:rPr>
                          <m:t>+</m:t>
                        </m:r>
                        <m:sSup>
                          <m:sSupPr>
                            <m:ctrlPr>
                              <a:rPr lang="fr-FR" sz="2550" i="1">
                                <a:solidFill>
                                  <a:schemeClr val="tx1"/>
                                </a:solidFill>
                                <a:latin typeface="Cambria Math" panose="02040503050406030204" pitchFamily="18" charset="0"/>
                                <a:ea typeface="Cambria Math" panose="02040503050406030204" pitchFamily="18" charset="0"/>
                              </a:rPr>
                            </m:ctrlPr>
                          </m:sSupPr>
                          <m:e>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𝜖</m:t>
                                </m:r>
                              </m:e>
                              <m:sup>
                                <m:r>
                                  <a:rPr lang="fr-FR" sz="2550" i="1">
                                    <a:solidFill>
                                      <a:schemeClr val="tx1"/>
                                    </a:solidFill>
                                    <a:latin typeface="Cambria Math" panose="02040503050406030204" pitchFamily="18" charset="0"/>
                                    <a:ea typeface="Cambria Math" panose="02040503050406030204" pitchFamily="18" charset="0"/>
                                  </a:rPr>
                                  <m:t>′′</m:t>
                                </m:r>
                              </m:sup>
                            </m:sSup>
                          </m:e>
                          <m:sup>
                            <m:r>
                              <a:rPr lang="fr-FR" sz="2550" i="1">
                                <a:solidFill>
                                  <a:schemeClr val="tx1"/>
                                </a:solidFill>
                                <a:latin typeface="Cambria Math" panose="02040503050406030204" pitchFamily="18" charset="0"/>
                                <a:ea typeface="Cambria Math" panose="02040503050406030204" pitchFamily="18" charset="0"/>
                              </a:rPr>
                              <m:t>2</m:t>
                            </m:r>
                          </m:sup>
                        </m:sSup>
                        <m:r>
                          <a:rPr lang="fr-FR" sz="2550" i="1">
                            <a:solidFill>
                              <a:schemeClr val="tx1"/>
                            </a:solidFill>
                            <a:latin typeface="Cambria Math" panose="02040503050406030204" pitchFamily="18" charset="0"/>
                            <a:ea typeface="Cambria Math" panose="02040503050406030204" pitchFamily="18" charset="0"/>
                          </a:rPr>
                          <m:t> </m:t>
                        </m:r>
                      </m:den>
                    </m:f>
                  </m:oMath>
                </a14:m>
                <a:endParaRPr lang="en-US" sz="2550" i="1" dirty="0">
                  <a:solidFill>
                    <a:schemeClr val="tx1"/>
                  </a:solidFill>
                </a:endParaRPr>
              </a:p>
              <a:p>
                <a:pPr marL="0" indent="0">
                  <a:buNone/>
                </a:pPr>
                <a14:m>
                  <m:oMath xmlns:m="http://schemas.openxmlformats.org/officeDocument/2006/math">
                    <m:r>
                      <m:rPr>
                        <m:nor/>
                      </m:rPr>
                      <a:rPr lang="fr-FR" sz="2550" i="1">
                        <a:solidFill>
                          <a:schemeClr val="tx1"/>
                        </a:solidFill>
                        <a:latin typeface="Cambria Math" panose="02040503050406030204" pitchFamily="18" charset="0"/>
                      </a:rPr>
                      <m:t>c</m:t>
                    </m:r>
                    <m:r>
                      <m:rPr>
                        <m:nor/>
                      </m:rPr>
                      <a:rPr lang="fr-FR" sz="2550" i="1">
                        <a:solidFill>
                          <a:schemeClr val="tx1"/>
                        </a:solidFill>
                        <a:latin typeface="Cambria Math" panose="02040503050406030204" pitchFamily="18" charset="0"/>
                      </a:rPr>
                      <m:t>2=137</m:t>
                    </m:r>
                    <m:r>
                      <a:rPr lang="fr-FR" sz="2550" i="1">
                        <a:solidFill>
                          <a:schemeClr val="tx1"/>
                        </a:solidFill>
                        <a:latin typeface="Cambria Math" panose="02040503050406030204" pitchFamily="18" charset="0"/>
                        <a:ea typeface="Cambria Math" panose="02040503050406030204" pitchFamily="18" charset="0"/>
                      </a:rPr>
                      <m:t>×</m:t>
                    </m:r>
                    <m:sSup>
                      <m:sSupPr>
                        <m:ctrlPr>
                          <a:rPr lang="fr-FR" sz="2550" i="1">
                            <a:solidFill>
                              <a:schemeClr val="tx1"/>
                            </a:solidFill>
                            <a:latin typeface="Cambria Math" panose="02040503050406030204" pitchFamily="18" charset="0"/>
                          </a:rPr>
                        </m:ctrlPr>
                      </m:sSupPr>
                      <m:e>
                        <m:r>
                          <a:rPr lang="fr-FR" sz="2550" i="1">
                            <a:solidFill>
                              <a:schemeClr val="tx1"/>
                            </a:solidFill>
                            <a:latin typeface="Cambria Math" panose="02040503050406030204" pitchFamily="18" charset="0"/>
                          </a:rPr>
                          <m:t>10</m:t>
                        </m:r>
                      </m:e>
                      <m:sup>
                        <m:r>
                          <a:rPr lang="fr-FR" sz="2550" i="1">
                            <a:solidFill>
                              <a:schemeClr val="tx1"/>
                            </a:solidFill>
                            <a:latin typeface="Cambria Math" panose="02040503050406030204" pitchFamily="18" charset="0"/>
                          </a:rPr>
                          <m:t>3</m:t>
                        </m:r>
                      </m:sup>
                    </m:sSup>
                    <m:r>
                      <a:rPr lang="fr-FR" sz="2550" i="1">
                        <a:solidFill>
                          <a:schemeClr val="tx1"/>
                        </a:solidFill>
                        <a:latin typeface="Cambria Math" panose="02040503050406030204" pitchFamily="18" charset="0"/>
                      </a:rPr>
                      <m:t>.</m:t>
                    </m:r>
                  </m:oMath>
                </a14:m>
                <a:r>
                  <a:rPr lang="fr-FR" sz="2550" i="1" dirty="0">
                    <a:solidFill>
                      <a:schemeClr val="tx1"/>
                    </a:solidFill>
                    <a:ea typeface="Cambria Math" panose="02040503050406030204" pitchFamily="18" charset="0"/>
                  </a:rPr>
                  <a:t> </a:t>
                </a:r>
                <a14:m>
                  <m:oMath xmlns:m="http://schemas.openxmlformats.org/officeDocument/2006/math">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𝜖</m:t>
                        </m:r>
                      </m:e>
                      <m:sup>
                        <m:r>
                          <a:rPr lang="fr-FR" sz="2550" i="1">
                            <a:solidFill>
                              <a:schemeClr val="tx1"/>
                            </a:solidFill>
                            <a:latin typeface="Cambria Math" panose="02040503050406030204" pitchFamily="18" charset="0"/>
                            <a:ea typeface="Cambria Math" panose="02040503050406030204" pitchFamily="18" charset="0"/>
                          </a:rPr>
                          <m:t>′′</m:t>
                        </m:r>
                      </m:sup>
                    </m:sSup>
                    <m:r>
                      <a:rPr lang="fr-FR" sz="2550" i="1">
                        <a:solidFill>
                          <a:schemeClr val="tx1"/>
                        </a:solidFill>
                        <a:latin typeface="Cambria Math" panose="02040503050406030204" pitchFamily="18" charset="0"/>
                        <a:ea typeface="Cambria Math" panose="02040503050406030204" pitchFamily="18" charset="0"/>
                      </a:rPr>
                      <m:t>.{</m:t>
                    </m:r>
                    <m:f>
                      <m:fPr>
                        <m:ctrlPr>
                          <a:rPr lang="fr-FR" sz="2550" i="1">
                            <a:solidFill>
                              <a:schemeClr val="tx1"/>
                            </a:solidFill>
                            <a:latin typeface="Cambria Math" panose="02040503050406030204" pitchFamily="18" charset="0"/>
                            <a:ea typeface="Cambria Math" panose="02040503050406030204" pitchFamily="18" charset="0"/>
                          </a:rPr>
                        </m:ctrlPr>
                      </m:fPr>
                      <m:num>
                        <m:r>
                          <a:rPr lang="fr-FR" sz="2550" i="1">
                            <a:solidFill>
                              <a:schemeClr val="tx1"/>
                            </a:solidFill>
                            <a:latin typeface="Cambria Math" panose="02040503050406030204" pitchFamily="18" charset="0"/>
                            <a:ea typeface="Cambria Math" panose="02040503050406030204" pitchFamily="18" charset="0"/>
                          </a:rPr>
                          <m:t>6</m:t>
                        </m:r>
                      </m:num>
                      <m:den>
                        <m:r>
                          <a:rPr lang="fr-FR" sz="2550" i="1">
                            <a:solidFill>
                              <a:schemeClr val="tx1"/>
                            </a:solidFill>
                            <a:latin typeface="Cambria Math" panose="02040503050406030204" pitchFamily="18" charset="0"/>
                            <a:ea typeface="Cambria Math" panose="02040503050406030204" pitchFamily="18" charset="0"/>
                          </a:rPr>
                          <m:t>5</m:t>
                        </m:r>
                      </m:den>
                    </m:f>
                    <m:r>
                      <a:rPr lang="fr-FR" sz="2550" i="1">
                        <a:solidFill>
                          <a:schemeClr val="tx1"/>
                        </a:solidFill>
                        <a:latin typeface="Cambria Math" panose="02040503050406030204" pitchFamily="18" charset="0"/>
                        <a:ea typeface="Cambria Math" panose="02040503050406030204" pitchFamily="18" charset="0"/>
                      </a:rPr>
                      <m:t>.</m:t>
                    </m:r>
                    <m:f>
                      <m:fPr>
                        <m:ctrlPr>
                          <a:rPr lang="fr-FR" sz="2550" i="1">
                            <a:solidFill>
                              <a:schemeClr val="tx1"/>
                            </a:solidFill>
                            <a:latin typeface="Cambria Math" panose="02040503050406030204" pitchFamily="18" charset="0"/>
                            <a:ea typeface="Cambria Math" panose="02040503050406030204" pitchFamily="18" charset="0"/>
                          </a:rPr>
                        </m:ctrlPr>
                      </m:fPr>
                      <m:num>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7</m:t>
                            </m:r>
                            <m:r>
                              <a:rPr lang="fr-FR" sz="2550" i="1">
                                <a:solidFill>
                                  <a:schemeClr val="tx1"/>
                                </a:solidFill>
                                <a:latin typeface="Cambria Math" panose="02040503050406030204" pitchFamily="18" charset="0"/>
                                <a:ea typeface="Cambria Math" panose="02040503050406030204" pitchFamily="18" charset="0"/>
                              </a:rPr>
                              <m:t>𝜀</m:t>
                            </m:r>
                          </m:e>
                          <m:sup>
                            <m:r>
                              <a:rPr lang="fr-FR" sz="2550" i="1">
                                <a:solidFill>
                                  <a:schemeClr val="tx1"/>
                                </a:solidFill>
                                <a:latin typeface="Cambria Math" panose="02040503050406030204" pitchFamily="18" charset="0"/>
                                <a:ea typeface="Cambria Math" panose="02040503050406030204" pitchFamily="18" charset="0"/>
                              </a:rPr>
                              <m:t>′</m:t>
                            </m:r>
                          </m:sup>
                        </m:sSup>
                        <m:r>
                          <a:rPr lang="fr-FR" sz="2550" i="1">
                            <a:solidFill>
                              <a:schemeClr val="tx1"/>
                            </a:solidFill>
                            <a:latin typeface="Cambria Math" panose="02040503050406030204" pitchFamily="18" charset="0"/>
                            <a:ea typeface="Cambria Math" panose="02040503050406030204" pitchFamily="18" charset="0"/>
                          </a:rPr>
                          <m:t>+7</m:t>
                        </m:r>
                        <m:sSup>
                          <m:sSupPr>
                            <m:ctrlPr>
                              <a:rPr lang="fr-FR" sz="2550" i="1">
                                <a:solidFill>
                                  <a:schemeClr val="tx1"/>
                                </a:solidFill>
                                <a:latin typeface="Cambria Math" panose="02040503050406030204" pitchFamily="18" charset="0"/>
                                <a:ea typeface="Cambria Math" panose="02040503050406030204" pitchFamily="18" charset="0"/>
                              </a:rPr>
                            </m:ctrlPr>
                          </m:sSupPr>
                          <m:e>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𝜖</m:t>
                                </m:r>
                              </m:e>
                              <m:sup>
                                <m:r>
                                  <a:rPr lang="fr-FR" sz="2550" i="1">
                                    <a:solidFill>
                                      <a:schemeClr val="tx1"/>
                                    </a:solidFill>
                                    <a:latin typeface="Cambria Math" panose="02040503050406030204" pitchFamily="18" charset="0"/>
                                    <a:ea typeface="Cambria Math" panose="02040503050406030204" pitchFamily="18" charset="0"/>
                                  </a:rPr>
                                  <m:t>′′</m:t>
                                </m:r>
                              </m:sup>
                            </m:sSup>
                          </m:e>
                          <m:sup>
                            <m:r>
                              <a:rPr lang="fr-FR" sz="2550" i="1">
                                <a:solidFill>
                                  <a:schemeClr val="tx1"/>
                                </a:solidFill>
                                <a:latin typeface="Cambria Math" panose="02040503050406030204" pitchFamily="18" charset="0"/>
                                <a:ea typeface="Cambria Math" panose="02040503050406030204" pitchFamily="18" charset="0"/>
                              </a:rPr>
                              <m:t>2</m:t>
                            </m:r>
                          </m:sup>
                        </m:sSup>
                        <m:r>
                          <a:rPr lang="fr-FR" sz="2550" i="1">
                            <a:solidFill>
                              <a:schemeClr val="tx1"/>
                            </a:solidFill>
                            <a:latin typeface="Cambria Math" panose="02040503050406030204" pitchFamily="18" charset="0"/>
                            <a:ea typeface="Cambria Math" panose="02040503050406030204" pitchFamily="18" charset="0"/>
                          </a:rPr>
                          <m:t>4</m:t>
                        </m:r>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𝜀</m:t>
                            </m:r>
                          </m:e>
                          <m:sup>
                            <m:r>
                              <a:rPr lang="fr-FR" sz="2550" i="1">
                                <a:solidFill>
                                  <a:schemeClr val="tx1"/>
                                </a:solidFill>
                                <a:latin typeface="Cambria Math" panose="02040503050406030204" pitchFamily="18" charset="0"/>
                                <a:ea typeface="Cambria Math" panose="02040503050406030204" pitchFamily="18" charset="0"/>
                              </a:rPr>
                              <m:t>′</m:t>
                            </m:r>
                          </m:sup>
                        </m:sSup>
                        <m:r>
                          <a:rPr lang="fr-FR" sz="2550" i="1">
                            <a:solidFill>
                              <a:schemeClr val="tx1"/>
                            </a:solidFill>
                            <a:latin typeface="Cambria Math" panose="02040503050406030204" pitchFamily="18" charset="0"/>
                            <a:ea typeface="Cambria Math" panose="02040503050406030204" pitchFamily="18" charset="0"/>
                          </a:rPr>
                          <m:t>−20</m:t>
                        </m:r>
                      </m:num>
                      <m:den>
                        <m:sSup>
                          <m:sSupPr>
                            <m:ctrlPr>
                              <a:rPr lang="fr-FR" sz="2550" i="1">
                                <a:solidFill>
                                  <a:schemeClr val="tx1"/>
                                </a:solidFill>
                                <a:latin typeface="Cambria Math" panose="02040503050406030204" pitchFamily="18" charset="0"/>
                                <a:ea typeface="Cambria Math" panose="02040503050406030204" pitchFamily="18" charset="0"/>
                              </a:rPr>
                            </m:ctrlPr>
                          </m:sSupPr>
                          <m:e>
                            <m:sSup>
                              <m:sSupPr>
                                <m:ctrlPr>
                                  <a:rPr lang="fr-FR" sz="2550" i="1">
                                    <a:solidFill>
                                      <a:schemeClr val="tx1"/>
                                    </a:solidFill>
                                    <a:latin typeface="Cambria Math" panose="02040503050406030204" pitchFamily="18" charset="0"/>
                                    <a:ea typeface="Cambria Math" panose="02040503050406030204" pitchFamily="18" charset="0"/>
                                  </a:rPr>
                                </m:ctrlPr>
                              </m:sSupPr>
                              <m:e>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m:t>
                                    </m:r>
                                    <m:r>
                                      <a:rPr lang="fr-FR" sz="2550" i="1">
                                        <a:solidFill>
                                          <a:schemeClr val="tx1"/>
                                        </a:solidFill>
                                        <a:latin typeface="Cambria Math" panose="02040503050406030204" pitchFamily="18" charset="0"/>
                                        <a:ea typeface="Cambria Math" panose="02040503050406030204" pitchFamily="18" charset="0"/>
                                      </a:rPr>
                                      <m:t>𝜀</m:t>
                                    </m:r>
                                  </m:e>
                                  <m:sup>
                                    <m:r>
                                      <a:rPr lang="fr-FR" sz="2550" i="1">
                                        <a:solidFill>
                                          <a:schemeClr val="tx1"/>
                                        </a:solidFill>
                                        <a:latin typeface="Cambria Math" panose="02040503050406030204" pitchFamily="18" charset="0"/>
                                        <a:ea typeface="Cambria Math" panose="02040503050406030204" pitchFamily="18" charset="0"/>
                                      </a:rPr>
                                      <m:t>′</m:t>
                                    </m:r>
                                  </m:sup>
                                </m:sSup>
                                <m:r>
                                  <a:rPr lang="fr-FR" sz="2550" i="1">
                                    <a:solidFill>
                                      <a:schemeClr val="tx1"/>
                                    </a:solidFill>
                                    <a:latin typeface="Cambria Math" panose="02040503050406030204" pitchFamily="18" charset="0"/>
                                    <a:ea typeface="Cambria Math" panose="02040503050406030204" pitchFamily="18" charset="0"/>
                                  </a:rPr>
                                  <m:t>+3)</m:t>
                                </m:r>
                              </m:e>
                              <m:sup>
                                <m:r>
                                  <a:rPr lang="fr-FR" sz="2550" i="1">
                                    <a:solidFill>
                                      <a:schemeClr val="tx1"/>
                                    </a:solidFill>
                                    <a:latin typeface="Cambria Math" panose="02040503050406030204" pitchFamily="18" charset="0"/>
                                    <a:ea typeface="Cambria Math" panose="02040503050406030204" pitchFamily="18" charset="0"/>
                                  </a:rPr>
                                  <m:t>2</m:t>
                                </m:r>
                              </m:sup>
                            </m:sSup>
                            <m:r>
                              <a:rPr lang="fr-FR" sz="2550" i="1">
                                <a:solidFill>
                                  <a:schemeClr val="tx1"/>
                                </a:solidFill>
                                <a:latin typeface="Cambria Math" panose="02040503050406030204" pitchFamily="18" charset="0"/>
                                <a:ea typeface="Cambria Math" panose="02040503050406030204" pitchFamily="18" charset="0"/>
                              </a:rPr>
                              <m:t>+</m:t>
                            </m:r>
                            <m:sSup>
                              <m:sSupPr>
                                <m:ctrlPr>
                                  <a:rPr lang="fr-FR" sz="2550" i="1">
                                    <a:solidFill>
                                      <a:schemeClr val="tx1"/>
                                    </a:solidFill>
                                    <a:latin typeface="Cambria Math" panose="02040503050406030204" pitchFamily="18" charset="0"/>
                                    <a:ea typeface="Cambria Math" panose="02040503050406030204" pitchFamily="18" charset="0"/>
                                  </a:rPr>
                                </m:ctrlPr>
                              </m:sSupPr>
                              <m:e>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𝜖</m:t>
                                    </m:r>
                                  </m:e>
                                  <m:sup>
                                    <m:r>
                                      <a:rPr lang="fr-FR" sz="2550" i="1">
                                        <a:solidFill>
                                          <a:schemeClr val="tx1"/>
                                        </a:solidFill>
                                        <a:latin typeface="Cambria Math" panose="02040503050406030204" pitchFamily="18" charset="0"/>
                                        <a:ea typeface="Cambria Math" panose="02040503050406030204" pitchFamily="18" charset="0"/>
                                      </a:rPr>
                                      <m:t>′′</m:t>
                                    </m:r>
                                  </m:sup>
                                </m:sSup>
                              </m:e>
                              <m:sup>
                                <m:r>
                                  <a:rPr lang="fr-FR" sz="2550" i="1">
                                    <a:solidFill>
                                      <a:schemeClr val="tx1"/>
                                    </a:solidFill>
                                    <a:latin typeface="Cambria Math" panose="02040503050406030204" pitchFamily="18" charset="0"/>
                                    <a:ea typeface="Cambria Math" panose="02040503050406030204" pitchFamily="18" charset="0"/>
                                  </a:rPr>
                                  <m:t>2</m:t>
                                </m:r>
                              </m:sup>
                            </m:sSup>
                            <m:r>
                              <a:rPr lang="fr-FR" sz="2550" i="1">
                                <a:solidFill>
                                  <a:schemeClr val="tx1"/>
                                </a:solidFill>
                                <a:latin typeface="Cambria Math" panose="02040503050406030204" pitchFamily="18" charset="0"/>
                                <a:ea typeface="Cambria Math" panose="02040503050406030204" pitchFamily="18" charset="0"/>
                              </a:rPr>
                              <m:t>)</m:t>
                            </m:r>
                          </m:e>
                          <m:sup>
                            <m:r>
                              <a:rPr lang="fr-FR" sz="2550" i="1">
                                <a:solidFill>
                                  <a:schemeClr val="tx1"/>
                                </a:solidFill>
                                <a:latin typeface="Cambria Math" panose="02040503050406030204" pitchFamily="18" charset="0"/>
                                <a:ea typeface="Cambria Math" panose="02040503050406030204" pitchFamily="18" charset="0"/>
                              </a:rPr>
                              <m:t>2</m:t>
                            </m:r>
                          </m:sup>
                        </m:sSup>
                      </m:den>
                    </m:f>
                  </m:oMath>
                </a14:m>
                <a:r>
                  <a:rPr lang="en-US" sz="2550" i="1" dirty="0">
                    <a:solidFill>
                      <a:schemeClr val="tx1"/>
                    </a:solidFill>
                  </a:rPr>
                  <a:t>+</a:t>
                </a:r>
                <a14:m>
                  <m:oMath xmlns:m="http://schemas.openxmlformats.org/officeDocument/2006/math">
                    <m:f>
                      <m:fPr>
                        <m:ctrlPr>
                          <a:rPr lang="en-US" sz="2550" i="1" dirty="0">
                            <a:solidFill>
                              <a:schemeClr val="tx1"/>
                            </a:solidFill>
                            <a:latin typeface="Cambria Math" panose="02040503050406030204" pitchFamily="18" charset="0"/>
                          </a:rPr>
                        </m:ctrlPr>
                      </m:fPr>
                      <m:num>
                        <m:r>
                          <a:rPr lang="fr-FR" sz="2550" i="1" dirty="0">
                            <a:solidFill>
                              <a:schemeClr val="tx1"/>
                            </a:solidFill>
                            <a:latin typeface="Cambria Math" panose="02040503050406030204" pitchFamily="18" charset="0"/>
                          </a:rPr>
                          <m:t>1</m:t>
                        </m:r>
                      </m:num>
                      <m:den>
                        <m:r>
                          <a:rPr lang="fr-FR" sz="2550" i="1" dirty="0">
                            <a:solidFill>
                              <a:schemeClr val="tx1"/>
                            </a:solidFill>
                            <a:latin typeface="Cambria Math" panose="02040503050406030204" pitchFamily="18" charset="0"/>
                          </a:rPr>
                          <m:t>15</m:t>
                        </m:r>
                      </m:den>
                    </m:f>
                  </m:oMath>
                </a14:m>
                <a:r>
                  <a:rPr lang="en-US" sz="2550" i="1" dirty="0">
                    <a:solidFill>
                      <a:schemeClr val="tx1"/>
                    </a:solidFill>
                  </a:rPr>
                  <a:t>+</a:t>
                </a:r>
                <a14:m>
                  <m:oMath xmlns:m="http://schemas.openxmlformats.org/officeDocument/2006/math">
                    <m:f>
                      <m:fPr>
                        <m:ctrlPr>
                          <a:rPr lang="en-US" sz="2550" i="1" dirty="0">
                            <a:solidFill>
                              <a:schemeClr val="tx1"/>
                            </a:solidFill>
                            <a:latin typeface="Cambria Math" panose="02040503050406030204" pitchFamily="18" charset="0"/>
                          </a:rPr>
                        </m:ctrlPr>
                      </m:fPr>
                      <m:num>
                        <m:r>
                          <a:rPr lang="fr-FR" sz="2550" i="1" dirty="0">
                            <a:solidFill>
                              <a:schemeClr val="tx1"/>
                            </a:solidFill>
                            <a:latin typeface="Cambria Math" panose="02040503050406030204" pitchFamily="18" charset="0"/>
                          </a:rPr>
                          <m:t>5</m:t>
                        </m:r>
                      </m:num>
                      <m:den>
                        <m:r>
                          <a:rPr lang="fr-FR" sz="2550" i="1" dirty="0">
                            <a:solidFill>
                              <a:schemeClr val="tx1"/>
                            </a:solidFill>
                            <a:latin typeface="Cambria Math" panose="02040503050406030204" pitchFamily="18" charset="0"/>
                          </a:rPr>
                          <m:t>3</m:t>
                        </m:r>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dirty="0">
                                <a:solidFill>
                                  <a:schemeClr val="tx1"/>
                                </a:solidFill>
                                <a:latin typeface="Cambria Math" panose="02040503050406030204" pitchFamily="18" charset="0"/>
                              </a:rPr>
                              <m:t>((</m:t>
                            </m:r>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𝜀</m:t>
                                </m:r>
                              </m:e>
                              <m:sup>
                                <m:r>
                                  <a:rPr lang="fr-FR" sz="2550" i="1">
                                    <a:solidFill>
                                      <a:schemeClr val="tx1"/>
                                    </a:solidFill>
                                    <a:latin typeface="Cambria Math" panose="02040503050406030204" pitchFamily="18" charset="0"/>
                                    <a:ea typeface="Cambria Math" panose="02040503050406030204" pitchFamily="18" charset="0"/>
                                  </a:rPr>
                                  <m:t>′</m:t>
                                </m:r>
                              </m:sup>
                            </m:sSup>
                            <m:r>
                              <a:rPr lang="fr-FR" sz="2550" i="1">
                                <a:solidFill>
                                  <a:schemeClr val="tx1"/>
                                </a:solidFill>
                                <a:latin typeface="Cambria Math" panose="02040503050406030204" pitchFamily="18" charset="0"/>
                                <a:ea typeface="Cambria Math" panose="02040503050406030204" pitchFamily="18" charset="0"/>
                              </a:rPr>
                              <m:t>+3)</m:t>
                            </m:r>
                          </m:e>
                          <m:sup>
                            <m:r>
                              <a:rPr lang="fr-FR" sz="2550" i="1">
                                <a:solidFill>
                                  <a:schemeClr val="tx1"/>
                                </a:solidFill>
                                <a:latin typeface="Cambria Math" panose="02040503050406030204" pitchFamily="18" charset="0"/>
                                <a:ea typeface="Cambria Math" panose="02040503050406030204" pitchFamily="18" charset="0"/>
                              </a:rPr>
                              <m:t>2</m:t>
                            </m:r>
                          </m:sup>
                        </m:sSup>
                        <m:r>
                          <a:rPr lang="fr-FR" sz="2550" i="1">
                            <a:solidFill>
                              <a:schemeClr val="tx1"/>
                            </a:solidFill>
                            <a:latin typeface="Cambria Math" panose="02040503050406030204" pitchFamily="18" charset="0"/>
                            <a:ea typeface="Cambria Math" panose="02040503050406030204" pitchFamily="18" charset="0"/>
                          </a:rPr>
                          <m:t>+4</m:t>
                        </m:r>
                        <m:sSup>
                          <m:sSupPr>
                            <m:ctrlPr>
                              <a:rPr lang="fr-FR" sz="2550" i="1">
                                <a:solidFill>
                                  <a:schemeClr val="tx1"/>
                                </a:solidFill>
                                <a:latin typeface="Cambria Math" panose="02040503050406030204" pitchFamily="18" charset="0"/>
                                <a:ea typeface="Cambria Math" panose="02040503050406030204" pitchFamily="18" charset="0"/>
                              </a:rPr>
                            </m:ctrlPr>
                          </m:sSupPr>
                          <m:e>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𝜖</m:t>
                                </m:r>
                              </m:e>
                              <m:sup>
                                <m:r>
                                  <a:rPr lang="fr-FR" sz="2550" i="1">
                                    <a:solidFill>
                                      <a:schemeClr val="tx1"/>
                                    </a:solidFill>
                                    <a:latin typeface="Cambria Math" panose="02040503050406030204" pitchFamily="18" charset="0"/>
                                    <a:ea typeface="Cambria Math" panose="02040503050406030204" pitchFamily="18" charset="0"/>
                                  </a:rPr>
                                  <m:t>′′</m:t>
                                </m:r>
                              </m:sup>
                            </m:sSup>
                          </m:e>
                          <m:sup>
                            <m:r>
                              <a:rPr lang="fr-FR" sz="2550" i="1">
                                <a:solidFill>
                                  <a:schemeClr val="tx1"/>
                                </a:solidFill>
                                <a:latin typeface="Cambria Math" panose="02040503050406030204" pitchFamily="18" charset="0"/>
                                <a:ea typeface="Cambria Math" panose="02040503050406030204" pitchFamily="18" charset="0"/>
                              </a:rPr>
                              <m:t>2</m:t>
                            </m:r>
                          </m:sup>
                        </m:sSup>
                        <m:r>
                          <a:rPr lang="fr-FR" sz="2550" i="1">
                            <a:solidFill>
                              <a:schemeClr val="tx1"/>
                            </a:solidFill>
                            <a:latin typeface="Cambria Math" panose="02040503050406030204" pitchFamily="18" charset="0"/>
                            <a:ea typeface="Cambria Math" panose="02040503050406030204" pitchFamily="18" charset="0"/>
                          </a:rPr>
                          <m:t>)</m:t>
                        </m:r>
                      </m:den>
                    </m:f>
                    <m:r>
                      <a:rPr lang="fr-FR" sz="2550" i="1" dirty="0">
                        <a:solidFill>
                          <a:schemeClr val="tx1"/>
                        </a:solidFill>
                        <a:latin typeface="Cambria Math" panose="02040503050406030204" pitchFamily="18" charset="0"/>
                      </a:rPr>
                      <m:t>}</m:t>
                    </m:r>
                  </m:oMath>
                </a14:m>
                <a:endParaRPr lang="en-US" sz="2550" i="1" dirty="0">
                  <a:solidFill>
                    <a:schemeClr val="tx1"/>
                  </a:solidFill>
                </a:endParaRPr>
              </a:p>
              <a:p>
                <a:pPr marL="0" indent="0">
                  <a:buNone/>
                </a:pPr>
                <a:r>
                  <a:rPr lang="en-US" sz="2550" i="1" dirty="0">
                    <a:solidFill>
                      <a:schemeClr val="tx1"/>
                    </a:solidFill>
                  </a:rPr>
                  <a:t>c3=379</a:t>
                </a:r>
                <a14:m>
                  <m:oMath xmlns:m="http://schemas.openxmlformats.org/officeDocument/2006/math">
                    <m:r>
                      <a:rPr lang="en-US" sz="2550" i="1">
                        <a:solidFill>
                          <a:schemeClr val="tx1"/>
                        </a:solidFill>
                        <a:latin typeface="Cambria Math" panose="02040503050406030204" pitchFamily="18" charset="0"/>
                        <a:ea typeface="Cambria Math" panose="02040503050406030204" pitchFamily="18" charset="0"/>
                      </a:rPr>
                      <m:t>×</m:t>
                    </m:r>
                  </m:oMath>
                </a14:m>
                <a:r>
                  <a:rPr lang="fr-FR" sz="2550" i="1" dirty="0">
                    <a:solidFill>
                      <a:schemeClr val="tx1"/>
                    </a:solidFill>
                  </a:rPr>
                  <a:t> </a:t>
                </a:r>
                <a14:m>
                  <m:oMath xmlns:m="http://schemas.openxmlformats.org/officeDocument/2006/math">
                    <m:sSup>
                      <m:sSupPr>
                        <m:ctrlPr>
                          <a:rPr lang="fr-FR" sz="2550" i="1">
                            <a:solidFill>
                              <a:schemeClr val="tx1"/>
                            </a:solidFill>
                            <a:latin typeface="Cambria Math" panose="02040503050406030204" pitchFamily="18" charset="0"/>
                          </a:rPr>
                        </m:ctrlPr>
                      </m:sSupPr>
                      <m:e>
                        <m:r>
                          <a:rPr lang="fr-FR" sz="2550" i="1">
                            <a:solidFill>
                              <a:schemeClr val="tx1"/>
                            </a:solidFill>
                            <a:latin typeface="Cambria Math" panose="02040503050406030204" pitchFamily="18" charset="0"/>
                          </a:rPr>
                          <m:t>10</m:t>
                        </m:r>
                      </m:e>
                      <m:sup>
                        <m:r>
                          <a:rPr lang="fr-FR" sz="2550" i="1">
                            <a:solidFill>
                              <a:schemeClr val="tx1"/>
                            </a:solidFill>
                            <a:latin typeface="Cambria Math" panose="02040503050406030204" pitchFamily="18" charset="0"/>
                          </a:rPr>
                          <m:t>4</m:t>
                        </m:r>
                      </m:sup>
                    </m:sSup>
                    <m:r>
                      <a:rPr lang="fr-FR" sz="2550" i="1">
                        <a:solidFill>
                          <a:schemeClr val="tx1"/>
                        </a:solidFill>
                        <a:latin typeface="Cambria Math" panose="02040503050406030204" pitchFamily="18" charset="0"/>
                      </a:rPr>
                      <m:t>.{</m:t>
                    </m:r>
                    <m:f>
                      <m:fPr>
                        <m:ctrlPr>
                          <a:rPr lang="en-US" sz="2550" i="1" dirty="0">
                            <a:solidFill>
                              <a:schemeClr val="tx1"/>
                            </a:solidFill>
                            <a:latin typeface="Cambria Math" panose="02040503050406030204" pitchFamily="18" charset="0"/>
                          </a:rPr>
                        </m:ctrlPr>
                      </m:fPr>
                      <m:num>
                        <m:sSup>
                          <m:sSupPr>
                            <m:ctrlPr>
                              <a:rPr lang="fr-FR" sz="2550" i="1">
                                <a:solidFill>
                                  <a:schemeClr val="tx1"/>
                                </a:solidFill>
                                <a:latin typeface="Cambria Math" panose="02040503050406030204" pitchFamily="18" charset="0"/>
                                <a:ea typeface="Cambria Math" panose="02040503050406030204" pitchFamily="18" charset="0"/>
                              </a:rPr>
                            </m:ctrlPr>
                          </m:sSupPr>
                          <m:e>
                            <m:d>
                              <m:dPr>
                                <m:ctrlPr>
                                  <a:rPr lang="fr-FR" sz="2550" i="1" dirty="0">
                                    <a:solidFill>
                                      <a:schemeClr val="tx1"/>
                                    </a:solidFill>
                                    <a:latin typeface="Cambria Math" panose="02040503050406030204" pitchFamily="18" charset="0"/>
                                    <a:ea typeface="Cambria Math" panose="02040503050406030204" pitchFamily="18" charset="0"/>
                                  </a:rPr>
                                </m:ctrlPr>
                              </m:dPr>
                              <m:e>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𝜀</m:t>
                                    </m:r>
                                  </m:e>
                                  <m:sup>
                                    <m:r>
                                      <a:rPr lang="fr-FR" sz="2550" i="1">
                                        <a:solidFill>
                                          <a:schemeClr val="tx1"/>
                                        </a:solidFill>
                                        <a:latin typeface="Cambria Math" panose="02040503050406030204" pitchFamily="18" charset="0"/>
                                        <a:ea typeface="Cambria Math" panose="02040503050406030204" pitchFamily="18" charset="0"/>
                                      </a:rPr>
                                      <m:t>′</m:t>
                                    </m:r>
                                  </m:sup>
                                </m:sSup>
                                <m:r>
                                  <a:rPr lang="fr-FR" sz="2550" i="1">
                                    <a:solidFill>
                                      <a:schemeClr val="tx1"/>
                                    </a:solidFill>
                                    <a:latin typeface="Cambria Math" panose="02040503050406030204" pitchFamily="18" charset="0"/>
                                    <a:ea typeface="Cambria Math" panose="02040503050406030204" pitchFamily="18" charset="0"/>
                                  </a:rPr>
                                  <m:t>−1</m:t>
                                </m:r>
                              </m:e>
                            </m:d>
                          </m:e>
                          <m:sup>
                            <m:r>
                              <a:rPr lang="fr-FR" sz="2550" i="1">
                                <a:solidFill>
                                  <a:schemeClr val="tx1"/>
                                </a:solidFill>
                                <a:latin typeface="Cambria Math" panose="02040503050406030204" pitchFamily="18" charset="0"/>
                                <a:ea typeface="Cambria Math" panose="02040503050406030204" pitchFamily="18" charset="0"/>
                              </a:rPr>
                              <m:t>2</m:t>
                            </m:r>
                          </m:sup>
                        </m:sSup>
                        <m:r>
                          <a:rPr lang="fr-FR" sz="2550" i="1">
                            <a:solidFill>
                              <a:schemeClr val="tx1"/>
                            </a:solidFill>
                            <a:latin typeface="Cambria Math" panose="02040503050406030204" pitchFamily="18" charset="0"/>
                            <a:ea typeface="Cambria Math" panose="02040503050406030204" pitchFamily="18" charset="0"/>
                          </a:rPr>
                          <m:t>.</m:t>
                        </m:r>
                        <m:d>
                          <m:dPr>
                            <m:ctrlPr>
                              <a:rPr lang="fr-FR" sz="2550" i="1">
                                <a:solidFill>
                                  <a:schemeClr val="tx1"/>
                                </a:solidFill>
                                <a:latin typeface="Cambria Math" panose="02040503050406030204" pitchFamily="18" charset="0"/>
                                <a:ea typeface="Cambria Math" panose="02040503050406030204" pitchFamily="18" charset="0"/>
                              </a:rPr>
                            </m:ctrlPr>
                          </m:dPr>
                          <m:e>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𝜖</m:t>
                                </m:r>
                              </m:e>
                              <m:sup>
                                <m:r>
                                  <a:rPr lang="fr-FR" sz="2550" i="1">
                                    <a:solidFill>
                                      <a:schemeClr val="tx1"/>
                                    </a:solidFill>
                                    <a:latin typeface="Cambria Math" panose="02040503050406030204" pitchFamily="18" charset="0"/>
                                    <a:ea typeface="Cambria Math" panose="02040503050406030204" pitchFamily="18" charset="0"/>
                                  </a:rPr>
                                  <m:t>′</m:t>
                                </m:r>
                              </m:sup>
                            </m:sSup>
                            <m:r>
                              <a:rPr lang="fr-FR" sz="2550" i="1">
                                <a:solidFill>
                                  <a:schemeClr val="tx1"/>
                                </a:solidFill>
                                <a:latin typeface="Cambria Math" panose="02040503050406030204" pitchFamily="18" charset="0"/>
                                <a:ea typeface="Cambria Math" panose="02040503050406030204" pitchFamily="18" charset="0"/>
                              </a:rPr>
                              <m:t>+2</m:t>
                            </m:r>
                          </m:e>
                        </m:d>
                        <m:r>
                          <a:rPr lang="fr-FR" sz="2550" i="1">
                            <a:solidFill>
                              <a:schemeClr val="tx1"/>
                            </a:solidFill>
                            <a:latin typeface="Cambria Math" panose="02040503050406030204" pitchFamily="18" charset="0"/>
                            <a:ea typeface="Cambria Math" panose="02040503050406030204" pitchFamily="18" charset="0"/>
                          </a:rPr>
                          <m:t>+(2</m:t>
                        </m:r>
                        <m:d>
                          <m:dPr>
                            <m:ctrlPr>
                              <a:rPr lang="fr-FR" sz="2550" i="1">
                                <a:solidFill>
                                  <a:schemeClr val="tx1"/>
                                </a:solidFill>
                                <a:latin typeface="Cambria Math" panose="02040503050406030204" pitchFamily="18" charset="0"/>
                                <a:ea typeface="Cambria Math" panose="02040503050406030204" pitchFamily="18" charset="0"/>
                              </a:rPr>
                            </m:ctrlPr>
                          </m:dPr>
                          <m:e>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𝜀</m:t>
                                </m:r>
                              </m:e>
                              <m:sup>
                                <m:r>
                                  <a:rPr lang="fr-FR" sz="2550" i="1">
                                    <a:solidFill>
                                      <a:schemeClr val="tx1"/>
                                    </a:solidFill>
                                    <a:latin typeface="Cambria Math" panose="02040503050406030204" pitchFamily="18" charset="0"/>
                                    <a:ea typeface="Cambria Math" panose="02040503050406030204" pitchFamily="18" charset="0"/>
                                  </a:rPr>
                                  <m:t>′</m:t>
                                </m:r>
                              </m:sup>
                            </m:sSup>
                            <m:r>
                              <a:rPr lang="fr-FR" sz="2550" i="1">
                                <a:solidFill>
                                  <a:schemeClr val="tx1"/>
                                </a:solidFill>
                                <a:latin typeface="Cambria Math" panose="02040503050406030204" pitchFamily="18" charset="0"/>
                                <a:ea typeface="Cambria Math" panose="02040503050406030204" pitchFamily="18" charset="0"/>
                              </a:rPr>
                              <m:t>−1</m:t>
                            </m:r>
                          </m:e>
                        </m:d>
                        <m:r>
                          <a:rPr lang="fr-FR" sz="2550" i="1">
                            <a:solidFill>
                              <a:schemeClr val="tx1"/>
                            </a:solidFill>
                            <a:latin typeface="Cambria Math" panose="02040503050406030204" pitchFamily="18" charset="0"/>
                            <a:ea typeface="Cambria Math" panose="02040503050406030204" pitchFamily="18" charset="0"/>
                          </a:rPr>
                          <m:t>.</m:t>
                        </m:r>
                        <m:d>
                          <m:dPr>
                            <m:ctrlPr>
                              <a:rPr lang="fr-FR" sz="2550" i="1">
                                <a:solidFill>
                                  <a:schemeClr val="tx1"/>
                                </a:solidFill>
                                <a:latin typeface="Cambria Math" panose="02040503050406030204" pitchFamily="18" charset="0"/>
                                <a:ea typeface="Cambria Math" panose="02040503050406030204" pitchFamily="18" charset="0"/>
                              </a:rPr>
                            </m:ctrlPr>
                          </m:dPr>
                          <m:e>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𝜀</m:t>
                                </m:r>
                              </m:e>
                              <m:sup>
                                <m:r>
                                  <a:rPr lang="fr-FR" sz="2550" i="1">
                                    <a:solidFill>
                                      <a:schemeClr val="tx1"/>
                                    </a:solidFill>
                                    <a:latin typeface="Cambria Math" panose="02040503050406030204" pitchFamily="18" charset="0"/>
                                    <a:ea typeface="Cambria Math" panose="02040503050406030204" pitchFamily="18" charset="0"/>
                                  </a:rPr>
                                  <m:t>′</m:t>
                                </m:r>
                              </m:sup>
                            </m:sSup>
                            <m:r>
                              <a:rPr lang="fr-FR" sz="2550" i="1">
                                <a:solidFill>
                                  <a:schemeClr val="tx1"/>
                                </a:solidFill>
                                <a:latin typeface="Cambria Math" panose="02040503050406030204" pitchFamily="18" charset="0"/>
                                <a:ea typeface="Cambria Math" panose="02040503050406030204" pitchFamily="18" charset="0"/>
                              </a:rPr>
                              <m:t>+2</m:t>
                            </m:r>
                          </m:e>
                        </m:d>
                        <m:r>
                          <a:rPr lang="fr-FR" sz="2550" i="1">
                            <a:solidFill>
                              <a:schemeClr val="tx1"/>
                            </a:solidFill>
                            <a:latin typeface="Cambria Math" panose="02040503050406030204" pitchFamily="18" charset="0"/>
                            <a:ea typeface="Cambria Math" panose="02040503050406030204" pitchFamily="18" charset="0"/>
                          </a:rPr>
                          <m:t>−9+</m:t>
                        </m:r>
                        <m:sSup>
                          <m:sSupPr>
                            <m:ctrlPr>
                              <a:rPr lang="fr-FR" sz="2550" i="1">
                                <a:solidFill>
                                  <a:schemeClr val="tx1"/>
                                </a:solidFill>
                                <a:latin typeface="Cambria Math" panose="02040503050406030204" pitchFamily="18" charset="0"/>
                                <a:ea typeface="Cambria Math" panose="02040503050406030204" pitchFamily="18" charset="0"/>
                              </a:rPr>
                            </m:ctrlPr>
                          </m:sSupPr>
                          <m:e>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𝜖</m:t>
                                </m:r>
                              </m:e>
                              <m:sup>
                                <m:r>
                                  <a:rPr lang="fr-FR" sz="2550" i="1">
                                    <a:solidFill>
                                      <a:schemeClr val="tx1"/>
                                    </a:solidFill>
                                    <a:latin typeface="Cambria Math" panose="02040503050406030204" pitchFamily="18" charset="0"/>
                                    <a:ea typeface="Cambria Math" panose="02040503050406030204" pitchFamily="18" charset="0"/>
                                  </a:rPr>
                                  <m:t>′′</m:t>
                                </m:r>
                              </m:sup>
                            </m:sSup>
                          </m:e>
                          <m:sup>
                            <m:r>
                              <a:rPr lang="fr-FR" sz="2550" i="1">
                                <a:solidFill>
                                  <a:schemeClr val="tx1"/>
                                </a:solidFill>
                                <a:latin typeface="Cambria Math" panose="02040503050406030204" pitchFamily="18" charset="0"/>
                                <a:ea typeface="Cambria Math" panose="02040503050406030204" pitchFamily="18" charset="0"/>
                              </a:rPr>
                              <m:t>4</m:t>
                            </m:r>
                          </m:sup>
                        </m:sSup>
                      </m:num>
                      <m:den>
                        <m:sSup>
                          <m:sSupPr>
                            <m:ctrlPr>
                              <a:rPr lang="fr-FR" sz="2550" i="1">
                                <a:solidFill>
                                  <a:schemeClr val="tx1"/>
                                </a:solidFill>
                                <a:latin typeface="Cambria Math" panose="02040503050406030204" pitchFamily="18" charset="0"/>
                                <a:ea typeface="Cambria Math" panose="02040503050406030204" pitchFamily="18" charset="0"/>
                              </a:rPr>
                            </m:ctrlPr>
                          </m:sSupPr>
                          <m:e>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dirty="0">
                                    <a:solidFill>
                                      <a:schemeClr val="tx1"/>
                                    </a:solidFill>
                                    <a:latin typeface="Cambria Math" panose="02040503050406030204" pitchFamily="18" charset="0"/>
                                  </a:rPr>
                                  <m:t>(</m:t>
                                </m:r>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𝜀</m:t>
                                    </m:r>
                                  </m:e>
                                  <m:sup>
                                    <m:r>
                                      <a:rPr lang="fr-FR" sz="2550" i="1">
                                        <a:solidFill>
                                          <a:schemeClr val="tx1"/>
                                        </a:solidFill>
                                        <a:latin typeface="Cambria Math" panose="02040503050406030204" pitchFamily="18" charset="0"/>
                                        <a:ea typeface="Cambria Math" panose="02040503050406030204" pitchFamily="18" charset="0"/>
                                      </a:rPr>
                                      <m:t>′</m:t>
                                    </m:r>
                                  </m:sup>
                                </m:sSup>
                                <m:r>
                                  <a:rPr lang="fr-FR" sz="2550" i="1">
                                    <a:solidFill>
                                      <a:schemeClr val="tx1"/>
                                    </a:solidFill>
                                    <a:latin typeface="Cambria Math" panose="02040503050406030204" pitchFamily="18" charset="0"/>
                                    <a:ea typeface="Cambria Math" panose="02040503050406030204" pitchFamily="18" charset="0"/>
                                  </a:rPr>
                                  <m:t>+2)</m:t>
                                </m:r>
                              </m:e>
                              <m:sup>
                                <m:r>
                                  <a:rPr lang="fr-FR" sz="2550" i="1">
                                    <a:solidFill>
                                      <a:schemeClr val="tx1"/>
                                    </a:solidFill>
                                    <a:latin typeface="Cambria Math" panose="02040503050406030204" pitchFamily="18" charset="0"/>
                                    <a:ea typeface="Cambria Math" panose="02040503050406030204" pitchFamily="18" charset="0"/>
                                  </a:rPr>
                                  <m:t>2</m:t>
                                </m:r>
                              </m:sup>
                            </m:sSup>
                            <m:r>
                              <a:rPr lang="fr-FR" sz="2550" i="1">
                                <a:solidFill>
                                  <a:schemeClr val="tx1"/>
                                </a:solidFill>
                                <a:latin typeface="Cambria Math" panose="02040503050406030204" pitchFamily="18" charset="0"/>
                                <a:ea typeface="Cambria Math" panose="02040503050406030204" pitchFamily="18" charset="0"/>
                              </a:rPr>
                              <m:t>+</m:t>
                            </m:r>
                            <m:sSup>
                              <m:sSupPr>
                                <m:ctrlPr>
                                  <a:rPr lang="fr-FR" sz="2550" i="1">
                                    <a:solidFill>
                                      <a:schemeClr val="tx1"/>
                                    </a:solidFill>
                                    <a:latin typeface="Cambria Math" panose="02040503050406030204" pitchFamily="18" charset="0"/>
                                    <a:ea typeface="Cambria Math" panose="02040503050406030204" pitchFamily="18" charset="0"/>
                                  </a:rPr>
                                </m:ctrlPr>
                              </m:sSupPr>
                              <m:e>
                                <m:sSup>
                                  <m:sSupPr>
                                    <m:ctrlPr>
                                      <a:rPr lang="fr-FR" sz="2550" i="1">
                                        <a:solidFill>
                                          <a:schemeClr val="tx1"/>
                                        </a:solidFill>
                                        <a:latin typeface="Cambria Math" panose="02040503050406030204" pitchFamily="18" charset="0"/>
                                        <a:ea typeface="Cambria Math" panose="02040503050406030204" pitchFamily="18" charset="0"/>
                                      </a:rPr>
                                    </m:ctrlPr>
                                  </m:sSupPr>
                                  <m:e>
                                    <m:r>
                                      <a:rPr lang="fr-FR" sz="2550" i="1">
                                        <a:solidFill>
                                          <a:schemeClr val="tx1"/>
                                        </a:solidFill>
                                        <a:latin typeface="Cambria Math" panose="02040503050406030204" pitchFamily="18" charset="0"/>
                                        <a:ea typeface="Cambria Math" panose="02040503050406030204" pitchFamily="18" charset="0"/>
                                      </a:rPr>
                                      <m:t>𝜖</m:t>
                                    </m:r>
                                  </m:e>
                                  <m:sup>
                                    <m:r>
                                      <a:rPr lang="fr-FR" sz="2550" i="1">
                                        <a:solidFill>
                                          <a:schemeClr val="tx1"/>
                                        </a:solidFill>
                                        <a:latin typeface="Cambria Math" panose="02040503050406030204" pitchFamily="18" charset="0"/>
                                        <a:ea typeface="Cambria Math" panose="02040503050406030204" pitchFamily="18" charset="0"/>
                                      </a:rPr>
                                      <m:t>′′</m:t>
                                    </m:r>
                                  </m:sup>
                                </m:sSup>
                              </m:e>
                              <m:sup>
                                <m:r>
                                  <a:rPr lang="fr-FR" sz="2550" i="1">
                                    <a:solidFill>
                                      <a:schemeClr val="tx1"/>
                                    </a:solidFill>
                                    <a:latin typeface="Cambria Math" panose="02040503050406030204" pitchFamily="18" charset="0"/>
                                    <a:ea typeface="Cambria Math" panose="02040503050406030204" pitchFamily="18" charset="0"/>
                                  </a:rPr>
                                  <m:t>2</m:t>
                                </m:r>
                              </m:sup>
                            </m:sSup>
                            <m:r>
                              <a:rPr lang="fr-FR" sz="2550" i="1">
                                <a:solidFill>
                                  <a:schemeClr val="tx1"/>
                                </a:solidFill>
                                <a:latin typeface="Cambria Math" panose="02040503050406030204" pitchFamily="18" charset="0"/>
                                <a:ea typeface="Cambria Math" panose="02040503050406030204" pitchFamily="18" charset="0"/>
                              </a:rPr>
                              <m:t>)</m:t>
                            </m:r>
                          </m:e>
                          <m:sup>
                            <m:r>
                              <a:rPr lang="fr-FR" sz="2550" i="1">
                                <a:solidFill>
                                  <a:schemeClr val="tx1"/>
                                </a:solidFill>
                                <a:latin typeface="Cambria Math" panose="02040503050406030204" pitchFamily="18" charset="0"/>
                                <a:ea typeface="Cambria Math" panose="02040503050406030204" pitchFamily="18" charset="0"/>
                              </a:rPr>
                              <m:t>2</m:t>
                            </m:r>
                          </m:sup>
                        </m:sSup>
                      </m:den>
                    </m:f>
                    <m:r>
                      <a:rPr lang="fr-FR" sz="2550" i="1" dirty="0">
                        <a:solidFill>
                          <a:schemeClr val="tx1"/>
                        </a:solidFill>
                        <a:latin typeface="Cambria Math" panose="02040503050406030204" pitchFamily="18" charset="0"/>
                      </a:rPr>
                      <m:t>}</m:t>
                    </m:r>
                  </m:oMath>
                </a14:m>
                <a:endParaRPr lang="en-US" sz="2550" i="1" dirty="0">
                  <a:ln w="9525">
                    <a:solidFill>
                      <a:schemeClr val="tx1"/>
                    </a:solidFill>
                  </a:ln>
                  <a:solidFill>
                    <a:schemeClr val="tx1"/>
                  </a:solidFill>
                </a:endParaRPr>
              </a:p>
            </p:txBody>
          </p:sp>
        </mc:Choice>
        <mc:Fallback>
          <p:sp>
            <p:nvSpPr>
              <p:cNvPr id="10" name="Rectangle 9">
                <a:extLst>
                  <a:ext uri="{FF2B5EF4-FFF2-40B4-BE49-F238E27FC236}">
                    <a16:creationId xmlns:a16="http://schemas.microsoft.com/office/drawing/2014/main" id="{28E64B4E-9EA5-4C30-BDFE-7DE972D736EB}"/>
                  </a:ext>
                </a:extLst>
              </p:cNvPr>
              <p:cNvSpPr>
                <a:spLocks noRot="1" noChangeAspect="1" noMove="1" noResize="1" noEditPoints="1" noAdjustHandles="1" noChangeArrowheads="1" noChangeShapeType="1" noTextEdit="1"/>
              </p:cNvSpPr>
              <p:nvPr/>
            </p:nvSpPr>
            <p:spPr>
              <a:xfrm>
                <a:off x="1221248" y="28518883"/>
                <a:ext cx="11199352" cy="2312364"/>
              </a:xfrm>
              <a:prstGeom prst="rect">
                <a:avLst/>
              </a:prstGeom>
              <a:blipFill>
                <a:blip r:embed="rId12"/>
                <a:stretch>
                  <a:fillRect l="-925"/>
                </a:stretch>
              </a:blipFill>
            </p:spPr>
            <p:txBody>
              <a:bodyPr/>
              <a:lstStyle/>
              <a:p>
                <a:r>
                  <a:rPr lang="en-US">
                    <a:noFill/>
                  </a:rPr>
                  <a:t> </a:t>
                </a:r>
              </a:p>
            </p:txBody>
          </p:sp>
        </mc:Fallback>
      </mc:AlternateContent>
      <p:sp>
        <p:nvSpPr>
          <p:cNvPr id="42" name="TextBox 41">
            <a:extLst>
              <a:ext uri="{FF2B5EF4-FFF2-40B4-BE49-F238E27FC236}">
                <a16:creationId xmlns:a16="http://schemas.microsoft.com/office/drawing/2014/main" id="{40A06CE7-FB65-4794-B7DF-A72D8622B08A}"/>
              </a:ext>
            </a:extLst>
          </p:cNvPr>
          <p:cNvSpPr txBox="1"/>
          <p:nvPr/>
        </p:nvSpPr>
        <p:spPr>
          <a:xfrm>
            <a:off x="14373336" y="4939119"/>
            <a:ext cx="10690074" cy="1007968"/>
          </a:xfrm>
          <a:prstGeom prst="rect">
            <a:avLst/>
          </a:prstGeom>
          <a:noFill/>
        </p:spPr>
        <p:txBody>
          <a:bodyPr wrap="square" rtlCol="0">
            <a:spAutoFit/>
          </a:bodyPr>
          <a:lstStyle/>
          <a:p>
            <a:endParaRPr lang="fr-FR" dirty="0"/>
          </a:p>
          <a:p>
            <a:r>
              <a:rPr lang="fr-FR" sz="2550" dirty="0"/>
              <a:t>The Path Loss is defined by: </a:t>
            </a:r>
          </a:p>
        </p:txBody>
      </p:sp>
      <mc:AlternateContent xmlns:mc="http://schemas.openxmlformats.org/markup-compatibility/2006">
        <mc:Choice xmlns:a14="http://schemas.microsoft.com/office/drawing/2010/main" Requires="a14">
          <p:sp>
            <p:nvSpPr>
              <p:cNvPr id="11" name="Rectangle 10">
                <a:extLst>
                  <a:ext uri="{FF2B5EF4-FFF2-40B4-BE49-F238E27FC236}">
                    <a16:creationId xmlns:a16="http://schemas.microsoft.com/office/drawing/2014/main" id="{F061B2B3-0F07-492E-8F02-AAFB4D1FDCED}"/>
                  </a:ext>
                </a:extLst>
              </p:cNvPr>
              <p:cNvSpPr/>
              <p:nvPr/>
            </p:nvSpPr>
            <p:spPr>
              <a:xfrm>
                <a:off x="14373336" y="15995358"/>
                <a:ext cx="9209124" cy="484748"/>
              </a:xfrm>
              <a:prstGeom prst="rect">
                <a:avLst/>
              </a:prstGeom>
            </p:spPr>
            <p:txBody>
              <a:bodyPr wrap="none">
                <a:spAutoFit/>
              </a:bodyPr>
              <a:lstStyle/>
              <a:p>
                <a:r>
                  <a:rPr lang="fr-FR" sz="2550" dirty="0"/>
                  <a:t>Fig. 2  Attenuation versus the visibility at f</a:t>
                </a:r>
                <a14:m>
                  <m:oMath xmlns:m="http://schemas.openxmlformats.org/officeDocument/2006/math">
                    <m:r>
                      <a:rPr lang="fr-FR" sz="2550" i="1">
                        <a:latin typeface="Cambria Math" panose="02040503050406030204" pitchFamily="18" charset="0"/>
                      </a:rPr>
                      <m:t>=5.9 </m:t>
                    </m:r>
                    <m:r>
                      <a:rPr lang="fr-FR" sz="2550" i="1">
                        <a:latin typeface="Cambria Math" panose="02040503050406030204" pitchFamily="18" charset="0"/>
                      </a:rPr>
                      <m:t>𝐺𝐻𝑧</m:t>
                    </m:r>
                    <m:r>
                      <a:rPr lang="fr-FR" sz="2550" i="1" dirty="0">
                        <a:latin typeface="Cambria Math" panose="02040503050406030204" pitchFamily="18" charset="0"/>
                      </a:rPr>
                      <m:t> </m:t>
                    </m:r>
                    <m:r>
                      <a:rPr lang="en-US" sz="2550" i="1" dirty="0">
                        <a:latin typeface="Cambria Math" panose="02040503050406030204" pitchFamily="18" charset="0"/>
                      </a:rPr>
                      <m:t>𝑎𝑛𝑑</m:t>
                    </m:r>
                    <m:r>
                      <a:rPr lang="en-US" sz="2550" i="1" dirty="0">
                        <a:latin typeface="Cambria Math" panose="02040503050406030204" pitchFamily="18" charset="0"/>
                      </a:rPr>
                      <m:t> </m:t>
                    </m:r>
                    <m:r>
                      <a:rPr lang="fr-FR" sz="2550" i="1" dirty="0">
                        <a:latin typeface="Cambria Math" panose="02040503050406030204" pitchFamily="18" charset="0"/>
                      </a:rPr>
                      <m:t>h</m:t>
                    </m:r>
                    <m:r>
                      <a:rPr lang="fr-FR" sz="2550" i="1" dirty="0">
                        <a:latin typeface="Cambria Math" panose="02040503050406030204" pitchFamily="18" charset="0"/>
                      </a:rPr>
                      <m:t>=1 </m:t>
                    </m:r>
                    <m:r>
                      <a:rPr lang="fr-FR" sz="2550" i="1" dirty="0">
                        <a:latin typeface="Cambria Math" panose="02040503050406030204" pitchFamily="18" charset="0"/>
                      </a:rPr>
                      <m:t>𝑚</m:t>
                    </m:r>
                  </m:oMath>
                </a14:m>
                <a:r>
                  <a:rPr lang="fr-FR" sz="2550" dirty="0"/>
                  <a:t>)</a:t>
                </a:r>
              </a:p>
            </p:txBody>
          </p:sp>
        </mc:Choice>
        <mc:Fallback>
          <p:sp>
            <p:nvSpPr>
              <p:cNvPr id="11" name="Rectangle 10">
                <a:extLst>
                  <a:ext uri="{FF2B5EF4-FFF2-40B4-BE49-F238E27FC236}">
                    <a16:creationId xmlns:a16="http://schemas.microsoft.com/office/drawing/2014/main" id="{F061B2B3-0F07-492E-8F02-AAFB4D1FDCED}"/>
                  </a:ext>
                </a:extLst>
              </p:cNvPr>
              <p:cNvSpPr>
                <a:spLocks noRot="1" noChangeAspect="1" noMove="1" noResize="1" noEditPoints="1" noAdjustHandles="1" noChangeArrowheads="1" noChangeShapeType="1" noTextEdit="1"/>
              </p:cNvSpPr>
              <p:nvPr/>
            </p:nvSpPr>
            <p:spPr>
              <a:xfrm>
                <a:off x="14373336" y="15995358"/>
                <a:ext cx="9209124" cy="484748"/>
              </a:xfrm>
              <a:prstGeom prst="rect">
                <a:avLst/>
              </a:prstGeom>
              <a:blipFill>
                <a:blip r:embed="rId13"/>
                <a:stretch>
                  <a:fillRect l="-1191" t="-12658" r="-132" b="-3038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6" name="TextBox 45">
                <a:extLst>
                  <a:ext uri="{FF2B5EF4-FFF2-40B4-BE49-F238E27FC236}">
                    <a16:creationId xmlns:a16="http://schemas.microsoft.com/office/drawing/2014/main" id="{9C096E92-93B4-42A4-95A7-0D2EFFF6F077}"/>
                  </a:ext>
                </a:extLst>
              </p:cNvPr>
              <p:cNvSpPr txBox="1"/>
              <p:nvPr/>
            </p:nvSpPr>
            <p:spPr>
              <a:xfrm>
                <a:off x="14873625" y="23553985"/>
                <a:ext cx="11486927" cy="484748"/>
              </a:xfrm>
              <a:prstGeom prst="rect">
                <a:avLst/>
              </a:prstGeom>
              <a:noFill/>
            </p:spPr>
            <p:txBody>
              <a:bodyPr wrap="square" rtlCol="0">
                <a:spAutoFit/>
              </a:bodyPr>
              <a:lstStyle/>
              <a:p>
                <a:r>
                  <a:rPr lang="fr-FR" sz="2550" dirty="0">
                    <a:solidFill>
                      <a:schemeClr val="tx1"/>
                    </a:solidFill>
                  </a:rPr>
                  <a:t>Fig. 3  Attenuation versus the visibility at f</a:t>
                </a:r>
                <a14:m>
                  <m:oMath xmlns:m="http://schemas.openxmlformats.org/officeDocument/2006/math">
                    <m:r>
                      <a:rPr lang="fr-FR" sz="2550" i="1">
                        <a:solidFill>
                          <a:schemeClr val="tx1"/>
                        </a:solidFill>
                        <a:latin typeface="Cambria Math" panose="02040503050406030204" pitchFamily="18" charset="0"/>
                      </a:rPr>
                      <m:t>=</m:t>
                    </m:r>
                    <m:r>
                      <a:rPr lang="en-US" sz="2550" b="0" i="1" smtClean="0">
                        <a:solidFill>
                          <a:schemeClr val="tx1"/>
                        </a:solidFill>
                        <a:latin typeface="Cambria Math" panose="02040503050406030204" pitchFamily="18" charset="0"/>
                      </a:rPr>
                      <m:t>28</m:t>
                    </m:r>
                    <m:r>
                      <a:rPr lang="fr-FR" sz="2550" b="0" i="1" smtClean="0">
                        <a:solidFill>
                          <a:schemeClr val="tx1"/>
                        </a:solidFill>
                        <a:latin typeface="Cambria Math" panose="02040503050406030204" pitchFamily="18" charset="0"/>
                      </a:rPr>
                      <m:t> </m:t>
                    </m:r>
                    <m:r>
                      <a:rPr lang="fr-FR" sz="2550" b="0" i="1" smtClean="0">
                        <a:solidFill>
                          <a:schemeClr val="tx1"/>
                        </a:solidFill>
                        <a:latin typeface="Cambria Math" panose="02040503050406030204" pitchFamily="18" charset="0"/>
                      </a:rPr>
                      <m:t>𝐺𝐻𝑧</m:t>
                    </m:r>
                    <m:r>
                      <a:rPr lang="en-US" sz="2550" b="0" i="1" smtClean="0">
                        <a:solidFill>
                          <a:schemeClr val="tx1"/>
                        </a:solidFill>
                        <a:latin typeface="Cambria Math" panose="02040503050406030204" pitchFamily="18" charset="0"/>
                      </a:rPr>
                      <m:t> </m:t>
                    </m:r>
                    <m:r>
                      <a:rPr lang="en-US" sz="2550" b="0" i="1" smtClean="0">
                        <a:solidFill>
                          <a:schemeClr val="tx1"/>
                        </a:solidFill>
                        <a:latin typeface="Cambria Math" panose="02040503050406030204" pitchFamily="18" charset="0"/>
                      </a:rPr>
                      <m:t>𝑎𝑛𝑑</m:t>
                    </m:r>
                    <m:r>
                      <a:rPr lang="en-US" sz="2550" b="0" i="1" smtClean="0">
                        <a:solidFill>
                          <a:schemeClr val="tx1"/>
                        </a:solidFill>
                        <a:latin typeface="Cambria Math" panose="02040503050406030204" pitchFamily="18" charset="0"/>
                      </a:rPr>
                      <m:t>  </m:t>
                    </m:r>
                    <m:r>
                      <a:rPr lang="fr-FR" sz="2550" b="0" i="1" dirty="0" smtClean="0">
                        <a:solidFill>
                          <a:schemeClr val="tx1"/>
                        </a:solidFill>
                        <a:latin typeface="Cambria Math" panose="02040503050406030204" pitchFamily="18" charset="0"/>
                      </a:rPr>
                      <m:t>h</m:t>
                    </m:r>
                    <m:r>
                      <a:rPr lang="fr-FR" sz="2550" b="0" i="1" dirty="0" smtClean="0">
                        <a:solidFill>
                          <a:schemeClr val="tx1"/>
                        </a:solidFill>
                        <a:latin typeface="Cambria Math" panose="02040503050406030204" pitchFamily="18" charset="0"/>
                      </a:rPr>
                      <m:t>=1 </m:t>
                    </m:r>
                    <m:r>
                      <a:rPr lang="fr-FR" sz="2550" b="0" i="1" dirty="0" smtClean="0">
                        <a:solidFill>
                          <a:schemeClr val="tx1"/>
                        </a:solidFill>
                        <a:latin typeface="Cambria Math" panose="02040503050406030204" pitchFamily="18" charset="0"/>
                      </a:rPr>
                      <m:t>𝑚</m:t>
                    </m:r>
                  </m:oMath>
                </a14:m>
                <a:r>
                  <a:rPr lang="fr-FR" sz="2550" dirty="0">
                    <a:solidFill>
                      <a:schemeClr val="tx1"/>
                    </a:solidFill>
                  </a:rPr>
                  <a:t>)</a:t>
                </a:r>
              </a:p>
            </p:txBody>
          </p:sp>
        </mc:Choice>
        <mc:Fallback>
          <p:sp>
            <p:nvSpPr>
              <p:cNvPr id="46" name="TextBox 45">
                <a:extLst>
                  <a:ext uri="{FF2B5EF4-FFF2-40B4-BE49-F238E27FC236}">
                    <a16:creationId xmlns:a16="http://schemas.microsoft.com/office/drawing/2014/main" id="{9C096E92-93B4-42A4-95A7-0D2EFFF6F077}"/>
                  </a:ext>
                </a:extLst>
              </p:cNvPr>
              <p:cNvSpPr txBox="1">
                <a:spLocks noRot="1" noChangeAspect="1" noMove="1" noResize="1" noEditPoints="1" noAdjustHandles="1" noChangeArrowheads="1" noChangeShapeType="1" noTextEdit="1"/>
              </p:cNvSpPr>
              <p:nvPr/>
            </p:nvSpPr>
            <p:spPr>
              <a:xfrm>
                <a:off x="14873625" y="23553985"/>
                <a:ext cx="11486927" cy="484748"/>
              </a:xfrm>
              <a:prstGeom prst="rect">
                <a:avLst/>
              </a:prstGeom>
              <a:blipFill>
                <a:blip r:embed="rId14"/>
                <a:stretch>
                  <a:fillRect l="-955" t="-12658" b="-3038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7" name="TextBox 46">
                <a:extLst>
                  <a:ext uri="{FF2B5EF4-FFF2-40B4-BE49-F238E27FC236}">
                    <a16:creationId xmlns:a16="http://schemas.microsoft.com/office/drawing/2014/main" id="{2A8A5682-9EEC-4874-9E8D-5AFCBF7DEF0B}"/>
                  </a:ext>
                </a:extLst>
              </p:cNvPr>
              <p:cNvSpPr txBox="1"/>
              <p:nvPr/>
            </p:nvSpPr>
            <p:spPr>
              <a:xfrm>
                <a:off x="14873625" y="30882001"/>
                <a:ext cx="9716678" cy="484748"/>
              </a:xfrm>
              <a:prstGeom prst="rect">
                <a:avLst/>
              </a:prstGeom>
              <a:noFill/>
            </p:spPr>
            <p:txBody>
              <a:bodyPr wrap="square" rtlCol="0">
                <a:spAutoFit/>
              </a:bodyPr>
              <a:lstStyle/>
              <a:p>
                <a:r>
                  <a:rPr lang="fr-FR" sz="2550" dirty="0">
                    <a:solidFill>
                      <a:schemeClr val="tx1"/>
                    </a:solidFill>
                  </a:rPr>
                  <a:t>Fig. 4  Attenuation versus the particle size at f</a:t>
                </a:r>
                <a14:m>
                  <m:oMath xmlns:m="http://schemas.openxmlformats.org/officeDocument/2006/math">
                    <m:r>
                      <a:rPr lang="fr-FR" sz="2550" i="1">
                        <a:solidFill>
                          <a:schemeClr val="tx1"/>
                        </a:solidFill>
                        <a:latin typeface="Cambria Math" panose="02040503050406030204" pitchFamily="18" charset="0"/>
                      </a:rPr>
                      <m:t>=</m:t>
                    </m:r>
                    <m:r>
                      <a:rPr lang="en-US" sz="2550" b="0" i="1" smtClean="0">
                        <a:solidFill>
                          <a:schemeClr val="tx1"/>
                        </a:solidFill>
                        <a:latin typeface="Cambria Math" panose="02040503050406030204" pitchFamily="18" charset="0"/>
                      </a:rPr>
                      <m:t>5.9</m:t>
                    </m:r>
                    <m:r>
                      <a:rPr lang="fr-FR" sz="2550" i="1">
                        <a:solidFill>
                          <a:schemeClr val="tx1"/>
                        </a:solidFill>
                        <a:latin typeface="Cambria Math" panose="02040503050406030204" pitchFamily="18" charset="0"/>
                      </a:rPr>
                      <m:t> </m:t>
                    </m:r>
                    <m:r>
                      <a:rPr lang="fr-FR" sz="2550" i="1">
                        <a:solidFill>
                          <a:schemeClr val="tx1"/>
                        </a:solidFill>
                        <a:latin typeface="Cambria Math" panose="02040503050406030204" pitchFamily="18" charset="0"/>
                      </a:rPr>
                      <m:t>𝐺𝐻𝑧</m:t>
                    </m:r>
                    <m:r>
                      <a:rPr lang="en-US" sz="2550" i="1">
                        <a:solidFill>
                          <a:schemeClr val="tx1"/>
                        </a:solidFill>
                        <a:latin typeface="Cambria Math" panose="02040503050406030204" pitchFamily="18" charset="0"/>
                      </a:rPr>
                      <m:t> </m:t>
                    </m:r>
                    <m:r>
                      <a:rPr lang="en-US" sz="2550" i="1">
                        <a:solidFill>
                          <a:schemeClr val="tx1"/>
                        </a:solidFill>
                        <a:latin typeface="Cambria Math" panose="02040503050406030204" pitchFamily="18" charset="0"/>
                      </a:rPr>
                      <m:t>𝑎𝑛𝑑</m:t>
                    </m:r>
                    <m:r>
                      <a:rPr lang="en-US" sz="2550" i="1">
                        <a:solidFill>
                          <a:schemeClr val="tx1"/>
                        </a:solidFill>
                        <a:latin typeface="Cambria Math" panose="02040503050406030204" pitchFamily="18" charset="0"/>
                      </a:rPr>
                      <m:t>  </m:t>
                    </m:r>
                    <m:r>
                      <a:rPr lang="fr-FR" sz="2550" i="1" dirty="0">
                        <a:solidFill>
                          <a:schemeClr val="tx1"/>
                        </a:solidFill>
                        <a:latin typeface="Cambria Math" panose="02040503050406030204" pitchFamily="18" charset="0"/>
                      </a:rPr>
                      <m:t>h</m:t>
                    </m:r>
                    <m:r>
                      <a:rPr lang="fr-FR" sz="2550" i="1" dirty="0">
                        <a:solidFill>
                          <a:schemeClr val="tx1"/>
                        </a:solidFill>
                        <a:latin typeface="Cambria Math" panose="02040503050406030204" pitchFamily="18" charset="0"/>
                      </a:rPr>
                      <m:t>=1 </m:t>
                    </m:r>
                    <m:r>
                      <a:rPr lang="fr-FR" sz="2550" i="1" dirty="0">
                        <a:solidFill>
                          <a:schemeClr val="tx1"/>
                        </a:solidFill>
                        <a:latin typeface="Cambria Math" panose="02040503050406030204" pitchFamily="18" charset="0"/>
                      </a:rPr>
                      <m:t>𝑚</m:t>
                    </m:r>
                  </m:oMath>
                </a14:m>
                <a:r>
                  <a:rPr lang="fr-FR" sz="2550" dirty="0">
                    <a:solidFill>
                      <a:schemeClr val="tx1"/>
                    </a:solidFill>
                  </a:rPr>
                  <a:t>)</a:t>
                </a:r>
              </a:p>
            </p:txBody>
          </p:sp>
        </mc:Choice>
        <mc:Fallback>
          <p:sp>
            <p:nvSpPr>
              <p:cNvPr id="47" name="TextBox 46">
                <a:extLst>
                  <a:ext uri="{FF2B5EF4-FFF2-40B4-BE49-F238E27FC236}">
                    <a16:creationId xmlns:a16="http://schemas.microsoft.com/office/drawing/2014/main" id="{2A8A5682-9EEC-4874-9E8D-5AFCBF7DEF0B}"/>
                  </a:ext>
                </a:extLst>
              </p:cNvPr>
              <p:cNvSpPr txBox="1">
                <a:spLocks noRot="1" noChangeAspect="1" noMove="1" noResize="1" noEditPoints="1" noAdjustHandles="1" noChangeArrowheads="1" noChangeShapeType="1" noTextEdit="1"/>
              </p:cNvSpPr>
              <p:nvPr/>
            </p:nvSpPr>
            <p:spPr>
              <a:xfrm>
                <a:off x="14873625" y="30882001"/>
                <a:ext cx="9716678" cy="484748"/>
              </a:xfrm>
              <a:prstGeom prst="rect">
                <a:avLst/>
              </a:prstGeom>
              <a:blipFill>
                <a:blip r:embed="rId15"/>
                <a:stretch>
                  <a:fillRect l="-1129" t="-12658" b="-3038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C871D98A-2C93-47C0-8113-A1484617C78D}"/>
                  </a:ext>
                </a:extLst>
              </p:cNvPr>
              <p:cNvSpPr txBox="1"/>
              <p:nvPr/>
            </p:nvSpPr>
            <p:spPr>
              <a:xfrm>
                <a:off x="29006916" y="12790591"/>
                <a:ext cx="10072897" cy="484748"/>
              </a:xfrm>
              <a:prstGeom prst="rect">
                <a:avLst/>
              </a:prstGeom>
              <a:noFill/>
            </p:spPr>
            <p:txBody>
              <a:bodyPr wrap="square" rtlCol="0">
                <a:spAutoFit/>
              </a:bodyPr>
              <a:lstStyle/>
              <a:p>
                <a:r>
                  <a:rPr lang="fr-FR" sz="2550" dirty="0">
                    <a:solidFill>
                      <a:schemeClr val="tx1"/>
                    </a:solidFill>
                  </a:rPr>
                  <a:t>Fig. 5  Attenuation versus the particle size at f</a:t>
                </a:r>
                <a14:m>
                  <m:oMath xmlns:m="http://schemas.openxmlformats.org/officeDocument/2006/math">
                    <m:r>
                      <a:rPr lang="fr-FR" sz="2550" i="1">
                        <a:solidFill>
                          <a:schemeClr val="tx1"/>
                        </a:solidFill>
                        <a:latin typeface="Cambria Math" panose="02040503050406030204" pitchFamily="18" charset="0"/>
                      </a:rPr>
                      <m:t>=</m:t>
                    </m:r>
                    <m:r>
                      <a:rPr lang="en-US" sz="2550" i="1">
                        <a:solidFill>
                          <a:schemeClr val="tx1"/>
                        </a:solidFill>
                        <a:latin typeface="Cambria Math" panose="02040503050406030204" pitchFamily="18" charset="0"/>
                      </a:rPr>
                      <m:t>28</m:t>
                    </m:r>
                    <m:r>
                      <a:rPr lang="fr-FR" sz="2550" i="1">
                        <a:solidFill>
                          <a:schemeClr val="tx1"/>
                        </a:solidFill>
                        <a:latin typeface="Cambria Math" panose="02040503050406030204" pitchFamily="18" charset="0"/>
                      </a:rPr>
                      <m:t> </m:t>
                    </m:r>
                    <m:r>
                      <a:rPr lang="fr-FR" sz="2550" i="1">
                        <a:solidFill>
                          <a:schemeClr val="tx1"/>
                        </a:solidFill>
                        <a:latin typeface="Cambria Math" panose="02040503050406030204" pitchFamily="18" charset="0"/>
                      </a:rPr>
                      <m:t>𝐺𝐻𝑧</m:t>
                    </m:r>
                    <m:r>
                      <a:rPr lang="en-US" sz="2550" i="1">
                        <a:solidFill>
                          <a:schemeClr val="tx1"/>
                        </a:solidFill>
                        <a:latin typeface="Cambria Math" panose="02040503050406030204" pitchFamily="18" charset="0"/>
                      </a:rPr>
                      <m:t> </m:t>
                    </m:r>
                    <m:r>
                      <a:rPr lang="en-US" sz="2550" i="1">
                        <a:solidFill>
                          <a:schemeClr val="tx1"/>
                        </a:solidFill>
                        <a:latin typeface="Cambria Math" panose="02040503050406030204" pitchFamily="18" charset="0"/>
                      </a:rPr>
                      <m:t>𝑎𝑛𝑑</m:t>
                    </m:r>
                    <m:r>
                      <a:rPr lang="en-US" sz="2550" i="1">
                        <a:solidFill>
                          <a:schemeClr val="tx1"/>
                        </a:solidFill>
                        <a:latin typeface="Cambria Math" panose="02040503050406030204" pitchFamily="18" charset="0"/>
                      </a:rPr>
                      <m:t>  </m:t>
                    </m:r>
                    <m:r>
                      <a:rPr lang="fr-FR" sz="2550" i="1" dirty="0">
                        <a:solidFill>
                          <a:schemeClr val="tx1"/>
                        </a:solidFill>
                        <a:latin typeface="Cambria Math" panose="02040503050406030204" pitchFamily="18" charset="0"/>
                      </a:rPr>
                      <m:t>h</m:t>
                    </m:r>
                    <m:r>
                      <a:rPr lang="fr-FR" sz="2550" i="1" dirty="0">
                        <a:solidFill>
                          <a:schemeClr val="tx1"/>
                        </a:solidFill>
                        <a:latin typeface="Cambria Math" panose="02040503050406030204" pitchFamily="18" charset="0"/>
                      </a:rPr>
                      <m:t>=1 </m:t>
                    </m:r>
                    <m:r>
                      <a:rPr lang="fr-FR" sz="2550" i="1" dirty="0">
                        <a:solidFill>
                          <a:schemeClr val="tx1"/>
                        </a:solidFill>
                        <a:latin typeface="Cambria Math" panose="02040503050406030204" pitchFamily="18" charset="0"/>
                      </a:rPr>
                      <m:t>𝑚</m:t>
                    </m:r>
                  </m:oMath>
                </a14:m>
                <a:r>
                  <a:rPr lang="fr-FR" sz="2550" dirty="0">
                    <a:solidFill>
                      <a:schemeClr val="tx1"/>
                    </a:solidFill>
                  </a:rPr>
                  <a:t>)</a:t>
                </a:r>
              </a:p>
            </p:txBody>
          </p:sp>
        </mc:Choice>
        <mc:Fallback xmlns="">
          <p:sp>
            <p:nvSpPr>
              <p:cNvPr id="49" name="TextBox 48">
                <a:extLst>
                  <a:ext uri="{FF2B5EF4-FFF2-40B4-BE49-F238E27FC236}">
                    <a16:creationId xmlns:a16="http://schemas.microsoft.com/office/drawing/2014/main" id="{C871D98A-2C93-47C0-8113-A1484617C78D}"/>
                  </a:ext>
                </a:extLst>
              </p:cNvPr>
              <p:cNvSpPr txBox="1">
                <a:spLocks noRot="1" noChangeAspect="1" noMove="1" noResize="1" noEditPoints="1" noAdjustHandles="1" noChangeArrowheads="1" noChangeShapeType="1" noTextEdit="1"/>
              </p:cNvSpPr>
              <p:nvPr/>
            </p:nvSpPr>
            <p:spPr>
              <a:xfrm>
                <a:off x="29006916" y="12790591"/>
                <a:ext cx="10072897" cy="484748"/>
              </a:xfrm>
              <a:prstGeom prst="rect">
                <a:avLst/>
              </a:prstGeom>
              <a:blipFill>
                <a:blip r:embed="rId18"/>
                <a:stretch>
                  <a:fillRect l="-1028" t="-12500" b="-28750"/>
                </a:stretch>
              </a:blipFill>
            </p:spPr>
            <p:txBody>
              <a:bodyPr/>
              <a:lstStyle/>
              <a:p>
                <a:r>
                  <a:rPr lang="fr-FR">
                    <a:noFill/>
                  </a:rPr>
                  <a:t> </a:t>
                </a:r>
              </a:p>
            </p:txBody>
          </p:sp>
        </mc:Fallback>
      </mc:AlternateContent>
      <p:graphicFrame>
        <p:nvGraphicFramePr>
          <p:cNvPr id="50" name="Table 49">
            <a:extLst>
              <a:ext uri="{FF2B5EF4-FFF2-40B4-BE49-F238E27FC236}">
                <a16:creationId xmlns:a16="http://schemas.microsoft.com/office/drawing/2014/main" id="{8FF65316-B8FD-492E-AEC6-D074D4036DC7}"/>
              </a:ext>
            </a:extLst>
          </p:cNvPr>
          <p:cNvGraphicFramePr>
            <a:graphicFrameLocks noGrp="1"/>
          </p:cNvGraphicFramePr>
          <p:nvPr>
            <p:extLst>
              <p:ext uri="{D42A27DB-BD31-4B8C-83A1-F6EECF244321}">
                <p14:modId xmlns:p14="http://schemas.microsoft.com/office/powerpoint/2010/main" val="2803267129"/>
              </p:ext>
            </p:extLst>
          </p:nvPr>
        </p:nvGraphicFramePr>
        <p:xfrm>
          <a:off x="26822401" y="14085612"/>
          <a:ext cx="11845817" cy="4277028"/>
        </p:xfrm>
        <a:graphic>
          <a:graphicData uri="http://schemas.openxmlformats.org/drawingml/2006/table">
            <a:tbl>
              <a:tblPr firstRow="1" bandRow="1">
                <a:tableStyleId>{5C22544A-7EE6-4342-B048-85BDC9FD1C3A}</a:tableStyleId>
              </a:tblPr>
              <a:tblGrid>
                <a:gridCol w="1554202">
                  <a:extLst>
                    <a:ext uri="{9D8B030D-6E8A-4147-A177-3AD203B41FA5}">
                      <a16:colId xmlns:a16="http://schemas.microsoft.com/office/drawing/2014/main" val="751076544"/>
                    </a:ext>
                  </a:extLst>
                </a:gridCol>
                <a:gridCol w="1646198">
                  <a:extLst>
                    <a:ext uri="{9D8B030D-6E8A-4147-A177-3AD203B41FA5}">
                      <a16:colId xmlns:a16="http://schemas.microsoft.com/office/drawing/2014/main" val="2786020189"/>
                    </a:ext>
                  </a:extLst>
                </a:gridCol>
                <a:gridCol w="1585271">
                  <a:extLst>
                    <a:ext uri="{9D8B030D-6E8A-4147-A177-3AD203B41FA5}">
                      <a16:colId xmlns:a16="http://schemas.microsoft.com/office/drawing/2014/main" val="3061378403"/>
                    </a:ext>
                  </a:extLst>
                </a:gridCol>
                <a:gridCol w="1691329">
                  <a:extLst>
                    <a:ext uri="{9D8B030D-6E8A-4147-A177-3AD203B41FA5}">
                      <a16:colId xmlns:a16="http://schemas.microsoft.com/office/drawing/2014/main" val="1167114424"/>
                    </a:ext>
                  </a:extLst>
                </a:gridCol>
                <a:gridCol w="1752600">
                  <a:extLst>
                    <a:ext uri="{9D8B030D-6E8A-4147-A177-3AD203B41FA5}">
                      <a16:colId xmlns:a16="http://schemas.microsoft.com/office/drawing/2014/main" val="3477004836"/>
                    </a:ext>
                  </a:extLst>
                </a:gridCol>
                <a:gridCol w="1828800">
                  <a:extLst>
                    <a:ext uri="{9D8B030D-6E8A-4147-A177-3AD203B41FA5}">
                      <a16:colId xmlns:a16="http://schemas.microsoft.com/office/drawing/2014/main" val="2858337902"/>
                    </a:ext>
                  </a:extLst>
                </a:gridCol>
                <a:gridCol w="1787417">
                  <a:extLst>
                    <a:ext uri="{9D8B030D-6E8A-4147-A177-3AD203B41FA5}">
                      <a16:colId xmlns:a16="http://schemas.microsoft.com/office/drawing/2014/main" val="206105724"/>
                    </a:ext>
                  </a:extLst>
                </a:gridCol>
              </a:tblGrid>
              <a:tr h="555875">
                <a:tc rowSpan="2">
                  <a:txBody>
                    <a:bodyPr/>
                    <a:lstStyle/>
                    <a:p>
                      <a:pPr marL="0" marR="0" indent="0" algn="l" defTabSz="2193969" rtl="0" eaLnBrk="1" fontAlgn="auto" latinLnBrk="0" hangingPunct="1">
                        <a:lnSpc>
                          <a:spcPct val="100000"/>
                        </a:lnSpc>
                        <a:spcBef>
                          <a:spcPts val="0"/>
                        </a:spcBef>
                        <a:spcAft>
                          <a:spcPts val="0"/>
                        </a:spcAft>
                        <a:buClrTx/>
                        <a:buSzTx/>
                        <a:buFontTx/>
                        <a:buNone/>
                        <a:tabLst/>
                        <a:defRPr/>
                      </a:pPr>
                      <a:r>
                        <a:rPr lang="en-US" sz="2800" dirty="0" smtClean="0"/>
                        <a:t>Scenario</a:t>
                      </a:r>
                    </a:p>
                    <a:p>
                      <a:endParaRPr lang="en-US" sz="2800" dirty="0"/>
                    </a:p>
                  </a:txBody>
                  <a:tcPr/>
                </a:tc>
                <a:tc gridSpan="2">
                  <a:txBody>
                    <a:bodyPr/>
                    <a:lstStyle/>
                    <a:p>
                      <a:pPr algn="ctr"/>
                      <a:r>
                        <a:rPr lang="en-US" sz="2800" dirty="0"/>
                        <a:t>0%</a:t>
                      </a:r>
                    </a:p>
                  </a:txBody>
                  <a:tcPr/>
                </a:tc>
                <a:tc hMerge="1">
                  <a:txBody>
                    <a:bodyPr/>
                    <a:lstStyle/>
                    <a:p>
                      <a:endParaRPr lang="en-US" dirty="0"/>
                    </a:p>
                  </a:txBody>
                  <a:tcPr/>
                </a:tc>
                <a:tc gridSpan="2">
                  <a:txBody>
                    <a:bodyPr/>
                    <a:lstStyle/>
                    <a:p>
                      <a:pPr algn="ctr"/>
                      <a:r>
                        <a:rPr lang="en-US" sz="2800" dirty="0"/>
                        <a:t>60%</a:t>
                      </a:r>
                    </a:p>
                  </a:txBody>
                  <a:tcPr/>
                </a:tc>
                <a:tc hMerge="1">
                  <a:txBody>
                    <a:bodyPr/>
                    <a:lstStyle/>
                    <a:p>
                      <a:endParaRPr lang="en-US" dirty="0"/>
                    </a:p>
                  </a:txBody>
                  <a:tcPr/>
                </a:tc>
                <a:tc gridSpan="2">
                  <a:txBody>
                    <a:bodyPr/>
                    <a:lstStyle/>
                    <a:p>
                      <a:pPr algn="ctr"/>
                      <a:r>
                        <a:rPr lang="en-US" sz="2800" dirty="0"/>
                        <a:t>100%</a:t>
                      </a:r>
                    </a:p>
                  </a:txBody>
                  <a:tcPr/>
                </a:tc>
                <a:tc hMerge="1">
                  <a:txBody>
                    <a:bodyPr/>
                    <a:lstStyle/>
                    <a:p>
                      <a:endParaRPr lang="en-US" sz="3200" dirty="0"/>
                    </a:p>
                  </a:txBody>
                  <a:tcPr/>
                </a:tc>
                <a:extLst>
                  <a:ext uri="{0D108BD9-81ED-4DB2-BD59-A6C34878D82A}">
                    <a16:rowId xmlns:a16="http://schemas.microsoft.com/office/drawing/2014/main" val="3105923096"/>
                  </a:ext>
                </a:extLst>
              </a:tr>
              <a:tr h="872282">
                <a:tc vMerge="1">
                  <a:txBody>
                    <a:bodyPr/>
                    <a:lstStyle/>
                    <a:p>
                      <a:endParaRPr lang="en-US" sz="2800" dirty="0"/>
                    </a:p>
                  </a:txBody>
                  <a:tcPr/>
                </a:tc>
                <a:tc>
                  <a:txBody>
                    <a:bodyPr/>
                    <a:lstStyle/>
                    <a:p>
                      <a:r>
                        <a:rPr lang="en-US" sz="2000" dirty="0" smtClean="0"/>
                        <a:t>5.9 GHz</a:t>
                      </a:r>
                      <a:endParaRPr lang="en-US" sz="2000" dirty="0"/>
                    </a:p>
                  </a:txBody>
                  <a:tcPr/>
                </a:tc>
                <a:tc>
                  <a:txBody>
                    <a:bodyPr/>
                    <a:lstStyle/>
                    <a:p>
                      <a:r>
                        <a:rPr lang="en-US" sz="2000" dirty="0"/>
                        <a:t>28 GHz</a:t>
                      </a:r>
                    </a:p>
                  </a:txBody>
                  <a:tcPr/>
                </a:tc>
                <a:tc>
                  <a:txBody>
                    <a:bodyPr/>
                    <a:lstStyle/>
                    <a:p>
                      <a:r>
                        <a:rPr lang="en-US" sz="2000" dirty="0" smtClean="0"/>
                        <a:t>5.9 GHz</a:t>
                      </a:r>
                    </a:p>
                    <a:p>
                      <a:endParaRPr lang="en-US" sz="2000" dirty="0"/>
                    </a:p>
                  </a:txBody>
                  <a:tcPr/>
                </a:tc>
                <a:tc>
                  <a:txBody>
                    <a:bodyPr/>
                    <a:lstStyle/>
                    <a:p>
                      <a:pPr marL="0" marR="0" indent="0" algn="l" defTabSz="2193969" rtl="0" eaLnBrk="1" fontAlgn="auto" latinLnBrk="0" hangingPunct="1">
                        <a:lnSpc>
                          <a:spcPct val="100000"/>
                        </a:lnSpc>
                        <a:spcBef>
                          <a:spcPts val="0"/>
                        </a:spcBef>
                        <a:spcAft>
                          <a:spcPts val="0"/>
                        </a:spcAft>
                        <a:buClrTx/>
                        <a:buSzTx/>
                        <a:buFontTx/>
                        <a:buNone/>
                        <a:tabLst/>
                        <a:defRPr/>
                      </a:pPr>
                      <a:r>
                        <a:rPr lang="en-US" sz="2000" dirty="0"/>
                        <a:t>28 GHz</a:t>
                      </a:r>
                    </a:p>
                    <a:p>
                      <a:endParaRPr lang="en-US" sz="2000" dirty="0"/>
                    </a:p>
                  </a:txBody>
                  <a:tcPr/>
                </a:tc>
                <a:tc>
                  <a:txBody>
                    <a:bodyPr/>
                    <a:lstStyle/>
                    <a:p>
                      <a:r>
                        <a:rPr lang="en-US" sz="2000" dirty="0" smtClean="0"/>
                        <a:t>5.9 GHz</a:t>
                      </a:r>
                    </a:p>
                    <a:p>
                      <a:endParaRPr lang="en-US" sz="2000" dirty="0"/>
                    </a:p>
                  </a:txBody>
                  <a:tcPr/>
                </a:tc>
                <a:tc>
                  <a:txBody>
                    <a:bodyPr/>
                    <a:lstStyle/>
                    <a:p>
                      <a:pPr marL="0" marR="0" indent="0" algn="l" defTabSz="2193969" rtl="0" eaLnBrk="1" fontAlgn="auto" latinLnBrk="0" hangingPunct="1">
                        <a:lnSpc>
                          <a:spcPct val="100000"/>
                        </a:lnSpc>
                        <a:spcBef>
                          <a:spcPts val="0"/>
                        </a:spcBef>
                        <a:spcAft>
                          <a:spcPts val="0"/>
                        </a:spcAft>
                        <a:buClrTx/>
                        <a:buSzTx/>
                        <a:buFontTx/>
                        <a:buNone/>
                        <a:tabLst/>
                        <a:defRPr/>
                      </a:pPr>
                      <a:r>
                        <a:rPr lang="en-US" sz="2000" dirty="0"/>
                        <a:t>28 GHz</a:t>
                      </a:r>
                    </a:p>
                    <a:p>
                      <a:endParaRPr lang="en-US" sz="2000" dirty="0"/>
                    </a:p>
                  </a:txBody>
                  <a:tcPr/>
                </a:tc>
                <a:extLst>
                  <a:ext uri="{0D108BD9-81ED-4DB2-BD59-A6C34878D82A}">
                    <a16:rowId xmlns:a16="http://schemas.microsoft.com/office/drawing/2014/main" val="1436300853"/>
                  </a:ext>
                </a:extLst>
              </a:tr>
              <a:tr h="1141094">
                <a:tc>
                  <a:txBody>
                    <a:bodyPr/>
                    <a:lstStyle/>
                    <a:p>
                      <a:r>
                        <a:rPr lang="en-US" sz="2800" dirty="0"/>
                        <a:t>Urban</a:t>
                      </a:r>
                    </a:p>
                  </a:txBody>
                  <a:tcPr/>
                </a:tc>
                <a:tc>
                  <a:txBody>
                    <a:bodyPr/>
                    <a:lstStyle/>
                    <a:p>
                      <a:r>
                        <a:rPr lang="pt-BR" sz="2400" dirty="0" smtClean="0"/>
                        <a:t>V  no effect</a:t>
                      </a:r>
                    </a:p>
                    <a:p>
                      <a:r>
                        <a:rPr lang="pt-BR" sz="2400" dirty="0" smtClean="0"/>
                        <a:t>p.s</a:t>
                      </a:r>
                      <a:r>
                        <a:rPr lang="en-US" sz="2400" baseline="0" dirty="0" smtClean="0"/>
                        <a:t>˃</a:t>
                      </a:r>
                      <a:r>
                        <a:rPr lang="pt-BR" sz="2400" baseline="0" dirty="0" smtClean="0"/>
                        <a:t>2.6m</a:t>
                      </a:r>
                      <a:r>
                        <a:rPr lang="pt-BR" sz="2400" dirty="0" smtClean="0"/>
                        <a:t>m</a:t>
                      </a:r>
                    </a:p>
                    <a:p>
                      <a:endParaRPr lang="en-US" sz="2400" dirty="0"/>
                    </a:p>
                  </a:txBody>
                  <a:tcPr/>
                </a:tc>
                <a:tc>
                  <a:txBody>
                    <a:bodyPr/>
                    <a:lstStyle/>
                    <a:p>
                      <a:r>
                        <a:rPr lang="pt-BR" sz="2400" dirty="0" smtClean="0"/>
                        <a:t>V  no effect</a:t>
                      </a:r>
                    </a:p>
                    <a:p>
                      <a:r>
                        <a:rPr lang="pt-BR" sz="2400" dirty="0" smtClean="0"/>
                        <a:t>p.s</a:t>
                      </a:r>
                      <a:r>
                        <a:rPr lang="en-US" sz="2400" baseline="0" dirty="0" smtClean="0"/>
                        <a:t>˃</a:t>
                      </a:r>
                      <a:r>
                        <a:rPr lang="pt-BR" sz="2400" dirty="0" smtClean="0"/>
                        <a:t>497um</a:t>
                      </a:r>
                      <a:endParaRPr lang="pt-BR" sz="2400" dirty="0"/>
                    </a:p>
                  </a:txBody>
                  <a:tcPr/>
                </a:tc>
                <a:tc>
                  <a:txBody>
                    <a:bodyPr/>
                    <a:lstStyle/>
                    <a:p>
                      <a:r>
                        <a:rPr lang="pt-BR" sz="2400" dirty="0" smtClean="0"/>
                        <a:t>V  no effect</a:t>
                      </a:r>
                    </a:p>
                    <a:p>
                      <a:r>
                        <a:rPr lang="pt-BR" sz="2400" dirty="0" smtClean="0"/>
                        <a:t>p.s</a:t>
                      </a:r>
                      <a:r>
                        <a:rPr lang="en-US" sz="2400" baseline="0" dirty="0" smtClean="0"/>
                        <a:t>˃</a:t>
                      </a:r>
                      <a:r>
                        <a:rPr lang="pt-BR" sz="2400" baseline="0" dirty="0" smtClean="0"/>
                        <a:t>826u</a:t>
                      </a:r>
                      <a:r>
                        <a:rPr lang="pt-BR" sz="2400" dirty="0" smtClean="0"/>
                        <a:t>m</a:t>
                      </a:r>
                    </a:p>
                    <a:p>
                      <a:endParaRPr lang="en-US" sz="2400" dirty="0"/>
                    </a:p>
                  </a:txBody>
                  <a:tcPr/>
                </a:tc>
                <a:tc>
                  <a:txBody>
                    <a:bodyPr/>
                    <a:lstStyle/>
                    <a:p>
                      <a:r>
                        <a:rPr lang="en-US" sz="2400" dirty="0" smtClean="0"/>
                        <a:t>V</a:t>
                      </a:r>
                      <a:r>
                        <a:rPr lang="en-US" sz="2400" baseline="0" dirty="0" smtClean="0"/>
                        <a:t> ˂3m</a:t>
                      </a:r>
                    </a:p>
                    <a:p>
                      <a:r>
                        <a:rPr lang="en-US" sz="2400" baseline="0" dirty="0" err="1" smtClean="0"/>
                        <a:t>p.S</a:t>
                      </a:r>
                      <a:r>
                        <a:rPr lang="en-US" sz="2400" baseline="0" dirty="0" smtClean="0"/>
                        <a:t> ˃147um</a:t>
                      </a:r>
                      <a:endParaRPr lang="en-US" sz="2400" dirty="0" smtClean="0"/>
                    </a:p>
                    <a:p>
                      <a:endParaRPr lang="en-US" sz="2400" dirty="0"/>
                    </a:p>
                  </a:txBody>
                  <a:tcPr/>
                </a:tc>
                <a:tc>
                  <a:txBody>
                    <a:bodyPr/>
                    <a:lstStyle/>
                    <a:p>
                      <a:r>
                        <a:rPr lang="pt-BR" sz="2400" dirty="0" smtClean="0"/>
                        <a:t>V  no effect</a:t>
                      </a:r>
                    </a:p>
                    <a:p>
                      <a:r>
                        <a:rPr lang="pt-BR" sz="2400" dirty="0" smtClean="0"/>
                        <a:t>p.s</a:t>
                      </a:r>
                      <a:r>
                        <a:rPr lang="en-US" sz="2400" baseline="0" dirty="0" smtClean="0"/>
                        <a:t>˃</a:t>
                      </a:r>
                      <a:r>
                        <a:rPr lang="pt-BR" sz="2400" baseline="0" dirty="0" smtClean="0"/>
                        <a:t>2.6m</a:t>
                      </a:r>
                      <a:r>
                        <a:rPr lang="pt-BR" sz="2400" dirty="0" smtClean="0"/>
                        <a:t>m</a:t>
                      </a:r>
                    </a:p>
                    <a:p>
                      <a:endParaRPr lang="en-US" sz="2400" dirty="0"/>
                    </a:p>
                  </a:txBody>
                  <a:tcPr/>
                </a:tc>
                <a:tc>
                  <a:txBody>
                    <a:bodyPr/>
                    <a:lstStyle/>
                    <a:p>
                      <a:r>
                        <a:rPr lang="en-US" sz="2400" dirty="0" smtClean="0"/>
                        <a:t>V</a:t>
                      </a:r>
                      <a:r>
                        <a:rPr lang="en-US" sz="2400" baseline="0" dirty="0" smtClean="0"/>
                        <a:t> ˂5m</a:t>
                      </a:r>
                    </a:p>
                    <a:p>
                      <a:r>
                        <a:rPr lang="en-US" sz="2400" baseline="0" dirty="0" err="1" smtClean="0"/>
                        <a:t>p.S</a:t>
                      </a:r>
                      <a:r>
                        <a:rPr lang="en-US" sz="2400" baseline="0" dirty="0" smtClean="0"/>
                        <a:t> ˃88.7um</a:t>
                      </a:r>
                      <a:endParaRPr lang="en-US" sz="2400" dirty="0" smtClean="0"/>
                    </a:p>
                    <a:p>
                      <a:endParaRPr lang="en-US" sz="2400" dirty="0"/>
                    </a:p>
                  </a:txBody>
                  <a:tcPr/>
                </a:tc>
                <a:extLst>
                  <a:ext uri="{0D108BD9-81ED-4DB2-BD59-A6C34878D82A}">
                    <a16:rowId xmlns:a16="http://schemas.microsoft.com/office/drawing/2014/main" val="845682733"/>
                  </a:ext>
                </a:extLst>
              </a:tr>
              <a:tr h="1660151">
                <a:tc>
                  <a:txBody>
                    <a:bodyPr/>
                    <a:lstStyle/>
                    <a:p>
                      <a:r>
                        <a:rPr lang="en-US" sz="2800" dirty="0" smtClean="0"/>
                        <a:t>Highway</a:t>
                      </a:r>
                      <a:endParaRPr lang="en-US" sz="2800" dirty="0"/>
                    </a:p>
                  </a:txBody>
                  <a:tcPr/>
                </a:tc>
                <a:tc>
                  <a:txBody>
                    <a:bodyPr/>
                    <a:lstStyle/>
                    <a:p>
                      <a:r>
                        <a:rPr lang="pt-BR" sz="2400" dirty="0" smtClean="0"/>
                        <a:t>V  no effect</a:t>
                      </a:r>
                    </a:p>
                    <a:p>
                      <a:r>
                        <a:rPr lang="pt-BR" sz="2400" dirty="0" smtClean="0"/>
                        <a:t>p.s</a:t>
                      </a:r>
                      <a:r>
                        <a:rPr lang="en-US" sz="2400" baseline="0" dirty="0" smtClean="0"/>
                        <a:t>˃</a:t>
                      </a:r>
                      <a:r>
                        <a:rPr lang="pt-BR" sz="2400" baseline="0" dirty="0" smtClean="0"/>
                        <a:t>1.77m</a:t>
                      </a:r>
                      <a:r>
                        <a:rPr lang="pt-BR" sz="2400" dirty="0" smtClean="0"/>
                        <a:t>m</a:t>
                      </a:r>
                    </a:p>
                    <a:p>
                      <a:endParaRPr lang="en-US" sz="2400" dirty="0"/>
                    </a:p>
                  </a:txBody>
                  <a:tcPr/>
                </a:tc>
                <a:tc>
                  <a:txBody>
                    <a:bodyPr/>
                    <a:lstStyle/>
                    <a:p>
                      <a:r>
                        <a:rPr lang="en-US" sz="2400" dirty="0" smtClean="0"/>
                        <a:t>V</a:t>
                      </a:r>
                      <a:r>
                        <a:rPr lang="en-US" sz="2400" baseline="0" dirty="0" smtClean="0"/>
                        <a:t> ˂2m</a:t>
                      </a:r>
                    </a:p>
                    <a:p>
                      <a:r>
                        <a:rPr lang="en-US" sz="2400" baseline="0" dirty="0" smtClean="0"/>
                        <a:t>p.s˃130um</a:t>
                      </a:r>
                      <a:endParaRPr lang="en-US" sz="2400" dirty="0"/>
                    </a:p>
                  </a:txBody>
                  <a:tcPr/>
                </a:tc>
                <a:tc>
                  <a:txBody>
                    <a:bodyPr/>
                    <a:lstStyle/>
                    <a:p>
                      <a:r>
                        <a:rPr lang="pt-BR" sz="2400" dirty="0" smtClean="0"/>
                        <a:t>V  no effect</a:t>
                      </a:r>
                    </a:p>
                    <a:p>
                      <a:r>
                        <a:rPr lang="pt-BR" sz="2400" dirty="0" smtClean="0"/>
                        <a:t>p.s</a:t>
                      </a:r>
                      <a:r>
                        <a:rPr lang="en-US" sz="2400" baseline="0" dirty="0" smtClean="0"/>
                        <a:t>˃</a:t>
                      </a:r>
                      <a:r>
                        <a:rPr lang="pt-BR" sz="2400" baseline="0" dirty="0" smtClean="0"/>
                        <a:t>432um</a:t>
                      </a:r>
                      <a:endParaRPr lang="pt-BR" sz="2400" dirty="0" smtClean="0"/>
                    </a:p>
                    <a:p>
                      <a:endParaRPr lang="en-US" sz="2400" dirty="0"/>
                    </a:p>
                  </a:txBody>
                  <a:tcPr/>
                </a:tc>
                <a:tc>
                  <a:txBody>
                    <a:bodyPr/>
                    <a:lstStyle/>
                    <a:p>
                      <a:r>
                        <a:rPr lang="en-US" sz="2400" dirty="0" smtClean="0"/>
                        <a:t>V</a:t>
                      </a:r>
                      <a:r>
                        <a:rPr lang="en-US" sz="2400" baseline="0" dirty="0" smtClean="0"/>
                        <a:t> ˂10m</a:t>
                      </a:r>
                    </a:p>
                    <a:p>
                      <a:r>
                        <a:rPr lang="en-US" sz="2400" baseline="0" dirty="0" err="1" smtClean="0"/>
                        <a:t>p.S</a:t>
                      </a:r>
                      <a:r>
                        <a:rPr lang="en-US" sz="2400" baseline="0" dirty="0" smtClean="0"/>
                        <a:t> ˃21um</a:t>
                      </a:r>
                      <a:endParaRPr lang="en-US" sz="2400" dirty="0" smtClean="0"/>
                    </a:p>
                    <a:p>
                      <a:endParaRPr lang="en-US" sz="2400" dirty="0"/>
                    </a:p>
                  </a:txBody>
                  <a:tcPr/>
                </a:tc>
                <a:tc>
                  <a:txBody>
                    <a:bodyPr/>
                    <a:lstStyle/>
                    <a:p>
                      <a:r>
                        <a:rPr lang="en-US" sz="2400" dirty="0" smtClean="0"/>
                        <a:t>V</a:t>
                      </a:r>
                      <a:r>
                        <a:rPr lang="en-US" sz="2400" baseline="0" dirty="0" smtClean="0"/>
                        <a:t> ˂2m</a:t>
                      </a:r>
                    </a:p>
                    <a:p>
                      <a:r>
                        <a:rPr lang="en-US" sz="2400" baseline="0" dirty="0" err="1" smtClean="0"/>
                        <a:t>p.S</a:t>
                      </a:r>
                      <a:r>
                        <a:rPr lang="en-US" sz="2400" baseline="0" dirty="0" smtClean="0"/>
                        <a:t> ˃55.6um</a:t>
                      </a:r>
                      <a:endParaRPr lang="en-US" sz="2400" dirty="0" smtClean="0"/>
                    </a:p>
                    <a:p>
                      <a:pPr marL="0" marR="0" indent="0" algn="l" defTabSz="2193969" rtl="0" eaLnBrk="1" fontAlgn="auto" latinLnBrk="0" hangingPunct="1">
                        <a:lnSpc>
                          <a:spcPct val="100000"/>
                        </a:lnSpc>
                        <a:spcBef>
                          <a:spcPts val="0"/>
                        </a:spcBef>
                        <a:spcAft>
                          <a:spcPts val="0"/>
                        </a:spcAft>
                        <a:buClrTx/>
                        <a:buSzTx/>
                        <a:buFontTx/>
                        <a:buNone/>
                        <a:tabLst/>
                        <a:defRPr/>
                      </a:pPr>
                      <a:endParaRPr lang="en-US" sz="2400" baseline="0" dirty="0" smtClean="0"/>
                    </a:p>
                  </a:txBody>
                  <a:tcPr/>
                </a:tc>
                <a:tc>
                  <a:txBody>
                    <a:bodyPr/>
                    <a:lstStyle/>
                    <a:p>
                      <a:r>
                        <a:rPr lang="en-US" sz="2400" dirty="0" smtClean="0"/>
                        <a:t>V</a:t>
                      </a:r>
                      <a:r>
                        <a:rPr lang="en-US" sz="2400" baseline="0" dirty="0" smtClean="0"/>
                        <a:t> ˂2m</a:t>
                      </a:r>
                    </a:p>
                    <a:p>
                      <a:r>
                        <a:rPr lang="en-US" sz="2400" baseline="0" dirty="0" err="1" smtClean="0"/>
                        <a:t>p.S</a:t>
                      </a:r>
                      <a:r>
                        <a:rPr lang="en-US" sz="2400" baseline="0" dirty="0" smtClean="0"/>
                        <a:t> ˃260um</a:t>
                      </a:r>
                      <a:endParaRPr lang="en-US" sz="2400" dirty="0" smtClean="0"/>
                    </a:p>
                    <a:p>
                      <a:endParaRPr lang="en-US" sz="2400" dirty="0"/>
                    </a:p>
                  </a:txBody>
                  <a:tcPr/>
                </a:tc>
                <a:extLst>
                  <a:ext uri="{0D108BD9-81ED-4DB2-BD59-A6C34878D82A}">
                    <a16:rowId xmlns:a16="http://schemas.microsoft.com/office/drawing/2014/main" val="2447684086"/>
                  </a:ext>
                </a:extLst>
              </a:tr>
            </a:tbl>
          </a:graphicData>
        </a:graphic>
      </p:graphicFrame>
      <mc:AlternateContent xmlns:mc="http://schemas.openxmlformats.org/markup-compatibility/2006">
        <mc:Choice xmlns:a14="http://schemas.microsoft.com/office/drawing/2010/main" Requires="a14">
          <p:sp>
            <p:nvSpPr>
              <p:cNvPr id="13" name="Rectangle 12">
                <a:extLst>
                  <a:ext uri="{FF2B5EF4-FFF2-40B4-BE49-F238E27FC236}">
                    <a16:creationId xmlns:a16="http://schemas.microsoft.com/office/drawing/2014/main" id="{4E73B771-EB6E-43E0-B837-CBAD5D29DC42}"/>
                  </a:ext>
                </a:extLst>
              </p:cNvPr>
              <p:cNvSpPr/>
              <p:nvPr/>
            </p:nvSpPr>
            <p:spPr>
              <a:xfrm>
                <a:off x="1201741" y="27836798"/>
                <a:ext cx="9618659" cy="484748"/>
              </a:xfrm>
              <a:prstGeom prst="rect">
                <a:avLst/>
              </a:prstGeom>
            </p:spPr>
            <p:txBody>
              <a:bodyPr wrap="none">
                <a:spAutoFit/>
              </a:bodyPr>
              <a:lstStyle/>
              <a:p>
                <a:pPr marL="0" indent="0">
                  <a:buNone/>
                </a:pPr>
                <a14:m>
                  <m:oMath xmlns:m="http://schemas.openxmlformats.org/officeDocument/2006/math">
                    <m:sSub>
                      <m:sSubPr>
                        <m:ctrlPr>
                          <a:rPr lang="en-US" sz="2550" i="1" dirty="0">
                            <a:ln w="9525">
                              <a:noFill/>
                            </a:ln>
                            <a:latin typeface="Cambria Math" panose="02040503050406030204" pitchFamily="18" charset="0"/>
                          </a:rPr>
                        </m:ctrlPr>
                      </m:sSubPr>
                      <m:e>
                        <m:r>
                          <m:rPr>
                            <m:sty m:val="p"/>
                          </m:rPr>
                          <a:rPr lang="fr-FR" sz="2550" dirty="0">
                            <a:ln w="9525">
                              <a:noFill/>
                            </a:ln>
                            <a:latin typeface="Cambria Math" panose="02040503050406030204" pitchFamily="18" charset="0"/>
                          </a:rPr>
                          <m:t>a</m:t>
                        </m:r>
                      </m:e>
                      <m:sub>
                        <m:r>
                          <m:rPr>
                            <m:sty m:val="p"/>
                          </m:rPr>
                          <a:rPr lang="fr-FR" sz="2550" dirty="0">
                            <a:ln w="9525">
                              <a:noFill/>
                            </a:ln>
                            <a:latin typeface="Cambria Math" panose="02040503050406030204" pitchFamily="18" charset="0"/>
                          </a:rPr>
                          <m:t>e</m:t>
                        </m:r>
                      </m:sub>
                    </m:sSub>
                    <m:r>
                      <a:rPr lang="fr-FR" sz="2550" dirty="0">
                        <a:ln w="9525">
                          <a:noFill/>
                        </a:ln>
                        <a:latin typeface="Cambria Math" panose="02040503050406030204" pitchFamily="18" charset="0"/>
                      </a:rPr>
                      <m:t> </m:t>
                    </m:r>
                  </m:oMath>
                </a14:m>
                <a:r>
                  <a:rPr lang="en-US" sz="2550" dirty="0">
                    <a:ln w="9525">
                      <a:noFill/>
                    </a:ln>
                  </a:rPr>
                  <a:t>is the particle size, </a:t>
                </a:r>
                <a14:m>
                  <m:oMath xmlns:m="http://schemas.openxmlformats.org/officeDocument/2006/math">
                    <m:r>
                      <m:rPr>
                        <m:sty m:val="p"/>
                      </m:rPr>
                      <a:rPr lang="fr-FR" sz="2550" dirty="0">
                        <a:ln w="9525">
                          <a:noFill/>
                        </a:ln>
                        <a:latin typeface="Cambria Math" panose="02040503050406030204" pitchFamily="18" charset="0"/>
                      </a:rPr>
                      <m:t>f</m:t>
                    </m:r>
                  </m:oMath>
                </a14:m>
                <a:r>
                  <a:rPr lang="en-US" sz="2550" dirty="0">
                    <a:ln w="9525">
                      <a:noFill/>
                    </a:ln>
                  </a:rPr>
                  <a:t> is the operating frequency and V is the Visibility</a:t>
                </a:r>
              </a:p>
            </p:txBody>
          </p:sp>
        </mc:Choice>
        <mc:Fallback>
          <p:sp>
            <p:nvSpPr>
              <p:cNvPr id="13" name="Rectangle 12">
                <a:extLst>
                  <a:ext uri="{FF2B5EF4-FFF2-40B4-BE49-F238E27FC236}">
                    <a16:creationId xmlns:a16="http://schemas.microsoft.com/office/drawing/2014/main" id="{4E73B771-EB6E-43E0-B837-CBAD5D29DC42}"/>
                  </a:ext>
                </a:extLst>
              </p:cNvPr>
              <p:cNvSpPr>
                <a:spLocks noRot="1" noChangeAspect="1" noMove="1" noResize="1" noEditPoints="1" noAdjustHandles="1" noChangeArrowheads="1" noChangeShapeType="1" noTextEdit="1"/>
              </p:cNvSpPr>
              <p:nvPr/>
            </p:nvSpPr>
            <p:spPr>
              <a:xfrm>
                <a:off x="1201741" y="27836798"/>
                <a:ext cx="9618659" cy="484748"/>
              </a:xfrm>
              <a:prstGeom prst="rect">
                <a:avLst/>
              </a:prstGeom>
              <a:blipFill>
                <a:blip r:embed="rId19"/>
                <a:stretch>
                  <a:fillRect t="-12500" b="-28750"/>
                </a:stretch>
              </a:blipFill>
            </p:spPr>
            <p:txBody>
              <a:bodyPr/>
              <a:lstStyle/>
              <a:p>
                <a:r>
                  <a:rPr lang="en-US">
                    <a:noFill/>
                  </a:rPr>
                  <a:t> </a:t>
                </a:r>
              </a:p>
            </p:txBody>
          </p:sp>
        </mc:Fallback>
      </mc:AlternateContent>
      <p:sp>
        <p:nvSpPr>
          <p:cNvPr id="14" name="Rectangle 13">
            <a:extLst>
              <a:ext uri="{FF2B5EF4-FFF2-40B4-BE49-F238E27FC236}">
                <a16:creationId xmlns:a16="http://schemas.microsoft.com/office/drawing/2014/main" id="{3601FAA1-9B83-41E3-9F39-CC7E3F4FDC45}"/>
              </a:ext>
            </a:extLst>
          </p:cNvPr>
          <p:cNvSpPr/>
          <p:nvPr/>
        </p:nvSpPr>
        <p:spPr>
          <a:xfrm>
            <a:off x="1194609" y="30928885"/>
            <a:ext cx="11454591" cy="484748"/>
          </a:xfrm>
          <a:prstGeom prst="rect">
            <a:avLst/>
          </a:prstGeom>
        </p:spPr>
        <p:txBody>
          <a:bodyPr wrap="square">
            <a:spAutoFit/>
          </a:bodyPr>
          <a:lstStyle/>
          <a:p>
            <a:pPr marL="0" indent="0">
              <a:buNone/>
            </a:pPr>
            <a:r>
              <a:rPr lang="en-US" sz="2550" i="1" dirty="0"/>
              <a:t>ε ′: the dielectric constant , ε ′′: the dielectric loss </a:t>
            </a:r>
            <a:r>
              <a:rPr lang="en-US" sz="2550" i="1" dirty="0" smtClean="0"/>
              <a:t>factor</a:t>
            </a:r>
            <a:endParaRPr lang="en-US" sz="2550" i="1" dirty="0"/>
          </a:p>
        </p:txBody>
      </p:sp>
      <mc:AlternateContent xmlns:mc="http://schemas.openxmlformats.org/markup-compatibility/2006">
        <mc:Choice xmlns:a14="http://schemas.microsoft.com/office/drawing/2010/main" Requires="a14">
          <p:graphicFrame>
            <p:nvGraphicFramePr>
              <p:cNvPr id="5" name="Table 4"/>
              <p:cNvGraphicFramePr>
                <a:graphicFrameLocks noGrp="1"/>
              </p:cNvGraphicFramePr>
              <p:nvPr>
                <p:extLst>
                  <p:ext uri="{D42A27DB-BD31-4B8C-83A1-F6EECF244321}">
                    <p14:modId xmlns:p14="http://schemas.microsoft.com/office/powerpoint/2010/main" val="1726648899"/>
                  </p:ext>
                </p:extLst>
              </p:nvPr>
            </p:nvGraphicFramePr>
            <p:xfrm>
              <a:off x="14452291" y="6256761"/>
              <a:ext cx="10611119" cy="1807185"/>
            </p:xfrm>
            <a:graphic>
              <a:graphicData uri="http://schemas.openxmlformats.org/drawingml/2006/table">
                <a:tbl>
                  <a:tblPr firstRow="1" bandRow="1">
                    <a:tableStyleId>{5C22544A-7EE6-4342-B048-85BDC9FD1C3A}</a:tableStyleId>
                  </a:tblPr>
                  <a:tblGrid>
                    <a:gridCol w="2088019">
                      <a:extLst>
                        <a:ext uri="{9D8B030D-6E8A-4147-A177-3AD203B41FA5}">
                          <a16:colId xmlns:a16="http://schemas.microsoft.com/office/drawing/2014/main" val="2433075394"/>
                        </a:ext>
                      </a:extLst>
                    </a:gridCol>
                    <a:gridCol w="8523100">
                      <a:extLst>
                        <a:ext uri="{9D8B030D-6E8A-4147-A177-3AD203B41FA5}">
                          <a16:colId xmlns:a16="http://schemas.microsoft.com/office/drawing/2014/main" val="2918441532"/>
                        </a:ext>
                      </a:extLst>
                    </a:gridCol>
                  </a:tblGrid>
                  <a:tr h="602395">
                    <a:tc>
                      <a:txBody>
                        <a:bodyPr/>
                        <a:lstStyle/>
                        <a:p>
                          <a:r>
                            <a:rPr lang="en-US" sz="2400" dirty="0" smtClean="0"/>
                            <a:t>Scenario</a:t>
                          </a:r>
                          <a:endParaRPr lang="en-US" sz="2400" dirty="0"/>
                        </a:p>
                      </a:txBody>
                      <a:tcPr/>
                    </a:tc>
                    <a:tc>
                      <a:txBody>
                        <a:bodyPr/>
                        <a:lstStyle/>
                        <a:p>
                          <a:pPr algn="ctr"/>
                          <a:r>
                            <a:rPr lang="en-US" sz="2400" dirty="0" smtClean="0"/>
                            <a:t>Path loss (</a:t>
                          </a:r>
                          <a14:m>
                            <m:oMath xmlns:m="http://schemas.openxmlformats.org/officeDocument/2006/math">
                              <m:sSub>
                                <m:sSubPr>
                                  <m:ctrlPr>
                                    <a:rPr lang="en-US" sz="2400" i="1" smtClean="0">
                                      <a:latin typeface="Cambria Math" panose="02040503050406030204" pitchFamily="18" charset="0"/>
                                    </a:rPr>
                                  </m:ctrlPr>
                                </m:sSubPr>
                                <m:e>
                                  <m:r>
                                    <a:rPr lang="en-US" sz="2400" b="1" i="1" smtClean="0">
                                      <a:latin typeface="Cambria Math" panose="02040503050406030204" pitchFamily="18" charset="0"/>
                                    </a:rPr>
                                    <m:t>𝑳</m:t>
                                  </m:r>
                                </m:e>
                                <m:sub>
                                  <m:r>
                                    <a:rPr lang="en-US" sz="2400" b="1" i="1" smtClean="0">
                                      <a:latin typeface="Cambria Math" panose="02040503050406030204" pitchFamily="18" charset="0"/>
                                    </a:rPr>
                                    <m:t>𝑺</m:t>
                                  </m:r>
                                </m:sub>
                              </m:sSub>
                            </m:oMath>
                          </a14:m>
                          <a:r>
                            <a:rPr lang="en-US" sz="2400" dirty="0" smtClean="0"/>
                            <a:t>)</a:t>
                          </a:r>
                          <a:endParaRPr lang="en-US" sz="2400" dirty="0"/>
                        </a:p>
                      </a:txBody>
                      <a:tcPr/>
                    </a:tc>
                    <a:extLst>
                      <a:ext uri="{0D108BD9-81ED-4DB2-BD59-A6C34878D82A}">
                        <a16:rowId xmlns:a16="http://schemas.microsoft.com/office/drawing/2014/main" val="3876010906"/>
                      </a:ext>
                    </a:extLst>
                  </a:tr>
                  <a:tr h="602395">
                    <a:tc>
                      <a:txBody>
                        <a:bodyPr/>
                        <a:lstStyle/>
                        <a:p>
                          <a:r>
                            <a:rPr lang="en-US" sz="2400" dirty="0" smtClean="0"/>
                            <a:t>Urban</a:t>
                          </a:r>
                          <a:endParaRPr lang="en-US" sz="2400" dirty="0"/>
                        </a:p>
                      </a:txBody>
                      <a:tcPr/>
                    </a:tc>
                    <a:tc>
                      <a:txBody>
                        <a:bodyPr/>
                        <a:lstStyle/>
                        <a:p>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38.77+16.7 </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𝑙𝑜𝑔</m:t>
                                    </m:r>
                                  </m:e>
                                  <m:sub>
                                    <m:r>
                                      <a:rPr lang="en-US" sz="2400" b="0" i="1" smtClean="0">
                                        <a:latin typeface="Cambria Math" panose="02040503050406030204" pitchFamily="18" charset="0"/>
                                      </a:rPr>
                                      <m:t>10</m:t>
                                    </m:r>
                                  </m:sub>
                                </m:sSub>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𝑑</m:t>
                                    </m:r>
                                  </m:e>
                                </m:d>
                                <m:r>
                                  <a:rPr lang="en-US" sz="2400" b="0" i="1" smtClean="0">
                                    <a:latin typeface="Cambria Math" panose="02040503050406030204" pitchFamily="18" charset="0"/>
                                  </a:rPr>
                                  <m:t>+18.2 </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𝑙𝑜𝑔</m:t>
                                    </m:r>
                                  </m:e>
                                  <m:sub>
                                    <m:r>
                                      <a:rPr lang="en-US" sz="2400" b="0" i="1" smtClean="0">
                                        <a:latin typeface="Cambria Math" panose="02040503050406030204" pitchFamily="18" charset="0"/>
                                      </a:rPr>
                                      <m:t>10</m:t>
                                    </m:r>
                                  </m:sub>
                                </m:sSub>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𝑓</m:t>
                                    </m:r>
                                  </m:e>
                                </m:d>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m:t>
                                    </m:r>
                                  </m:e>
                                  <m:sub>
                                    <m:r>
                                      <a:rPr lang="en-US" sz="2400" b="0" i="1" smtClean="0">
                                        <a:latin typeface="Cambria Math" panose="02040503050406030204" pitchFamily="18" charset="0"/>
                                      </a:rPr>
                                      <m:t>𝑎</m:t>
                                    </m:r>
                                  </m:sub>
                                </m:sSub>
                              </m:oMath>
                            </m:oMathPara>
                          </a14:m>
                          <a:endParaRPr lang="en-US" sz="2400" dirty="0"/>
                        </a:p>
                      </a:txBody>
                      <a:tcPr/>
                    </a:tc>
                    <a:extLst>
                      <a:ext uri="{0D108BD9-81ED-4DB2-BD59-A6C34878D82A}">
                        <a16:rowId xmlns:a16="http://schemas.microsoft.com/office/drawing/2014/main" val="2868697384"/>
                      </a:ext>
                    </a:extLst>
                  </a:tr>
                  <a:tr h="602395">
                    <a:tc>
                      <a:txBody>
                        <a:bodyPr/>
                        <a:lstStyle/>
                        <a:p>
                          <a:r>
                            <a:rPr lang="en-US" sz="2400" dirty="0" smtClean="0"/>
                            <a:t>Highway</a:t>
                          </a:r>
                          <a:endParaRPr lang="en-US" sz="2400" dirty="0"/>
                        </a:p>
                      </a:txBody>
                      <a:tcPr/>
                    </a:tc>
                    <a:tc>
                      <a:txBody>
                        <a:bodyPr/>
                        <a:lstStyle/>
                        <a:p>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32.4+20 </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𝑙𝑜𝑔</m:t>
                                    </m:r>
                                  </m:e>
                                  <m:sub>
                                    <m:r>
                                      <a:rPr lang="en-US" sz="2400" b="0" i="1" smtClean="0">
                                        <a:latin typeface="Cambria Math" panose="02040503050406030204" pitchFamily="18" charset="0"/>
                                      </a:rPr>
                                      <m:t>10</m:t>
                                    </m:r>
                                  </m:sub>
                                </m:sSub>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𝑑</m:t>
                                    </m:r>
                                  </m:e>
                                </m:d>
                                <m:r>
                                  <a:rPr lang="en-US" sz="2400" b="0" i="1" smtClean="0">
                                    <a:latin typeface="Cambria Math" panose="02040503050406030204" pitchFamily="18" charset="0"/>
                                  </a:rPr>
                                  <m:t>+</m:t>
                                </m:r>
                                <m:r>
                                  <a:rPr lang="en-US" sz="2400" b="0" i="1" smtClean="0">
                                    <a:latin typeface="Cambria Math" panose="02040503050406030204" pitchFamily="18" charset="0"/>
                                  </a:rPr>
                                  <m:t>20</m:t>
                                </m:r>
                                <m:r>
                                  <a:rPr lang="en-US" sz="2400" b="0" i="1" smtClean="0">
                                    <a:latin typeface="Cambria Math" panose="02040503050406030204" pitchFamily="18" charset="0"/>
                                  </a:rPr>
                                  <m:t> </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𝑙𝑜𝑔</m:t>
                                    </m:r>
                                  </m:e>
                                  <m:sub>
                                    <m:r>
                                      <a:rPr lang="en-US" sz="2400" b="0" i="1" smtClean="0">
                                        <a:latin typeface="Cambria Math" panose="02040503050406030204" pitchFamily="18" charset="0"/>
                                      </a:rPr>
                                      <m:t>10</m:t>
                                    </m:r>
                                  </m:sub>
                                </m:sSub>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𝑓</m:t>
                                    </m:r>
                                  </m:e>
                                </m:d>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m:t>
                                    </m:r>
                                  </m:e>
                                  <m:sub>
                                    <m:r>
                                      <a:rPr lang="en-US" sz="2400" b="0" i="1" smtClean="0">
                                        <a:latin typeface="Cambria Math" panose="02040503050406030204" pitchFamily="18" charset="0"/>
                                      </a:rPr>
                                      <m:t>𝑎</m:t>
                                    </m:r>
                                  </m:sub>
                                </m:sSub>
                              </m:oMath>
                            </m:oMathPara>
                          </a14:m>
                          <a:endParaRPr lang="en-US" sz="2400" dirty="0"/>
                        </a:p>
                      </a:txBody>
                      <a:tcPr/>
                    </a:tc>
                    <a:extLst>
                      <a:ext uri="{0D108BD9-81ED-4DB2-BD59-A6C34878D82A}">
                        <a16:rowId xmlns:a16="http://schemas.microsoft.com/office/drawing/2014/main" val="132681847"/>
                      </a:ext>
                    </a:extLst>
                  </a:tr>
                </a:tbl>
              </a:graphicData>
            </a:graphic>
          </p:graphicFrame>
        </mc:Choice>
        <mc:Fallback>
          <p:graphicFrame>
            <p:nvGraphicFramePr>
              <p:cNvPr id="5" name="Table 4"/>
              <p:cNvGraphicFramePr>
                <a:graphicFrameLocks noGrp="1"/>
              </p:cNvGraphicFramePr>
              <p:nvPr>
                <p:extLst>
                  <p:ext uri="{D42A27DB-BD31-4B8C-83A1-F6EECF244321}">
                    <p14:modId xmlns:p14="http://schemas.microsoft.com/office/powerpoint/2010/main" val="1726648899"/>
                  </p:ext>
                </p:extLst>
              </p:nvPr>
            </p:nvGraphicFramePr>
            <p:xfrm>
              <a:off x="14452291" y="6256761"/>
              <a:ext cx="10611119" cy="1807185"/>
            </p:xfrm>
            <a:graphic>
              <a:graphicData uri="http://schemas.openxmlformats.org/drawingml/2006/table">
                <a:tbl>
                  <a:tblPr firstRow="1" bandRow="1">
                    <a:tableStyleId>{5C22544A-7EE6-4342-B048-85BDC9FD1C3A}</a:tableStyleId>
                  </a:tblPr>
                  <a:tblGrid>
                    <a:gridCol w="2088019">
                      <a:extLst>
                        <a:ext uri="{9D8B030D-6E8A-4147-A177-3AD203B41FA5}">
                          <a16:colId xmlns:a16="http://schemas.microsoft.com/office/drawing/2014/main" val="2433075394"/>
                        </a:ext>
                      </a:extLst>
                    </a:gridCol>
                    <a:gridCol w="8523100">
                      <a:extLst>
                        <a:ext uri="{9D8B030D-6E8A-4147-A177-3AD203B41FA5}">
                          <a16:colId xmlns:a16="http://schemas.microsoft.com/office/drawing/2014/main" val="2918441532"/>
                        </a:ext>
                      </a:extLst>
                    </a:gridCol>
                  </a:tblGrid>
                  <a:tr h="602395">
                    <a:tc>
                      <a:txBody>
                        <a:bodyPr/>
                        <a:lstStyle/>
                        <a:p>
                          <a:r>
                            <a:rPr lang="en-US" sz="2400" dirty="0" smtClean="0"/>
                            <a:t>Scenario</a:t>
                          </a:r>
                          <a:endParaRPr lang="en-US" sz="2400" dirty="0"/>
                        </a:p>
                      </a:txBody>
                      <a:tcPr/>
                    </a:tc>
                    <a:tc>
                      <a:txBody>
                        <a:bodyPr/>
                        <a:lstStyle/>
                        <a:p>
                          <a:endParaRPr lang="en-US"/>
                        </a:p>
                      </a:txBody>
                      <a:tcPr>
                        <a:blipFill>
                          <a:blip r:embed="rId20"/>
                          <a:stretch>
                            <a:fillRect l="-24589" t="-8081" r="-286" b="-202020"/>
                          </a:stretch>
                        </a:blipFill>
                      </a:tcPr>
                    </a:tc>
                    <a:extLst>
                      <a:ext uri="{0D108BD9-81ED-4DB2-BD59-A6C34878D82A}">
                        <a16:rowId xmlns:a16="http://schemas.microsoft.com/office/drawing/2014/main" val="3876010906"/>
                      </a:ext>
                    </a:extLst>
                  </a:tr>
                  <a:tr h="602395">
                    <a:tc>
                      <a:txBody>
                        <a:bodyPr/>
                        <a:lstStyle/>
                        <a:p>
                          <a:r>
                            <a:rPr lang="en-US" sz="2400" dirty="0" smtClean="0"/>
                            <a:t>Urban</a:t>
                          </a:r>
                          <a:endParaRPr lang="en-US" sz="2400" dirty="0"/>
                        </a:p>
                      </a:txBody>
                      <a:tcPr/>
                    </a:tc>
                    <a:tc>
                      <a:txBody>
                        <a:bodyPr/>
                        <a:lstStyle/>
                        <a:p>
                          <a:endParaRPr lang="en-US"/>
                        </a:p>
                      </a:txBody>
                      <a:tcPr>
                        <a:blipFill>
                          <a:blip r:embed="rId20"/>
                          <a:stretch>
                            <a:fillRect l="-24589" t="-108081" r="-286" b="-102020"/>
                          </a:stretch>
                        </a:blipFill>
                      </a:tcPr>
                    </a:tc>
                    <a:extLst>
                      <a:ext uri="{0D108BD9-81ED-4DB2-BD59-A6C34878D82A}">
                        <a16:rowId xmlns:a16="http://schemas.microsoft.com/office/drawing/2014/main" val="2868697384"/>
                      </a:ext>
                    </a:extLst>
                  </a:tr>
                  <a:tr h="602395">
                    <a:tc>
                      <a:txBody>
                        <a:bodyPr/>
                        <a:lstStyle/>
                        <a:p>
                          <a:r>
                            <a:rPr lang="en-US" sz="2400" dirty="0" smtClean="0"/>
                            <a:t>Highway</a:t>
                          </a:r>
                          <a:endParaRPr lang="en-US" sz="2400" dirty="0"/>
                        </a:p>
                      </a:txBody>
                      <a:tcPr/>
                    </a:tc>
                    <a:tc>
                      <a:txBody>
                        <a:bodyPr/>
                        <a:lstStyle/>
                        <a:p>
                          <a:endParaRPr lang="en-US"/>
                        </a:p>
                      </a:txBody>
                      <a:tcPr>
                        <a:blipFill>
                          <a:blip r:embed="rId20"/>
                          <a:stretch>
                            <a:fillRect l="-24589" t="-208081" r="-286" b="-2020"/>
                          </a:stretch>
                        </a:blipFill>
                      </a:tcPr>
                    </a:tc>
                    <a:extLst>
                      <a:ext uri="{0D108BD9-81ED-4DB2-BD59-A6C34878D82A}">
                        <a16:rowId xmlns:a16="http://schemas.microsoft.com/office/drawing/2014/main" val="132681847"/>
                      </a:ext>
                    </a:extLst>
                  </a:tr>
                </a:tbl>
              </a:graphicData>
            </a:graphic>
          </p:graphicFrame>
        </mc:Fallback>
      </mc:AlternateContent>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osterTemplate [Compatibility Mode]" id="{6B80069C-2236-46B9-B011-F0DC17BF4A72}" vid="{7185E41F-797C-492B-805A-5B584F4BE86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PosterTemplate</Template>
  <TotalTime>495</TotalTime>
  <Words>755</Words>
  <Application>Microsoft Office PowerPoint</Application>
  <PresentationFormat>Custom</PresentationFormat>
  <Paragraphs>88</Paragraphs>
  <Slides>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ＭＳ Ｐゴシック</vt:lpstr>
      <vt:lpstr>ＭＳ Ｐゴシック</vt:lpstr>
      <vt:lpstr>Arial</vt:lpstr>
      <vt:lpstr>Calibri</vt:lpstr>
      <vt:lpstr>Cambria Math</vt:lpstr>
      <vt:lpstr>Times New Roman</vt:lpstr>
      <vt:lpstr>Wingdings</vt:lpstr>
      <vt:lpstr>Office Theme</vt:lpstr>
      <vt:lpstr>PowerPoint Presentation</vt:lpstr>
    </vt:vector>
  </TitlesOfParts>
  <Company>BENEDICT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ahmed qaouaq</dc:creator>
  <cp:lastModifiedBy>Esmail Abuhdima</cp:lastModifiedBy>
  <cp:revision>41</cp:revision>
  <dcterms:created xsi:type="dcterms:W3CDTF">2019-07-24T15:17:56Z</dcterms:created>
  <dcterms:modified xsi:type="dcterms:W3CDTF">2020-07-17T00:11:03Z</dcterms:modified>
</cp:coreProperties>
</file>