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2918400" cy="21945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23" d="100"/>
          <a:sy n="23" d="100"/>
        </p:scale>
        <p:origin x="10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3591562"/>
            <a:ext cx="27980640" cy="7640320"/>
          </a:xfrm>
        </p:spPr>
        <p:txBody>
          <a:bodyPr anchor="b"/>
          <a:lstStyle>
            <a:lvl1pPr algn="ctr">
              <a:defRPr sz="19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1526522"/>
            <a:ext cx="24688800" cy="5298438"/>
          </a:xfrm>
        </p:spPr>
        <p:txBody>
          <a:bodyPr/>
          <a:lstStyle>
            <a:lvl1pPr marL="0" indent="0" algn="ctr">
              <a:buNone/>
              <a:defRPr sz="7680"/>
            </a:lvl1pPr>
            <a:lvl2pPr marL="1463040" indent="0" algn="ctr">
              <a:buNone/>
              <a:defRPr sz="6400"/>
            </a:lvl2pPr>
            <a:lvl3pPr marL="2926080" indent="0" algn="ctr">
              <a:buNone/>
              <a:defRPr sz="5760"/>
            </a:lvl3pPr>
            <a:lvl4pPr marL="4389120" indent="0" algn="ctr">
              <a:buNone/>
              <a:defRPr sz="5120"/>
            </a:lvl4pPr>
            <a:lvl5pPr marL="5852160" indent="0" algn="ctr">
              <a:buNone/>
              <a:defRPr sz="5120"/>
            </a:lvl5pPr>
            <a:lvl6pPr marL="7315200" indent="0" algn="ctr">
              <a:buNone/>
              <a:defRPr sz="5120"/>
            </a:lvl6pPr>
            <a:lvl7pPr marL="8778240" indent="0" algn="ctr">
              <a:buNone/>
              <a:defRPr sz="5120"/>
            </a:lvl7pPr>
            <a:lvl8pPr marL="10241280" indent="0" algn="ctr">
              <a:buNone/>
              <a:defRPr sz="5120"/>
            </a:lvl8pPr>
            <a:lvl9pPr marL="11704320" indent="0" algn="ctr">
              <a:buNone/>
              <a:defRPr sz="512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9B317-293A-4BF7-AF50-A16A88C01BC8}" type="datetimeFigureOut">
              <a:rPr lang="es-CO" smtClean="0"/>
              <a:t>16/07/2020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B5E-25E5-435A-9B4F-A2701A34A8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5202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9B317-293A-4BF7-AF50-A16A88C01BC8}" type="datetimeFigureOut">
              <a:rPr lang="es-CO" smtClean="0"/>
              <a:t>16/07/2020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B5E-25E5-435A-9B4F-A2701A34A8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734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168400"/>
            <a:ext cx="7098030" cy="1859788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168400"/>
            <a:ext cx="20882610" cy="18597882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9B317-293A-4BF7-AF50-A16A88C01BC8}" type="datetimeFigureOut">
              <a:rPr lang="es-CO" smtClean="0"/>
              <a:t>16/07/2020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B5E-25E5-435A-9B4F-A2701A34A8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94215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9B317-293A-4BF7-AF50-A16A88C01BC8}" type="datetimeFigureOut">
              <a:rPr lang="es-CO" smtClean="0"/>
              <a:t>16/07/2020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B5E-25E5-435A-9B4F-A2701A34A8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60427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5471167"/>
            <a:ext cx="28392120" cy="9128758"/>
          </a:xfrm>
        </p:spPr>
        <p:txBody>
          <a:bodyPr anchor="b"/>
          <a:lstStyle>
            <a:lvl1pPr>
              <a:defRPr sz="19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4686287"/>
            <a:ext cx="28392120" cy="4800598"/>
          </a:xfrm>
        </p:spPr>
        <p:txBody>
          <a:bodyPr/>
          <a:lstStyle>
            <a:lvl1pPr marL="0" indent="0">
              <a:buNone/>
              <a:defRPr sz="7680">
                <a:solidFill>
                  <a:schemeClr val="tx1"/>
                </a:solidFill>
              </a:defRPr>
            </a:lvl1pPr>
            <a:lvl2pPr marL="146304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9B317-293A-4BF7-AF50-A16A88C01BC8}" type="datetimeFigureOut">
              <a:rPr lang="es-CO" smtClean="0"/>
              <a:t>16/07/2020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B5E-25E5-435A-9B4F-A2701A34A8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98671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5842000"/>
            <a:ext cx="13990320" cy="1392428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5842000"/>
            <a:ext cx="13990320" cy="1392428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9B317-293A-4BF7-AF50-A16A88C01BC8}" type="datetimeFigureOut">
              <a:rPr lang="es-CO" smtClean="0"/>
              <a:t>16/07/2020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B5E-25E5-435A-9B4F-A2701A34A8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2783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168405"/>
            <a:ext cx="28392120" cy="42418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5379722"/>
            <a:ext cx="13926024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8016240"/>
            <a:ext cx="13926024" cy="1179068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5379722"/>
            <a:ext cx="13994608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8016240"/>
            <a:ext cx="13994608" cy="1179068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9B317-293A-4BF7-AF50-A16A88C01BC8}" type="datetimeFigureOut">
              <a:rPr lang="es-CO" smtClean="0"/>
              <a:t>16/07/2020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B5E-25E5-435A-9B4F-A2701A34A8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38559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9B317-293A-4BF7-AF50-A16A88C01BC8}" type="datetimeFigureOut">
              <a:rPr lang="es-CO" smtClean="0"/>
              <a:t>16/07/2020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B5E-25E5-435A-9B4F-A2701A34A8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29868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9B317-293A-4BF7-AF50-A16A88C01BC8}" type="datetimeFigureOut">
              <a:rPr lang="es-CO" smtClean="0"/>
              <a:t>16/07/2020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B5E-25E5-435A-9B4F-A2701A34A8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63073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159765"/>
            <a:ext cx="16664940" cy="15595600"/>
          </a:xfrm>
        </p:spPr>
        <p:txBody>
          <a:bodyPr/>
          <a:lstStyle>
            <a:lvl1pPr>
              <a:defRPr sz="10240"/>
            </a:lvl1pPr>
            <a:lvl2pPr>
              <a:defRPr sz="8960"/>
            </a:lvl2pPr>
            <a:lvl3pPr>
              <a:defRPr sz="768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9B317-293A-4BF7-AF50-A16A88C01BC8}" type="datetimeFigureOut">
              <a:rPr lang="es-CO" smtClean="0"/>
              <a:t>16/07/2020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B5E-25E5-435A-9B4F-A2701A34A8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7296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159765"/>
            <a:ext cx="16664940" cy="15595600"/>
          </a:xfrm>
        </p:spPr>
        <p:txBody>
          <a:bodyPr anchor="t"/>
          <a:lstStyle>
            <a:lvl1pPr marL="0" indent="0">
              <a:buNone/>
              <a:defRPr sz="10240"/>
            </a:lvl1pPr>
            <a:lvl2pPr marL="1463040" indent="0">
              <a:buNone/>
              <a:defRPr sz="8960"/>
            </a:lvl2pPr>
            <a:lvl3pPr marL="2926080" indent="0">
              <a:buNone/>
              <a:defRPr sz="7680"/>
            </a:lvl3pPr>
            <a:lvl4pPr marL="4389120" indent="0">
              <a:buNone/>
              <a:defRPr sz="6400"/>
            </a:lvl4pPr>
            <a:lvl5pPr marL="5852160" indent="0">
              <a:buNone/>
              <a:defRPr sz="6400"/>
            </a:lvl5pPr>
            <a:lvl6pPr marL="7315200" indent="0">
              <a:buNone/>
              <a:defRPr sz="6400"/>
            </a:lvl6pPr>
            <a:lvl7pPr marL="8778240" indent="0">
              <a:buNone/>
              <a:defRPr sz="6400"/>
            </a:lvl7pPr>
            <a:lvl8pPr marL="10241280" indent="0">
              <a:buNone/>
              <a:defRPr sz="6400"/>
            </a:lvl8pPr>
            <a:lvl9pPr marL="11704320" indent="0">
              <a:buNone/>
              <a:defRPr sz="64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9B317-293A-4BF7-AF50-A16A88C01BC8}" type="datetimeFigureOut">
              <a:rPr lang="es-CO" smtClean="0"/>
              <a:t>16/07/2020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B5E-25E5-435A-9B4F-A2701A34A8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955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168405"/>
            <a:ext cx="28392120" cy="424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5842000"/>
            <a:ext cx="28392120" cy="1392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9B317-293A-4BF7-AF50-A16A88C01BC8}" type="datetimeFigureOut">
              <a:rPr lang="es-CO" smtClean="0"/>
              <a:t>16/07/2020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84B5E-25E5-435A-9B4F-A2701A34A8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7054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B5C6BE4-BF73-4D48-AC1E-1E513CA6A2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918400" cy="219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9750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Personalizado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DANIEL</dc:creator>
  <cp:lastModifiedBy>DANIEL</cp:lastModifiedBy>
  <cp:revision>1</cp:revision>
  <dcterms:created xsi:type="dcterms:W3CDTF">2020-07-17T03:23:02Z</dcterms:created>
  <dcterms:modified xsi:type="dcterms:W3CDTF">2020-07-17T03:25:21Z</dcterms:modified>
</cp:coreProperties>
</file>