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Lst>
  <p:notesMasterIdLst>
    <p:notesMasterId r:id="rId4"/>
  </p:notesMasterIdLst>
  <p:sldIdLst>
    <p:sldId id="256" r:id="rId3"/>
  </p:sldIdLst>
  <p:sldSz cx="43891200" cy="32004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 roundtripDataSignature="AMtx7mhZM7sF0/IUflr3rrf6TQAShjQkT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7" d="100"/>
          <a:sy n="17" d="100"/>
        </p:scale>
        <p:origin x="1522" y="1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customschemas.google.com/relationships/presentationmetadata" Target="metadata"/><Relationship Id="rId2" Type="http://schemas.openxmlformats.org/officeDocument/2006/relationships/slideMaster" Target="slideMasters/slideMaster2.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8c3d73d45b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1" name="Google Shape;161;g8c3d73d45b_1_22:notes"/>
          <p:cNvSpPr>
            <a:spLocks noGrp="1" noRot="1" noChangeAspect="1"/>
          </p:cNvSpPr>
          <p:nvPr>
            <p:ph type="sldImg" idx="2"/>
          </p:nvPr>
        </p:nvSpPr>
        <p:spPr>
          <a:xfrm>
            <a:off x="1077913" y="685800"/>
            <a:ext cx="47021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16"/>
          <p:cNvSpPr txBox="1">
            <a:spLocks noGrp="1"/>
          </p:cNvSpPr>
          <p:nvPr>
            <p:ph type="ctrTitle"/>
          </p:nvPr>
        </p:nvSpPr>
        <p:spPr>
          <a:xfrm>
            <a:off x="3291840" y="5237694"/>
            <a:ext cx="37307519" cy="11142133"/>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6"/>
          <p:cNvSpPr txBox="1">
            <a:spLocks noGrp="1"/>
          </p:cNvSpPr>
          <p:nvPr>
            <p:ph type="subTitle" idx="1"/>
          </p:nvPr>
        </p:nvSpPr>
        <p:spPr>
          <a:xfrm>
            <a:off x="5486400" y="16809511"/>
            <a:ext cx="32918401" cy="7726889"/>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4667"/>
              </a:spcBef>
              <a:spcAft>
                <a:spcPts val="0"/>
              </a:spcAft>
              <a:buClr>
                <a:schemeClr val="dk1"/>
              </a:buClr>
              <a:buSzPts val="11200"/>
              <a:buNone/>
              <a:defRPr sz="11200"/>
            </a:lvl1pPr>
            <a:lvl2pPr lvl="1" algn="ctr">
              <a:lnSpc>
                <a:spcPct val="90000"/>
              </a:lnSpc>
              <a:spcBef>
                <a:spcPts val="2333"/>
              </a:spcBef>
              <a:spcAft>
                <a:spcPts val="0"/>
              </a:spcAft>
              <a:buClr>
                <a:schemeClr val="dk1"/>
              </a:buClr>
              <a:buSzPts val="9333"/>
              <a:buNone/>
              <a:defRPr sz="9333"/>
            </a:lvl2pPr>
            <a:lvl3pPr lvl="2" algn="ctr">
              <a:lnSpc>
                <a:spcPct val="90000"/>
              </a:lnSpc>
              <a:spcBef>
                <a:spcPts val="2333"/>
              </a:spcBef>
              <a:spcAft>
                <a:spcPts val="0"/>
              </a:spcAft>
              <a:buClr>
                <a:schemeClr val="dk1"/>
              </a:buClr>
              <a:buSzPts val="8400"/>
              <a:buNone/>
              <a:defRPr sz="8400"/>
            </a:lvl3pPr>
            <a:lvl4pPr lvl="3" algn="ctr">
              <a:lnSpc>
                <a:spcPct val="90000"/>
              </a:lnSpc>
              <a:spcBef>
                <a:spcPts val="2333"/>
              </a:spcBef>
              <a:spcAft>
                <a:spcPts val="0"/>
              </a:spcAft>
              <a:buClr>
                <a:schemeClr val="dk1"/>
              </a:buClr>
              <a:buSzPts val="7467"/>
              <a:buNone/>
              <a:defRPr sz="7467"/>
            </a:lvl4pPr>
            <a:lvl5pPr lvl="4" algn="ctr">
              <a:lnSpc>
                <a:spcPct val="90000"/>
              </a:lnSpc>
              <a:spcBef>
                <a:spcPts val="2333"/>
              </a:spcBef>
              <a:spcAft>
                <a:spcPts val="0"/>
              </a:spcAft>
              <a:buClr>
                <a:schemeClr val="dk1"/>
              </a:buClr>
              <a:buSzPts val="7467"/>
              <a:buNone/>
              <a:defRPr sz="7467"/>
            </a:lvl5pPr>
            <a:lvl6pPr lvl="5" algn="ctr">
              <a:lnSpc>
                <a:spcPct val="90000"/>
              </a:lnSpc>
              <a:spcBef>
                <a:spcPts val="2333"/>
              </a:spcBef>
              <a:spcAft>
                <a:spcPts val="0"/>
              </a:spcAft>
              <a:buClr>
                <a:schemeClr val="dk1"/>
              </a:buClr>
              <a:buSzPts val="7467"/>
              <a:buNone/>
              <a:defRPr sz="7467"/>
            </a:lvl6pPr>
            <a:lvl7pPr lvl="6" algn="ctr">
              <a:lnSpc>
                <a:spcPct val="90000"/>
              </a:lnSpc>
              <a:spcBef>
                <a:spcPts val="2333"/>
              </a:spcBef>
              <a:spcAft>
                <a:spcPts val="0"/>
              </a:spcAft>
              <a:buClr>
                <a:schemeClr val="dk1"/>
              </a:buClr>
              <a:buSzPts val="7467"/>
              <a:buNone/>
              <a:defRPr sz="7467"/>
            </a:lvl7pPr>
            <a:lvl8pPr lvl="7" algn="ctr">
              <a:lnSpc>
                <a:spcPct val="90000"/>
              </a:lnSpc>
              <a:spcBef>
                <a:spcPts val="2333"/>
              </a:spcBef>
              <a:spcAft>
                <a:spcPts val="0"/>
              </a:spcAft>
              <a:buClr>
                <a:schemeClr val="dk1"/>
              </a:buClr>
              <a:buSzPts val="7467"/>
              <a:buNone/>
              <a:defRPr sz="7467"/>
            </a:lvl8pPr>
            <a:lvl9pPr lvl="8" algn="ctr">
              <a:lnSpc>
                <a:spcPct val="90000"/>
              </a:lnSpc>
              <a:spcBef>
                <a:spcPts val="2333"/>
              </a:spcBef>
              <a:spcAft>
                <a:spcPts val="0"/>
              </a:spcAft>
              <a:buClr>
                <a:schemeClr val="dk1"/>
              </a:buClr>
              <a:buSzPts val="7467"/>
              <a:buNone/>
              <a:defRPr sz="7467"/>
            </a:lvl9pPr>
          </a:lstStyle>
          <a:p>
            <a:endParaRPr/>
          </a:p>
        </p:txBody>
      </p:sp>
      <p:sp>
        <p:nvSpPr>
          <p:cNvPr id="14" name="Google Shape;14;p1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31"/>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1"/>
          <p:cNvSpPr>
            <a:spLocks noGrp="1"/>
          </p:cNvSpPr>
          <p:nvPr>
            <p:ph type="pic" idx="2"/>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4667"/>
              </a:spcBef>
              <a:spcAft>
                <a:spcPts val="0"/>
              </a:spcAft>
              <a:buClr>
                <a:schemeClr val="dk1"/>
              </a:buClr>
              <a:buSzPts val="14933"/>
              <a:buFont typeface="Arial"/>
              <a:buNone/>
              <a:defRPr sz="14933" b="0" i="0" u="none" strike="noStrike" cap="none">
                <a:solidFill>
                  <a:schemeClr val="dk1"/>
                </a:solidFill>
                <a:latin typeface="Calibri"/>
                <a:ea typeface="Calibri"/>
                <a:cs typeface="Calibri"/>
                <a:sym typeface="Calibri"/>
              </a:defRPr>
            </a:lvl1pPr>
            <a:lvl2pPr marR="0" lvl="1" algn="l" rtl="0">
              <a:lnSpc>
                <a:spcPct val="90000"/>
              </a:lnSpc>
              <a:spcBef>
                <a:spcPts val="2333"/>
              </a:spcBef>
              <a:spcAft>
                <a:spcPts val="0"/>
              </a:spcAft>
              <a:buClr>
                <a:schemeClr val="dk1"/>
              </a:buClr>
              <a:buSzPts val="13067"/>
              <a:buFont typeface="Arial"/>
              <a:buNone/>
              <a:defRPr sz="13067" b="0" i="0" u="none" strike="noStrike" cap="none">
                <a:solidFill>
                  <a:schemeClr val="dk1"/>
                </a:solidFill>
                <a:latin typeface="Calibri"/>
                <a:ea typeface="Calibri"/>
                <a:cs typeface="Calibri"/>
                <a:sym typeface="Calibri"/>
              </a:defRPr>
            </a:lvl2pPr>
            <a:lvl3pPr marR="0" lvl="2" algn="l" rtl="0">
              <a:lnSpc>
                <a:spcPct val="90000"/>
              </a:lnSpc>
              <a:spcBef>
                <a:spcPts val="2333"/>
              </a:spcBef>
              <a:spcAft>
                <a:spcPts val="0"/>
              </a:spcAft>
              <a:buClr>
                <a:schemeClr val="dk1"/>
              </a:buClr>
              <a:buSzPts val="11200"/>
              <a:buFont typeface="Arial"/>
              <a:buNone/>
              <a:defRPr sz="11200" b="0" i="0" u="none" strike="noStrike" cap="none">
                <a:solidFill>
                  <a:schemeClr val="dk1"/>
                </a:solidFill>
                <a:latin typeface="Calibri"/>
                <a:ea typeface="Calibri"/>
                <a:cs typeface="Calibri"/>
                <a:sym typeface="Calibri"/>
              </a:defRPr>
            </a:lvl3pPr>
            <a:lvl4pPr marR="0" lvl="3"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4pPr>
            <a:lvl5pPr marR="0" lvl="4"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5pPr>
            <a:lvl6pPr marR="0" lvl="5"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6pPr>
            <a:lvl7pPr marR="0" lvl="6"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7pPr>
            <a:lvl8pPr marR="0" lvl="7"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8pPr>
            <a:lvl9pPr marR="0" lvl="8"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9pPr>
          </a:lstStyle>
          <a:p>
            <a:endParaRPr/>
          </a:p>
        </p:txBody>
      </p:sp>
      <p:sp>
        <p:nvSpPr>
          <p:cNvPr id="65" name="Google Shape;65;p31"/>
          <p:cNvSpPr txBox="1">
            <a:spLocks noGrp="1"/>
          </p:cNvSpPr>
          <p:nvPr>
            <p:ph type="body" idx="1"/>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66" name="Google Shape;66;p31"/>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1"/>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1"/>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32"/>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2"/>
          <p:cNvSpPr txBox="1">
            <a:spLocks noGrp="1"/>
          </p:cNvSpPr>
          <p:nvPr>
            <p:ph type="body" idx="1"/>
          </p:nvPr>
        </p:nvSpPr>
        <p:spPr>
          <a:xfrm rot="5400000">
            <a:off x="11792479" y="-255376"/>
            <a:ext cx="20306243" cy="378561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72" name="Google Shape;72;p32"/>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2"/>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2"/>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33"/>
          <p:cNvSpPr txBox="1">
            <a:spLocks noGrp="1"/>
          </p:cNvSpPr>
          <p:nvPr>
            <p:ph type="title"/>
          </p:nvPr>
        </p:nvSpPr>
        <p:spPr>
          <a:xfrm rot="5400000">
            <a:off x="22580706" y="10532852"/>
            <a:ext cx="27121911" cy="94640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33"/>
          <p:cNvSpPr txBox="1">
            <a:spLocks noGrp="1"/>
          </p:cNvSpPr>
          <p:nvPr>
            <p:ph type="body" idx="1"/>
          </p:nvPr>
        </p:nvSpPr>
        <p:spPr>
          <a:xfrm rot="5400000">
            <a:off x="3378307" y="1343132"/>
            <a:ext cx="27121911" cy="2784348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78" name="Google Shape;78;p33"/>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3"/>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3"/>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7 COLUMN - 1">
  <p:cSld name="7 COLUMN - 1">
    <p:spTree>
      <p:nvGrpSpPr>
        <p:cNvPr id="1" name="Shape 87"/>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Google Shape;89;p45"/>
          <p:cNvSpPr txBox="1">
            <a:spLocks noGrp="1"/>
          </p:cNvSpPr>
          <p:nvPr>
            <p:ph type="ctrTitle"/>
          </p:nvPr>
        </p:nvSpPr>
        <p:spPr>
          <a:xfrm>
            <a:off x="3291840" y="5237694"/>
            <a:ext cx="37307519" cy="11142133"/>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45"/>
          <p:cNvSpPr txBox="1">
            <a:spLocks noGrp="1"/>
          </p:cNvSpPr>
          <p:nvPr>
            <p:ph type="subTitle" idx="1"/>
          </p:nvPr>
        </p:nvSpPr>
        <p:spPr>
          <a:xfrm>
            <a:off x="5486400" y="16809511"/>
            <a:ext cx="32918401" cy="7726889"/>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4667"/>
              </a:spcBef>
              <a:spcAft>
                <a:spcPts val="0"/>
              </a:spcAft>
              <a:buClr>
                <a:schemeClr val="dk1"/>
              </a:buClr>
              <a:buSzPts val="11200"/>
              <a:buNone/>
              <a:defRPr sz="11200"/>
            </a:lvl1pPr>
            <a:lvl2pPr lvl="1" algn="ctr">
              <a:lnSpc>
                <a:spcPct val="90000"/>
              </a:lnSpc>
              <a:spcBef>
                <a:spcPts val="2333"/>
              </a:spcBef>
              <a:spcAft>
                <a:spcPts val="0"/>
              </a:spcAft>
              <a:buClr>
                <a:schemeClr val="dk1"/>
              </a:buClr>
              <a:buSzPts val="9333"/>
              <a:buNone/>
              <a:defRPr sz="9333"/>
            </a:lvl2pPr>
            <a:lvl3pPr lvl="2" algn="ctr">
              <a:lnSpc>
                <a:spcPct val="90000"/>
              </a:lnSpc>
              <a:spcBef>
                <a:spcPts val="2333"/>
              </a:spcBef>
              <a:spcAft>
                <a:spcPts val="0"/>
              </a:spcAft>
              <a:buClr>
                <a:schemeClr val="dk1"/>
              </a:buClr>
              <a:buSzPts val="8400"/>
              <a:buNone/>
              <a:defRPr sz="8400"/>
            </a:lvl3pPr>
            <a:lvl4pPr lvl="3" algn="ctr">
              <a:lnSpc>
                <a:spcPct val="90000"/>
              </a:lnSpc>
              <a:spcBef>
                <a:spcPts val="2333"/>
              </a:spcBef>
              <a:spcAft>
                <a:spcPts val="0"/>
              </a:spcAft>
              <a:buClr>
                <a:schemeClr val="dk1"/>
              </a:buClr>
              <a:buSzPts val="7467"/>
              <a:buNone/>
              <a:defRPr sz="7467"/>
            </a:lvl4pPr>
            <a:lvl5pPr lvl="4" algn="ctr">
              <a:lnSpc>
                <a:spcPct val="90000"/>
              </a:lnSpc>
              <a:spcBef>
                <a:spcPts val="2333"/>
              </a:spcBef>
              <a:spcAft>
                <a:spcPts val="0"/>
              </a:spcAft>
              <a:buClr>
                <a:schemeClr val="dk1"/>
              </a:buClr>
              <a:buSzPts val="7467"/>
              <a:buNone/>
              <a:defRPr sz="7467"/>
            </a:lvl5pPr>
            <a:lvl6pPr lvl="5" algn="ctr">
              <a:lnSpc>
                <a:spcPct val="90000"/>
              </a:lnSpc>
              <a:spcBef>
                <a:spcPts val="2333"/>
              </a:spcBef>
              <a:spcAft>
                <a:spcPts val="0"/>
              </a:spcAft>
              <a:buClr>
                <a:schemeClr val="dk1"/>
              </a:buClr>
              <a:buSzPts val="7467"/>
              <a:buNone/>
              <a:defRPr sz="7467"/>
            </a:lvl6pPr>
            <a:lvl7pPr lvl="6" algn="ctr">
              <a:lnSpc>
                <a:spcPct val="90000"/>
              </a:lnSpc>
              <a:spcBef>
                <a:spcPts val="2333"/>
              </a:spcBef>
              <a:spcAft>
                <a:spcPts val="0"/>
              </a:spcAft>
              <a:buClr>
                <a:schemeClr val="dk1"/>
              </a:buClr>
              <a:buSzPts val="7467"/>
              <a:buNone/>
              <a:defRPr sz="7467"/>
            </a:lvl7pPr>
            <a:lvl8pPr lvl="7" algn="ctr">
              <a:lnSpc>
                <a:spcPct val="90000"/>
              </a:lnSpc>
              <a:spcBef>
                <a:spcPts val="2333"/>
              </a:spcBef>
              <a:spcAft>
                <a:spcPts val="0"/>
              </a:spcAft>
              <a:buClr>
                <a:schemeClr val="dk1"/>
              </a:buClr>
              <a:buSzPts val="7467"/>
              <a:buNone/>
              <a:defRPr sz="7467"/>
            </a:lvl8pPr>
            <a:lvl9pPr lvl="8" algn="ctr">
              <a:lnSpc>
                <a:spcPct val="90000"/>
              </a:lnSpc>
              <a:spcBef>
                <a:spcPts val="2333"/>
              </a:spcBef>
              <a:spcAft>
                <a:spcPts val="0"/>
              </a:spcAft>
              <a:buClr>
                <a:schemeClr val="dk1"/>
              </a:buClr>
              <a:buSzPts val="7467"/>
              <a:buNone/>
              <a:defRPr sz="7467"/>
            </a:lvl9pPr>
          </a:lstStyle>
          <a:p>
            <a:endParaRPr/>
          </a:p>
        </p:txBody>
      </p:sp>
      <p:sp>
        <p:nvSpPr>
          <p:cNvPr id="91" name="Google Shape;91;p4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4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4"/>
        <p:cNvGrpSpPr/>
        <p:nvPr/>
      </p:nvGrpSpPr>
      <p:grpSpPr>
        <a:xfrm>
          <a:off x="0" y="0"/>
          <a:ext cx="0" cy="0"/>
          <a:chOff x="0" y="0"/>
          <a:chExt cx="0" cy="0"/>
        </a:xfrm>
      </p:grpSpPr>
      <p:sp>
        <p:nvSpPr>
          <p:cNvPr id="95" name="Google Shape;95;p46"/>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46"/>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97" name="Google Shape;97;p4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4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0"/>
        <p:cNvGrpSpPr/>
        <p:nvPr/>
      </p:nvGrpSpPr>
      <p:grpSpPr>
        <a:xfrm>
          <a:off x="0" y="0"/>
          <a:ext cx="0" cy="0"/>
          <a:chOff x="0" y="0"/>
          <a:chExt cx="0" cy="0"/>
        </a:xfrm>
      </p:grpSpPr>
      <p:sp>
        <p:nvSpPr>
          <p:cNvPr id="101" name="Google Shape;101;p47"/>
          <p:cNvSpPr txBox="1">
            <a:spLocks noGrp="1"/>
          </p:cNvSpPr>
          <p:nvPr>
            <p:ph type="title"/>
          </p:nvPr>
        </p:nvSpPr>
        <p:spPr>
          <a:xfrm>
            <a:off x="2994662" y="7978784"/>
            <a:ext cx="37856160" cy="1331277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47"/>
          <p:cNvSpPr txBox="1">
            <a:spLocks noGrp="1"/>
          </p:cNvSpPr>
          <p:nvPr>
            <p:ph type="body" idx="1"/>
          </p:nvPr>
        </p:nvSpPr>
        <p:spPr>
          <a:xfrm>
            <a:off x="2994662" y="21417502"/>
            <a:ext cx="37856160" cy="70008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11200"/>
              <a:buNone/>
              <a:defRPr sz="11200">
                <a:solidFill>
                  <a:schemeClr val="dk1"/>
                </a:solidFill>
              </a:defRPr>
            </a:lvl1pPr>
            <a:lvl2pPr marL="914400" lvl="1" indent="-228600" algn="l">
              <a:lnSpc>
                <a:spcPct val="90000"/>
              </a:lnSpc>
              <a:spcBef>
                <a:spcPts val="2333"/>
              </a:spcBef>
              <a:spcAft>
                <a:spcPts val="0"/>
              </a:spcAft>
              <a:buClr>
                <a:srgbClr val="888888"/>
              </a:buClr>
              <a:buSzPts val="9333"/>
              <a:buNone/>
              <a:defRPr sz="9333">
                <a:solidFill>
                  <a:srgbClr val="888888"/>
                </a:solidFill>
              </a:defRPr>
            </a:lvl2pPr>
            <a:lvl3pPr marL="1371600" lvl="2" indent="-228600" algn="l">
              <a:lnSpc>
                <a:spcPct val="90000"/>
              </a:lnSpc>
              <a:spcBef>
                <a:spcPts val="2333"/>
              </a:spcBef>
              <a:spcAft>
                <a:spcPts val="0"/>
              </a:spcAft>
              <a:buClr>
                <a:srgbClr val="888888"/>
              </a:buClr>
              <a:buSzPts val="8400"/>
              <a:buNone/>
              <a:defRPr sz="8400">
                <a:solidFill>
                  <a:srgbClr val="888888"/>
                </a:solidFill>
              </a:defRPr>
            </a:lvl3pPr>
            <a:lvl4pPr marL="1828800" lvl="3" indent="-228600" algn="l">
              <a:lnSpc>
                <a:spcPct val="90000"/>
              </a:lnSpc>
              <a:spcBef>
                <a:spcPts val="2333"/>
              </a:spcBef>
              <a:spcAft>
                <a:spcPts val="0"/>
              </a:spcAft>
              <a:buClr>
                <a:srgbClr val="888888"/>
              </a:buClr>
              <a:buSzPts val="7467"/>
              <a:buNone/>
              <a:defRPr sz="7467">
                <a:solidFill>
                  <a:srgbClr val="888888"/>
                </a:solidFill>
              </a:defRPr>
            </a:lvl4pPr>
            <a:lvl5pPr marL="2286000" lvl="4" indent="-228600" algn="l">
              <a:lnSpc>
                <a:spcPct val="90000"/>
              </a:lnSpc>
              <a:spcBef>
                <a:spcPts val="2333"/>
              </a:spcBef>
              <a:spcAft>
                <a:spcPts val="0"/>
              </a:spcAft>
              <a:buClr>
                <a:srgbClr val="888888"/>
              </a:buClr>
              <a:buSzPts val="7467"/>
              <a:buNone/>
              <a:defRPr sz="7467">
                <a:solidFill>
                  <a:srgbClr val="888888"/>
                </a:solidFill>
              </a:defRPr>
            </a:lvl5pPr>
            <a:lvl6pPr marL="2743200" lvl="5" indent="-228600" algn="l">
              <a:lnSpc>
                <a:spcPct val="90000"/>
              </a:lnSpc>
              <a:spcBef>
                <a:spcPts val="2333"/>
              </a:spcBef>
              <a:spcAft>
                <a:spcPts val="0"/>
              </a:spcAft>
              <a:buClr>
                <a:srgbClr val="888888"/>
              </a:buClr>
              <a:buSzPts val="7467"/>
              <a:buNone/>
              <a:defRPr sz="7467">
                <a:solidFill>
                  <a:srgbClr val="888888"/>
                </a:solidFill>
              </a:defRPr>
            </a:lvl6pPr>
            <a:lvl7pPr marL="3200400" lvl="6" indent="-228600" algn="l">
              <a:lnSpc>
                <a:spcPct val="90000"/>
              </a:lnSpc>
              <a:spcBef>
                <a:spcPts val="2333"/>
              </a:spcBef>
              <a:spcAft>
                <a:spcPts val="0"/>
              </a:spcAft>
              <a:buClr>
                <a:srgbClr val="888888"/>
              </a:buClr>
              <a:buSzPts val="7467"/>
              <a:buNone/>
              <a:defRPr sz="7467">
                <a:solidFill>
                  <a:srgbClr val="888888"/>
                </a:solidFill>
              </a:defRPr>
            </a:lvl7pPr>
            <a:lvl8pPr marL="3657600" lvl="7" indent="-228600" algn="l">
              <a:lnSpc>
                <a:spcPct val="90000"/>
              </a:lnSpc>
              <a:spcBef>
                <a:spcPts val="2333"/>
              </a:spcBef>
              <a:spcAft>
                <a:spcPts val="0"/>
              </a:spcAft>
              <a:buClr>
                <a:srgbClr val="888888"/>
              </a:buClr>
              <a:buSzPts val="7467"/>
              <a:buNone/>
              <a:defRPr sz="7467">
                <a:solidFill>
                  <a:srgbClr val="888888"/>
                </a:solidFill>
              </a:defRPr>
            </a:lvl8pPr>
            <a:lvl9pPr marL="4114800" lvl="8" indent="-228600" algn="l">
              <a:lnSpc>
                <a:spcPct val="90000"/>
              </a:lnSpc>
              <a:spcBef>
                <a:spcPts val="2333"/>
              </a:spcBef>
              <a:spcAft>
                <a:spcPts val="0"/>
              </a:spcAft>
              <a:buClr>
                <a:srgbClr val="888888"/>
              </a:buClr>
              <a:buSzPts val="7467"/>
              <a:buNone/>
              <a:defRPr sz="7467">
                <a:solidFill>
                  <a:srgbClr val="888888"/>
                </a:solidFill>
              </a:defRPr>
            </a:lvl9pPr>
          </a:lstStyle>
          <a:p>
            <a:endParaRPr/>
          </a:p>
        </p:txBody>
      </p:sp>
      <p:sp>
        <p:nvSpPr>
          <p:cNvPr id="103" name="Google Shape;103;p47"/>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47"/>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47"/>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Google Shape;107;p48"/>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 name="Google Shape;108;p48"/>
          <p:cNvSpPr txBox="1">
            <a:spLocks noGrp="1"/>
          </p:cNvSpPr>
          <p:nvPr>
            <p:ph type="body" idx="1"/>
          </p:nvPr>
        </p:nvSpPr>
        <p:spPr>
          <a:xfrm>
            <a:off x="30175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09" name="Google Shape;109;p48"/>
          <p:cNvSpPr txBox="1">
            <a:spLocks noGrp="1"/>
          </p:cNvSpPr>
          <p:nvPr>
            <p:ph type="body" idx="2"/>
          </p:nvPr>
        </p:nvSpPr>
        <p:spPr>
          <a:xfrm>
            <a:off x="222199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0" name="Google Shape;110;p48"/>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48"/>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8"/>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3"/>
        <p:cNvGrpSpPr/>
        <p:nvPr/>
      </p:nvGrpSpPr>
      <p:grpSpPr>
        <a:xfrm>
          <a:off x="0" y="0"/>
          <a:ext cx="0" cy="0"/>
          <a:chOff x="0" y="0"/>
          <a:chExt cx="0" cy="0"/>
        </a:xfrm>
      </p:grpSpPr>
      <p:sp>
        <p:nvSpPr>
          <p:cNvPr id="114" name="Google Shape;114;p49"/>
          <p:cNvSpPr txBox="1">
            <a:spLocks noGrp="1"/>
          </p:cNvSpPr>
          <p:nvPr>
            <p:ph type="title"/>
          </p:nvPr>
        </p:nvSpPr>
        <p:spPr>
          <a:xfrm>
            <a:off x="3023237"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49"/>
          <p:cNvSpPr txBox="1">
            <a:spLocks noGrp="1"/>
          </p:cNvSpPr>
          <p:nvPr>
            <p:ph type="body" idx="1"/>
          </p:nvPr>
        </p:nvSpPr>
        <p:spPr>
          <a:xfrm>
            <a:off x="3023242" y="7845427"/>
            <a:ext cx="18568032"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116" name="Google Shape;116;p49"/>
          <p:cNvSpPr txBox="1">
            <a:spLocks noGrp="1"/>
          </p:cNvSpPr>
          <p:nvPr>
            <p:ph type="body" idx="2"/>
          </p:nvPr>
        </p:nvSpPr>
        <p:spPr>
          <a:xfrm>
            <a:off x="3023242" y="11690350"/>
            <a:ext cx="18568032"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7" name="Google Shape;117;p49"/>
          <p:cNvSpPr txBox="1">
            <a:spLocks noGrp="1"/>
          </p:cNvSpPr>
          <p:nvPr>
            <p:ph type="body" idx="3"/>
          </p:nvPr>
        </p:nvSpPr>
        <p:spPr>
          <a:xfrm>
            <a:off x="22219922" y="7845427"/>
            <a:ext cx="18659477"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118" name="Google Shape;118;p49"/>
          <p:cNvSpPr txBox="1">
            <a:spLocks noGrp="1"/>
          </p:cNvSpPr>
          <p:nvPr>
            <p:ph type="body" idx="4"/>
          </p:nvPr>
        </p:nvSpPr>
        <p:spPr>
          <a:xfrm>
            <a:off x="22219922" y="11690350"/>
            <a:ext cx="18659477"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9" name="Google Shape;119;p4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4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4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2"/>
        <p:cNvGrpSpPr/>
        <p:nvPr/>
      </p:nvGrpSpPr>
      <p:grpSpPr>
        <a:xfrm>
          <a:off x="0" y="0"/>
          <a:ext cx="0" cy="0"/>
          <a:chOff x="0" y="0"/>
          <a:chExt cx="0" cy="0"/>
        </a:xfrm>
      </p:grpSpPr>
      <p:sp>
        <p:nvSpPr>
          <p:cNvPr id="123" name="Google Shape;123;p50"/>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50"/>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50"/>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50"/>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7"/>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51"/>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51"/>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51"/>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1"/>
        <p:cNvGrpSpPr/>
        <p:nvPr/>
      </p:nvGrpSpPr>
      <p:grpSpPr>
        <a:xfrm>
          <a:off x="0" y="0"/>
          <a:ext cx="0" cy="0"/>
          <a:chOff x="0" y="0"/>
          <a:chExt cx="0" cy="0"/>
        </a:xfrm>
      </p:grpSpPr>
      <p:sp>
        <p:nvSpPr>
          <p:cNvPr id="132" name="Google Shape;132;p52"/>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52"/>
          <p:cNvSpPr txBox="1">
            <a:spLocks noGrp="1"/>
          </p:cNvSpPr>
          <p:nvPr>
            <p:ph type="body" idx="1"/>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L="457200" lvl="0" indent="-1176845" algn="l">
              <a:lnSpc>
                <a:spcPct val="90000"/>
              </a:lnSpc>
              <a:spcBef>
                <a:spcPts val="4667"/>
              </a:spcBef>
              <a:spcAft>
                <a:spcPts val="0"/>
              </a:spcAft>
              <a:buClr>
                <a:schemeClr val="dk1"/>
              </a:buClr>
              <a:buSzPts val="14933"/>
              <a:buChar char="•"/>
              <a:defRPr sz="14933"/>
            </a:lvl1pPr>
            <a:lvl2pPr marL="914400" lvl="1" indent="-1058354" algn="l">
              <a:lnSpc>
                <a:spcPct val="90000"/>
              </a:lnSpc>
              <a:spcBef>
                <a:spcPts val="2333"/>
              </a:spcBef>
              <a:spcAft>
                <a:spcPts val="0"/>
              </a:spcAft>
              <a:buClr>
                <a:schemeClr val="dk1"/>
              </a:buClr>
              <a:buSzPts val="13067"/>
              <a:buChar char="•"/>
              <a:defRPr sz="13067"/>
            </a:lvl2pPr>
            <a:lvl3pPr marL="1371600" lvl="2" indent="-939800" algn="l">
              <a:lnSpc>
                <a:spcPct val="90000"/>
              </a:lnSpc>
              <a:spcBef>
                <a:spcPts val="2333"/>
              </a:spcBef>
              <a:spcAft>
                <a:spcPts val="0"/>
              </a:spcAft>
              <a:buClr>
                <a:schemeClr val="dk1"/>
              </a:buClr>
              <a:buSzPts val="11200"/>
              <a:buChar char="•"/>
              <a:defRPr sz="11200"/>
            </a:lvl3pPr>
            <a:lvl4pPr marL="1828800" lvl="3" indent="-821245" algn="l">
              <a:lnSpc>
                <a:spcPct val="90000"/>
              </a:lnSpc>
              <a:spcBef>
                <a:spcPts val="2333"/>
              </a:spcBef>
              <a:spcAft>
                <a:spcPts val="0"/>
              </a:spcAft>
              <a:buClr>
                <a:schemeClr val="dk1"/>
              </a:buClr>
              <a:buSzPts val="9333"/>
              <a:buChar char="•"/>
              <a:defRPr sz="9333"/>
            </a:lvl4pPr>
            <a:lvl5pPr marL="2286000" lvl="4" indent="-821245" algn="l">
              <a:lnSpc>
                <a:spcPct val="90000"/>
              </a:lnSpc>
              <a:spcBef>
                <a:spcPts val="2333"/>
              </a:spcBef>
              <a:spcAft>
                <a:spcPts val="0"/>
              </a:spcAft>
              <a:buClr>
                <a:schemeClr val="dk1"/>
              </a:buClr>
              <a:buSzPts val="9333"/>
              <a:buChar char="•"/>
              <a:defRPr sz="9333"/>
            </a:lvl5pPr>
            <a:lvl6pPr marL="2743200" lvl="5" indent="-821245" algn="l">
              <a:lnSpc>
                <a:spcPct val="90000"/>
              </a:lnSpc>
              <a:spcBef>
                <a:spcPts val="2333"/>
              </a:spcBef>
              <a:spcAft>
                <a:spcPts val="0"/>
              </a:spcAft>
              <a:buClr>
                <a:schemeClr val="dk1"/>
              </a:buClr>
              <a:buSzPts val="9333"/>
              <a:buChar char="•"/>
              <a:defRPr sz="9333"/>
            </a:lvl6pPr>
            <a:lvl7pPr marL="3200400" lvl="6" indent="-821245" algn="l">
              <a:lnSpc>
                <a:spcPct val="90000"/>
              </a:lnSpc>
              <a:spcBef>
                <a:spcPts val="2333"/>
              </a:spcBef>
              <a:spcAft>
                <a:spcPts val="0"/>
              </a:spcAft>
              <a:buClr>
                <a:schemeClr val="dk1"/>
              </a:buClr>
              <a:buSzPts val="9333"/>
              <a:buChar char="•"/>
              <a:defRPr sz="9333"/>
            </a:lvl7pPr>
            <a:lvl8pPr marL="3657600" lvl="7" indent="-821245" algn="l">
              <a:lnSpc>
                <a:spcPct val="90000"/>
              </a:lnSpc>
              <a:spcBef>
                <a:spcPts val="2333"/>
              </a:spcBef>
              <a:spcAft>
                <a:spcPts val="0"/>
              </a:spcAft>
              <a:buClr>
                <a:schemeClr val="dk1"/>
              </a:buClr>
              <a:buSzPts val="9333"/>
              <a:buChar char="•"/>
              <a:defRPr sz="9333"/>
            </a:lvl8pPr>
            <a:lvl9pPr marL="4114800" lvl="8" indent="-821245" algn="l">
              <a:lnSpc>
                <a:spcPct val="90000"/>
              </a:lnSpc>
              <a:spcBef>
                <a:spcPts val="2333"/>
              </a:spcBef>
              <a:spcAft>
                <a:spcPts val="0"/>
              </a:spcAft>
              <a:buClr>
                <a:schemeClr val="dk1"/>
              </a:buClr>
              <a:buSzPts val="9333"/>
              <a:buChar char="•"/>
              <a:defRPr sz="9333"/>
            </a:lvl9pPr>
          </a:lstStyle>
          <a:p>
            <a:endParaRPr/>
          </a:p>
        </p:txBody>
      </p:sp>
      <p:sp>
        <p:nvSpPr>
          <p:cNvPr id="134" name="Google Shape;134;p52"/>
          <p:cNvSpPr txBox="1">
            <a:spLocks noGrp="1"/>
          </p:cNvSpPr>
          <p:nvPr>
            <p:ph type="body" idx="2"/>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135" name="Google Shape;135;p52"/>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52"/>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52"/>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8"/>
        <p:cNvGrpSpPr/>
        <p:nvPr/>
      </p:nvGrpSpPr>
      <p:grpSpPr>
        <a:xfrm>
          <a:off x="0" y="0"/>
          <a:ext cx="0" cy="0"/>
          <a:chOff x="0" y="0"/>
          <a:chExt cx="0" cy="0"/>
        </a:xfrm>
      </p:grpSpPr>
      <p:sp>
        <p:nvSpPr>
          <p:cNvPr id="139" name="Google Shape;139;p53"/>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53"/>
          <p:cNvSpPr>
            <a:spLocks noGrp="1"/>
          </p:cNvSpPr>
          <p:nvPr>
            <p:ph type="pic" idx="2"/>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4667"/>
              </a:spcBef>
              <a:spcAft>
                <a:spcPts val="0"/>
              </a:spcAft>
              <a:buClr>
                <a:schemeClr val="dk1"/>
              </a:buClr>
              <a:buSzPts val="14933"/>
              <a:buFont typeface="Arial"/>
              <a:buNone/>
              <a:defRPr sz="14933" b="0" i="0" u="none" strike="noStrike" cap="none">
                <a:solidFill>
                  <a:schemeClr val="dk1"/>
                </a:solidFill>
                <a:latin typeface="Calibri"/>
                <a:ea typeface="Calibri"/>
                <a:cs typeface="Calibri"/>
                <a:sym typeface="Calibri"/>
              </a:defRPr>
            </a:lvl1pPr>
            <a:lvl2pPr marR="0" lvl="1" algn="l" rtl="0">
              <a:lnSpc>
                <a:spcPct val="90000"/>
              </a:lnSpc>
              <a:spcBef>
                <a:spcPts val="2333"/>
              </a:spcBef>
              <a:spcAft>
                <a:spcPts val="0"/>
              </a:spcAft>
              <a:buClr>
                <a:schemeClr val="dk1"/>
              </a:buClr>
              <a:buSzPts val="13067"/>
              <a:buFont typeface="Arial"/>
              <a:buNone/>
              <a:defRPr sz="13067" b="0" i="0" u="none" strike="noStrike" cap="none">
                <a:solidFill>
                  <a:schemeClr val="dk1"/>
                </a:solidFill>
                <a:latin typeface="Calibri"/>
                <a:ea typeface="Calibri"/>
                <a:cs typeface="Calibri"/>
                <a:sym typeface="Calibri"/>
              </a:defRPr>
            </a:lvl2pPr>
            <a:lvl3pPr marR="0" lvl="2" algn="l" rtl="0">
              <a:lnSpc>
                <a:spcPct val="90000"/>
              </a:lnSpc>
              <a:spcBef>
                <a:spcPts val="2333"/>
              </a:spcBef>
              <a:spcAft>
                <a:spcPts val="0"/>
              </a:spcAft>
              <a:buClr>
                <a:schemeClr val="dk1"/>
              </a:buClr>
              <a:buSzPts val="11200"/>
              <a:buFont typeface="Arial"/>
              <a:buNone/>
              <a:defRPr sz="11200" b="0" i="0" u="none" strike="noStrike" cap="none">
                <a:solidFill>
                  <a:schemeClr val="dk1"/>
                </a:solidFill>
                <a:latin typeface="Calibri"/>
                <a:ea typeface="Calibri"/>
                <a:cs typeface="Calibri"/>
                <a:sym typeface="Calibri"/>
              </a:defRPr>
            </a:lvl3pPr>
            <a:lvl4pPr marR="0" lvl="3"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4pPr>
            <a:lvl5pPr marR="0" lvl="4"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5pPr>
            <a:lvl6pPr marR="0" lvl="5"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6pPr>
            <a:lvl7pPr marR="0" lvl="6"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7pPr>
            <a:lvl8pPr marR="0" lvl="7"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8pPr>
            <a:lvl9pPr marR="0" lvl="8"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9pPr>
          </a:lstStyle>
          <a:p>
            <a:endParaRPr/>
          </a:p>
        </p:txBody>
      </p:sp>
      <p:sp>
        <p:nvSpPr>
          <p:cNvPr id="141" name="Google Shape;141;p53"/>
          <p:cNvSpPr txBox="1">
            <a:spLocks noGrp="1"/>
          </p:cNvSpPr>
          <p:nvPr>
            <p:ph type="body" idx="1"/>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142" name="Google Shape;142;p53"/>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53"/>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53"/>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5"/>
        <p:cNvGrpSpPr/>
        <p:nvPr/>
      </p:nvGrpSpPr>
      <p:grpSpPr>
        <a:xfrm>
          <a:off x="0" y="0"/>
          <a:ext cx="0" cy="0"/>
          <a:chOff x="0" y="0"/>
          <a:chExt cx="0" cy="0"/>
        </a:xfrm>
      </p:grpSpPr>
      <p:sp>
        <p:nvSpPr>
          <p:cNvPr id="146" name="Google Shape;146;p54"/>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7" name="Google Shape;147;p54"/>
          <p:cNvSpPr txBox="1">
            <a:spLocks noGrp="1"/>
          </p:cNvSpPr>
          <p:nvPr>
            <p:ph type="body" idx="1"/>
          </p:nvPr>
        </p:nvSpPr>
        <p:spPr>
          <a:xfrm rot="5400000">
            <a:off x="11792479" y="-255376"/>
            <a:ext cx="20306243" cy="378561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48" name="Google Shape;148;p54"/>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54"/>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54"/>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1"/>
        <p:cNvGrpSpPr/>
        <p:nvPr/>
      </p:nvGrpSpPr>
      <p:grpSpPr>
        <a:xfrm>
          <a:off x="0" y="0"/>
          <a:ext cx="0" cy="0"/>
          <a:chOff x="0" y="0"/>
          <a:chExt cx="0" cy="0"/>
        </a:xfrm>
      </p:grpSpPr>
      <p:sp>
        <p:nvSpPr>
          <p:cNvPr id="152" name="Google Shape;152;p55"/>
          <p:cNvSpPr txBox="1">
            <a:spLocks noGrp="1"/>
          </p:cNvSpPr>
          <p:nvPr>
            <p:ph type="title"/>
          </p:nvPr>
        </p:nvSpPr>
        <p:spPr>
          <a:xfrm rot="5400000">
            <a:off x="22580706" y="10532852"/>
            <a:ext cx="27121911" cy="94640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55"/>
          <p:cNvSpPr txBox="1">
            <a:spLocks noGrp="1"/>
          </p:cNvSpPr>
          <p:nvPr>
            <p:ph type="body" idx="1"/>
          </p:nvPr>
        </p:nvSpPr>
        <p:spPr>
          <a:xfrm rot="5400000">
            <a:off x="3378307" y="1343132"/>
            <a:ext cx="27121911" cy="2784348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54" name="Google Shape;154;p5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 name="Google Shape;155;p5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5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7"/>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8"/>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24"/>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4"/>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21" name="Google Shape;21;p24"/>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4"/>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4"/>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25"/>
          <p:cNvSpPr txBox="1">
            <a:spLocks noGrp="1"/>
          </p:cNvSpPr>
          <p:nvPr>
            <p:ph type="title"/>
          </p:nvPr>
        </p:nvSpPr>
        <p:spPr>
          <a:xfrm>
            <a:off x="2994662" y="7978784"/>
            <a:ext cx="37856160" cy="1331277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5"/>
          <p:cNvSpPr txBox="1">
            <a:spLocks noGrp="1"/>
          </p:cNvSpPr>
          <p:nvPr>
            <p:ph type="body" idx="1"/>
          </p:nvPr>
        </p:nvSpPr>
        <p:spPr>
          <a:xfrm>
            <a:off x="2994662" y="21417502"/>
            <a:ext cx="37856160" cy="70008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11200"/>
              <a:buNone/>
              <a:defRPr sz="11200">
                <a:solidFill>
                  <a:schemeClr val="dk1"/>
                </a:solidFill>
              </a:defRPr>
            </a:lvl1pPr>
            <a:lvl2pPr marL="914400" lvl="1" indent="-228600" algn="l">
              <a:lnSpc>
                <a:spcPct val="90000"/>
              </a:lnSpc>
              <a:spcBef>
                <a:spcPts val="2333"/>
              </a:spcBef>
              <a:spcAft>
                <a:spcPts val="0"/>
              </a:spcAft>
              <a:buClr>
                <a:srgbClr val="888888"/>
              </a:buClr>
              <a:buSzPts val="9333"/>
              <a:buNone/>
              <a:defRPr sz="9333">
                <a:solidFill>
                  <a:srgbClr val="888888"/>
                </a:solidFill>
              </a:defRPr>
            </a:lvl2pPr>
            <a:lvl3pPr marL="1371600" lvl="2" indent="-228600" algn="l">
              <a:lnSpc>
                <a:spcPct val="90000"/>
              </a:lnSpc>
              <a:spcBef>
                <a:spcPts val="2333"/>
              </a:spcBef>
              <a:spcAft>
                <a:spcPts val="0"/>
              </a:spcAft>
              <a:buClr>
                <a:srgbClr val="888888"/>
              </a:buClr>
              <a:buSzPts val="8400"/>
              <a:buNone/>
              <a:defRPr sz="8400">
                <a:solidFill>
                  <a:srgbClr val="888888"/>
                </a:solidFill>
              </a:defRPr>
            </a:lvl3pPr>
            <a:lvl4pPr marL="1828800" lvl="3" indent="-228600" algn="l">
              <a:lnSpc>
                <a:spcPct val="90000"/>
              </a:lnSpc>
              <a:spcBef>
                <a:spcPts val="2333"/>
              </a:spcBef>
              <a:spcAft>
                <a:spcPts val="0"/>
              </a:spcAft>
              <a:buClr>
                <a:srgbClr val="888888"/>
              </a:buClr>
              <a:buSzPts val="7467"/>
              <a:buNone/>
              <a:defRPr sz="7467">
                <a:solidFill>
                  <a:srgbClr val="888888"/>
                </a:solidFill>
              </a:defRPr>
            </a:lvl4pPr>
            <a:lvl5pPr marL="2286000" lvl="4" indent="-228600" algn="l">
              <a:lnSpc>
                <a:spcPct val="90000"/>
              </a:lnSpc>
              <a:spcBef>
                <a:spcPts val="2333"/>
              </a:spcBef>
              <a:spcAft>
                <a:spcPts val="0"/>
              </a:spcAft>
              <a:buClr>
                <a:srgbClr val="888888"/>
              </a:buClr>
              <a:buSzPts val="7467"/>
              <a:buNone/>
              <a:defRPr sz="7467">
                <a:solidFill>
                  <a:srgbClr val="888888"/>
                </a:solidFill>
              </a:defRPr>
            </a:lvl5pPr>
            <a:lvl6pPr marL="2743200" lvl="5" indent="-228600" algn="l">
              <a:lnSpc>
                <a:spcPct val="90000"/>
              </a:lnSpc>
              <a:spcBef>
                <a:spcPts val="2333"/>
              </a:spcBef>
              <a:spcAft>
                <a:spcPts val="0"/>
              </a:spcAft>
              <a:buClr>
                <a:srgbClr val="888888"/>
              </a:buClr>
              <a:buSzPts val="7467"/>
              <a:buNone/>
              <a:defRPr sz="7467">
                <a:solidFill>
                  <a:srgbClr val="888888"/>
                </a:solidFill>
              </a:defRPr>
            </a:lvl6pPr>
            <a:lvl7pPr marL="3200400" lvl="6" indent="-228600" algn="l">
              <a:lnSpc>
                <a:spcPct val="90000"/>
              </a:lnSpc>
              <a:spcBef>
                <a:spcPts val="2333"/>
              </a:spcBef>
              <a:spcAft>
                <a:spcPts val="0"/>
              </a:spcAft>
              <a:buClr>
                <a:srgbClr val="888888"/>
              </a:buClr>
              <a:buSzPts val="7467"/>
              <a:buNone/>
              <a:defRPr sz="7467">
                <a:solidFill>
                  <a:srgbClr val="888888"/>
                </a:solidFill>
              </a:defRPr>
            </a:lvl7pPr>
            <a:lvl8pPr marL="3657600" lvl="7" indent="-228600" algn="l">
              <a:lnSpc>
                <a:spcPct val="90000"/>
              </a:lnSpc>
              <a:spcBef>
                <a:spcPts val="2333"/>
              </a:spcBef>
              <a:spcAft>
                <a:spcPts val="0"/>
              </a:spcAft>
              <a:buClr>
                <a:srgbClr val="888888"/>
              </a:buClr>
              <a:buSzPts val="7467"/>
              <a:buNone/>
              <a:defRPr sz="7467">
                <a:solidFill>
                  <a:srgbClr val="888888"/>
                </a:solidFill>
              </a:defRPr>
            </a:lvl8pPr>
            <a:lvl9pPr marL="4114800" lvl="8" indent="-228600" algn="l">
              <a:lnSpc>
                <a:spcPct val="90000"/>
              </a:lnSpc>
              <a:spcBef>
                <a:spcPts val="2333"/>
              </a:spcBef>
              <a:spcAft>
                <a:spcPts val="0"/>
              </a:spcAft>
              <a:buClr>
                <a:srgbClr val="888888"/>
              </a:buClr>
              <a:buSzPts val="7467"/>
              <a:buNone/>
              <a:defRPr sz="7467">
                <a:solidFill>
                  <a:srgbClr val="888888"/>
                </a:solidFill>
              </a:defRPr>
            </a:lvl9pPr>
          </a:lstStyle>
          <a:p>
            <a:endParaRPr/>
          </a:p>
        </p:txBody>
      </p:sp>
      <p:sp>
        <p:nvSpPr>
          <p:cNvPr id="27" name="Google Shape;27;p2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26"/>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26"/>
          <p:cNvSpPr txBox="1">
            <a:spLocks noGrp="1"/>
          </p:cNvSpPr>
          <p:nvPr>
            <p:ph type="body" idx="1"/>
          </p:nvPr>
        </p:nvSpPr>
        <p:spPr>
          <a:xfrm>
            <a:off x="30175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33" name="Google Shape;33;p26"/>
          <p:cNvSpPr txBox="1">
            <a:spLocks noGrp="1"/>
          </p:cNvSpPr>
          <p:nvPr>
            <p:ph type="body" idx="2"/>
          </p:nvPr>
        </p:nvSpPr>
        <p:spPr>
          <a:xfrm>
            <a:off x="222199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34" name="Google Shape;34;p2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27"/>
          <p:cNvSpPr txBox="1">
            <a:spLocks noGrp="1"/>
          </p:cNvSpPr>
          <p:nvPr>
            <p:ph type="title"/>
          </p:nvPr>
        </p:nvSpPr>
        <p:spPr>
          <a:xfrm>
            <a:off x="3023237"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7"/>
          <p:cNvSpPr txBox="1">
            <a:spLocks noGrp="1"/>
          </p:cNvSpPr>
          <p:nvPr>
            <p:ph type="body" idx="1"/>
          </p:nvPr>
        </p:nvSpPr>
        <p:spPr>
          <a:xfrm>
            <a:off x="3023242" y="7845427"/>
            <a:ext cx="18568032"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40" name="Google Shape;40;p27"/>
          <p:cNvSpPr txBox="1">
            <a:spLocks noGrp="1"/>
          </p:cNvSpPr>
          <p:nvPr>
            <p:ph type="body" idx="2"/>
          </p:nvPr>
        </p:nvSpPr>
        <p:spPr>
          <a:xfrm>
            <a:off x="3023242" y="11690350"/>
            <a:ext cx="18568032"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41" name="Google Shape;41;p27"/>
          <p:cNvSpPr txBox="1">
            <a:spLocks noGrp="1"/>
          </p:cNvSpPr>
          <p:nvPr>
            <p:ph type="body" idx="3"/>
          </p:nvPr>
        </p:nvSpPr>
        <p:spPr>
          <a:xfrm>
            <a:off x="22219922" y="7845427"/>
            <a:ext cx="18659477"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42" name="Google Shape;42;p27"/>
          <p:cNvSpPr txBox="1">
            <a:spLocks noGrp="1"/>
          </p:cNvSpPr>
          <p:nvPr>
            <p:ph type="body" idx="4"/>
          </p:nvPr>
        </p:nvSpPr>
        <p:spPr>
          <a:xfrm>
            <a:off x="22219922" y="11690350"/>
            <a:ext cx="18659477"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43" name="Google Shape;43;p27"/>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7"/>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7"/>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28"/>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8"/>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8"/>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28"/>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2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30"/>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0"/>
          <p:cNvSpPr txBox="1">
            <a:spLocks noGrp="1"/>
          </p:cNvSpPr>
          <p:nvPr>
            <p:ph type="body" idx="1"/>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L="457200" lvl="0" indent="-1176845" algn="l">
              <a:lnSpc>
                <a:spcPct val="90000"/>
              </a:lnSpc>
              <a:spcBef>
                <a:spcPts val="4667"/>
              </a:spcBef>
              <a:spcAft>
                <a:spcPts val="0"/>
              </a:spcAft>
              <a:buClr>
                <a:schemeClr val="dk1"/>
              </a:buClr>
              <a:buSzPts val="14933"/>
              <a:buChar char="•"/>
              <a:defRPr sz="14933"/>
            </a:lvl1pPr>
            <a:lvl2pPr marL="914400" lvl="1" indent="-1058354" algn="l">
              <a:lnSpc>
                <a:spcPct val="90000"/>
              </a:lnSpc>
              <a:spcBef>
                <a:spcPts val="2333"/>
              </a:spcBef>
              <a:spcAft>
                <a:spcPts val="0"/>
              </a:spcAft>
              <a:buClr>
                <a:schemeClr val="dk1"/>
              </a:buClr>
              <a:buSzPts val="13067"/>
              <a:buChar char="•"/>
              <a:defRPr sz="13067"/>
            </a:lvl2pPr>
            <a:lvl3pPr marL="1371600" lvl="2" indent="-939800" algn="l">
              <a:lnSpc>
                <a:spcPct val="90000"/>
              </a:lnSpc>
              <a:spcBef>
                <a:spcPts val="2333"/>
              </a:spcBef>
              <a:spcAft>
                <a:spcPts val="0"/>
              </a:spcAft>
              <a:buClr>
                <a:schemeClr val="dk1"/>
              </a:buClr>
              <a:buSzPts val="11200"/>
              <a:buChar char="•"/>
              <a:defRPr sz="11200"/>
            </a:lvl3pPr>
            <a:lvl4pPr marL="1828800" lvl="3" indent="-821245" algn="l">
              <a:lnSpc>
                <a:spcPct val="90000"/>
              </a:lnSpc>
              <a:spcBef>
                <a:spcPts val="2333"/>
              </a:spcBef>
              <a:spcAft>
                <a:spcPts val="0"/>
              </a:spcAft>
              <a:buClr>
                <a:schemeClr val="dk1"/>
              </a:buClr>
              <a:buSzPts val="9333"/>
              <a:buChar char="•"/>
              <a:defRPr sz="9333"/>
            </a:lvl4pPr>
            <a:lvl5pPr marL="2286000" lvl="4" indent="-821245" algn="l">
              <a:lnSpc>
                <a:spcPct val="90000"/>
              </a:lnSpc>
              <a:spcBef>
                <a:spcPts val="2333"/>
              </a:spcBef>
              <a:spcAft>
                <a:spcPts val="0"/>
              </a:spcAft>
              <a:buClr>
                <a:schemeClr val="dk1"/>
              </a:buClr>
              <a:buSzPts val="9333"/>
              <a:buChar char="•"/>
              <a:defRPr sz="9333"/>
            </a:lvl5pPr>
            <a:lvl6pPr marL="2743200" lvl="5" indent="-821245" algn="l">
              <a:lnSpc>
                <a:spcPct val="90000"/>
              </a:lnSpc>
              <a:spcBef>
                <a:spcPts val="2333"/>
              </a:spcBef>
              <a:spcAft>
                <a:spcPts val="0"/>
              </a:spcAft>
              <a:buClr>
                <a:schemeClr val="dk1"/>
              </a:buClr>
              <a:buSzPts val="9333"/>
              <a:buChar char="•"/>
              <a:defRPr sz="9333"/>
            </a:lvl6pPr>
            <a:lvl7pPr marL="3200400" lvl="6" indent="-821245" algn="l">
              <a:lnSpc>
                <a:spcPct val="90000"/>
              </a:lnSpc>
              <a:spcBef>
                <a:spcPts val="2333"/>
              </a:spcBef>
              <a:spcAft>
                <a:spcPts val="0"/>
              </a:spcAft>
              <a:buClr>
                <a:schemeClr val="dk1"/>
              </a:buClr>
              <a:buSzPts val="9333"/>
              <a:buChar char="•"/>
              <a:defRPr sz="9333"/>
            </a:lvl7pPr>
            <a:lvl8pPr marL="3657600" lvl="7" indent="-821245" algn="l">
              <a:lnSpc>
                <a:spcPct val="90000"/>
              </a:lnSpc>
              <a:spcBef>
                <a:spcPts val="2333"/>
              </a:spcBef>
              <a:spcAft>
                <a:spcPts val="0"/>
              </a:spcAft>
              <a:buClr>
                <a:schemeClr val="dk1"/>
              </a:buClr>
              <a:buSzPts val="9333"/>
              <a:buChar char="•"/>
              <a:defRPr sz="9333"/>
            </a:lvl8pPr>
            <a:lvl9pPr marL="4114800" lvl="8" indent="-821245" algn="l">
              <a:lnSpc>
                <a:spcPct val="90000"/>
              </a:lnSpc>
              <a:spcBef>
                <a:spcPts val="2333"/>
              </a:spcBef>
              <a:spcAft>
                <a:spcPts val="0"/>
              </a:spcAft>
              <a:buClr>
                <a:schemeClr val="dk1"/>
              </a:buClr>
              <a:buSzPts val="9333"/>
              <a:buChar char="•"/>
              <a:defRPr sz="9333"/>
            </a:lvl9pPr>
          </a:lstStyle>
          <a:p>
            <a:endParaRPr/>
          </a:p>
        </p:txBody>
      </p:sp>
      <p:sp>
        <p:nvSpPr>
          <p:cNvPr id="58" name="Google Shape;58;p30"/>
          <p:cNvSpPr txBox="1">
            <a:spLocks noGrp="1"/>
          </p:cNvSpPr>
          <p:nvPr>
            <p:ph type="body" idx="2"/>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59" name="Google Shape;59;p30"/>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0"/>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0"/>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0533"/>
              <a:buFont typeface="Calibri"/>
              <a:buNone/>
              <a:defRPr sz="20533"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5"/>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marR="0" lvl="0" indent="-1058354" algn="l" rtl="0">
              <a:lnSpc>
                <a:spcPct val="90000"/>
              </a:lnSpc>
              <a:spcBef>
                <a:spcPts val="4667"/>
              </a:spcBef>
              <a:spcAft>
                <a:spcPts val="0"/>
              </a:spcAft>
              <a:buClr>
                <a:schemeClr val="dk1"/>
              </a:buClr>
              <a:buSzPts val="13067"/>
              <a:buFont typeface="Arial"/>
              <a:buChar char="•"/>
              <a:defRPr sz="13067" b="0" i="0" u="none" strike="noStrike" cap="none">
                <a:solidFill>
                  <a:schemeClr val="dk1"/>
                </a:solidFill>
                <a:latin typeface="Calibri"/>
                <a:ea typeface="Calibri"/>
                <a:cs typeface="Calibri"/>
                <a:sym typeface="Calibri"/>
              </a:defRPr>
            </a:lvl1pPr>
            <a:lvl2pPr marL="914400" marR="0" lvl="1" indent="-939800" algn="l" rtl="0">
              <a:lnSpc>
                <a:spcPct val="90000"/>
              </a:lnSpc>
              <a:spcBef>
                <a:spcPts val="2333"/>
              </a:spcBef>
              <a:spcAft>
                <a:spcPts val="0"/>
              </a:spcAft>
              <a:buClr>
                <a:schemeClr val="dk1"/>
              </a:buClr>
              <a:buSzPts val="11200"/>
              <a:buFont typeface="Arial"/>
              <a:buChar char="•"/>
              <a:defRPr sz="11200" b="0" i="0" u="none" strike="noStrike" cap="none">
                <a:solidFill>
                  <a:schemeClr val="dk1"/>
                </a:solidFill>
                <a:latin typeface="Calibri"/>
                <a:ea typeface="Calibri"/>
                <a:cs typeface="Calibri"/>
                <a:sym typeface="Calibri"/>
              </a:defRPr>
            </a:lvl2pPr>
            <a:lvl3pPr marL="1371600" marR="0" lvl="2" indent="-821245" algn="l" rtl="0">
              <a:lnSpc>
                <a:spcPct val="90000"/>
              </a:lnSpc>
              <a:spcBef>
                <a:spcPts val="2333"/>
              </a:spcBef>
              <a:spcAft>
                <a:spcPts val="0"/>
              </a:spcAft>
              <a:buClr>
                <a:schemeClr val="dk1"/>
              </a:buClr>
              <a:buSzPts val="9333"/>
              <a:buFont typeface="Arial"/>
              <a:buChar char="•"/>
              <a:defRPr sz="9333" b="0" i="0" u="none" strike="noStrike" cap="none">
                <a:solidFill>
                  <a:schemeClr val="dk1"/>
                </a:solidFill>
                <a:latin typeface="Calibri"/>
                <a:ea typeface="Calibri"/>
                <a:cs typeface="Calibri"/>
                <a:sym typeface="Calibri"/>
              </a:defRPr>
            </a:lvl3pPr>
            <a:lvl4pPr marL="1828800" marR="0" lvl="3"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4pPr>
            <a:lvl5pPr marL="2286000" marR="0" lvl="4"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5pPr>
            <a:lvl6pPr marL="2743200" marR="0" lvl="5"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6pPr>
            <a:lvl7pPr marL="3200400" marR="0" lvl="6"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7pPr>
            <a:lvl8pPr marL="3657600" marR="0" lvl="7"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8pPr>
            <a:lvl9pPr marL="4114800" marR="0" lvl="8"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9pPr>
          </a:lstStyle>
          <a:p>
            <a:endParaRPr/>
          </a:p>
        </p:txBody>
      </p:sp>
      <p:sp>
        <p:nvSpPr>
          <p:cNvPr id="8" name="Google Shape;8;p1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9" name="Google Shape;9;p1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10" name="Google Shape;10;p1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600" b="0" i="0" u="none" strike="noStrike" cap="none">
                <a:solidFill>
                  <a:srgbClr val="888888"/>
                </a:solidFill>
                <a:latin typeface="Calibri"/>
                <a:ea typeface="Calibri"/>
                <a:cs typeface="Calibri"/>
                <a:sym typeface="Calibri"/>
              </a:defRPr>
            </a:lvl1pPr>
            <a:lvl2pPr marL="0" marR="0" lvl="1" indent="0" algn="r" rtl="0">
              <a:spcBef>
                <a:spcPts val="0"/>
              </a:spcBef>
              <a:buNone/>
              <a:defRPr sz="5600" b="0" i="0" u="none" strike="noStrike" cap="none">
                <a:solidFill>
                  <a:srgbClr val="888888"/>
                </a:solidFill>
                <a:latin typeface="Calibri"/>
                <a:ea typeface="Calibri"/>
                <a:cs typeface="Calibri"/>
                <a:sym typeface="Calibri"/>
              </a:defRPr>
            </a:lvl2pPr>
            <a:lvl3pPr marL="0" marR="0" lvl="2" indent="0" algn="r" rtl="0">
              <a:spcBef>
                <a:spcPts val="0"/>
              </a:spcBef>
              <a:buNone/>
              <a:defRPr sz="5600" b="0" i="0" u="none" strike="noStrike" cap="none">
                <a:solidFill>
                  <a:srgbClr val="888888"/>
                </a:solidFill>
                <a:latin typeface="Calibri"/>
                <a:ea typeface="Calibri"/>
                <a:cs typeface="Calibri"/>
                <a:sym typeface="Calibri"/>
              </a:defRPr>
            </a:lvl3pPr>
            <a:lvl4pPr marL="0" marR="0" lvl="3" indent="0" algn="r" rtl="0">
              <a:spcBef>
                <a:spcPts val="0"/>
              </a:spcBef>
              <a:buNone/>
              <a:defRPr sz="5600" b="0" i="0" u="none" strike="noStrike" cap="none">
                <a:solidFill>
                  <a:srgbClr val="888888"/>
                </a:solidFill>
                <a:latin typeface="Calibri"/>
                <a:ea typeface="Calibri"/>
                <a:cs typeface="Calibri"/>
                <a:sym typeface="Calibri"/>
              </a:defRPr>
            </a:lvl4pPr>
            <a:lvl5pPr marL="0" marR="0" lvl="4" indent="0" algn="r" rtl="0">
              <a:spcBef>
                <a:spcPts val="0"/>
              </a:spcBef>
              <a:buNone/>
              <a:defRPr sz="5600" b="0" i="0" u="none" strike="noStrike" cap="none">
                <a:solidFill>
                  <a:srgbClr val="888888"/>
                </a:solidFill>
                <a:latin typeface="Calibri"/>
                <a:ea typeface="Calibri"/>
                <a:cs typeface="Calibri"/>
                <a:sym typeface="Calibri"/>
              </a:defRPr>
            </a:lvl5pPr>
            <a:lvl6pPr marL="0" marR="0" lvl="5" indent="0" algn="r" rtl="0">
              <a:spcBef>
                <a:spcPts val="0"/>
              </a:spcBef>
              <a:buNone/>
              <a:defRPr sz="5600" b="0" i="0" u="none" strike="noStrike" cap="none">
                <a:solidFill>
                  <a:srgbClr val="888888"/>
                </a:solidFill>
                <a:latin typeface="Calibri"/>
                <a:ea typeface="Calibri"/>
                <a:cs typeface="Calibri"/>
                <a:sym typeface="Calibri"/>
              </a:defRPr>
            </a:lvl6pPr>
            <a:lvl7pPr marL="0" marR="0" lvl="6" indent="0" algn="r" rtl="0">
              <a:spcBef>
                <a:spcPts val="0"/>
              </a:spcBef>
              <a:buNone/>
              <a:defRPr sz="5600" b="0" i="0" u="none" strike="noStrike" cap="none">
                <a:solidFill>
                  <a:srgbClr val="888888"/>
                </a:solidFill>
                <a:latin typeface="Calibri"/>
                <a:ea typeface="Calibri"/>
                <a:cs typeface="Calibri"/>
                <a:sym typeface="Calibri"/>
              </a:defRPr>
            </a:lvl7pPr>
            <a:lvl8pPr marL="0" marR="0" lvl="7" indent="0" algn="r" rtl="0">
              <a:spcBef>
                <a:spcPts val="0"/>
              </a:spcBef>
              <a:buNone/>
              <a:defRPr sz="5600" b="0" i="0" u="none" strike="noStrike" cap="none">
                <a:solidFill>
                  <a:srgbClr val="888888"/>
                </a:solidFill>
                <a:latin typeface="Calibri"/>
                <a:ea typeface="Calibri"/>
                <a:cs typeface="Calibri"/>
                <a:sym typeface="Calibri"/>
              </a:defRPr>
            </a:lvl8pPr>
            <a:lvl9pPr marL="0" marR="0" lvl="8" indent="0" algn="r" rtl="0">
              <a:spcBef>
                <a:spcPts val="0"/>
              </a:spcBef>
              <a:buNone/>
              <a:defRPr sz="5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9440">
          <p15:clr>
            <a:srgbClr val="F26B43"/>
          </p15:clr>
        </p15:guide>
        <p15:guide id="2" pos="741">
          <p15:clr>
            <a:srgbClr val="F26B43"/>
          </p15:clr>
        </p15:guide>
        <p15:guide id="3" pos="1111">
          <p15:clr>
            <a:srgbClr val="F26B43"/>
          </p15:clr>
        </p15:guide>
        <p15:guide id="4" pos="8599">
          <p15:clr>
            <a:srgbClr val="F26B43"/>
          </p15:clr>
        </p15:guide>
        <p15:guide id="5" pos="8969">
          <p15:clr>
            <a:srgbClr val="F26B43"/>
          </p15:clr>
        </p15:guide>
        <p15:guide id="6" pos="9710">
          <p15:clr>
            <a:srgbClr val="F26B43"/>
          </p15:clr>
        </p15:guide>
        <p15:guide id="7" pos="10080">
          <p15:clr>
            <a:srgbClr val="F26B43"/>
          </p15:clr>
        </p15:guide>
        <p15:guide id="8" pos="26537">
          <p15:clr>
            <a:srgbClr val="F26B43"/>
          </p15:clr>
        </p15:guide>
        <p15:guide id="9" pos="26907">
          <p15:clr>
            <a:srgbClr val="F26B43"/>
          </p15:clr>
        </p15:guide>
        <p15:guide id="10" orient="horz" pos="720">
          <p15:clr>
            <a:srgbClr val="F26B43"/>
          </p15:clr>
        </p15:guide>
        <p15:guide id="11" orient="horz" pos="960">
          <p15:clr>
            <a:srgbClr val="F26B43"/>
          </p15:clr>
        </p15:guide>
        <p15:guide id="12" orient="horz" pos="3600">
          <p15:clr>
            <a:srgbClr val="F26B43"/>
          </p15:clr>
        </p15:guide>
        <p15:guide id="13" orient="horz" pos="3360">
          <p15:clr>
            <a:srgbClr val="F26B43"/>
          </p15:clr>
        </p15:guide>
        <p15:guide id="14" orient="horz" pos="4320">
          <p15:clr>
            <a:srgbClr val="F26B43"/>
          </p15:clr>
        </p15:guide>
        <p15:guide id="15" orient="horz" pos="4560">
          <p15:clr>
            <a:srgbClr val="F26B43"/>
          </p15:clr>
        </p15:guide>
        <p15:guide id="16" orient="horz" pos="19200">
          <p15:clr>
            <a:srgbClr val="F26B43"/>
          </p15:clr>
        </p15:guide>
        <p15:guide id="17" pos="17568">
          <p15:clr>
            <a:srgbClr val="F26B43"/>
          </p15:clr>
        </p15:guide>
        <p15:guide id="18" pos="17938">
          <p15:clr>
            <a:srgbClr val="F26B43"/>
          </p15:clr>
        </p15:guide>
        <p15:guide id="19" pos="18679">
          <p15:clr>
            <a:srgbClr val="F26B43"/>
          </p15:clr>
        </p15:guide>
        <p15:guide id="20" pos="1904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1"/>
        <p:cNvGrpSpPr/>
        <p:nvPr/>
      </p:nvGrpSpPr>
      <p:grpSpPr>
        <a:xfrm>
          <a:off x="0" y="0"/>
          <a:ext cx="0" cy="0"/>
          <a:chOff x="0" y="0"/>
          <a:chExt cx="0" cy="0"/>
        </a:xfrm>
      </p:grpSpPr>
      <p:sp>
        <p:nvSpPr>
          <p:cNvPr id="82" name="Google Shape;82;p19"/>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0533"/>
              <a:buFont typeface="Calibri"/>
              <a:buNone/>
              <a:defRPr sz="20533"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3" name="Google Shape;83;p19"/>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marR="0" lvl="0" indent="-1058354" algn="l" rtl="0">
              <a:lnSpc>
                <a:spcPct val="90000"/>
              </a:lnSpc>
              <a:spcBef>
                <a:spcPts val="4667"/>
              </a:spcBef>
              <a:spcAft>
                <a:spcPts val="0"/>
              </a:spcAft>
              <a:buClr>
                <a:schemeClr val="dk1"/>
              </a:buClr>
              <a:buSzPts val="13067"/>
              <a:buFont typeface="Arial"/>
              <a:buChar char="•"/>
              <a:defRPr sz="13067" b="0" i="0" u="none" strike="noStrike" cap="none">
                <a:solidFill>
                  <a:schemeClr val="dk1"/>
                </a:solidFill>
                <a:latin typeface="Calibri"/>
                <a:ea typeface="Calibri"/>
                <a:cs typeface="Calibri"/>
                <a:sym typeface="Calibri"/>
              </a:defRPr>
            </a:lvl1pPr>
            <a:lvl2pPr marL="914400" marR="0" lvl="1" indent="-939800" algn="l" rtl="0">
              <a:lnSpc>
                <a:spcPct val="90000"/>
              </a:lnSpc>
              <a:spcBef>
                <a:spcPts val="2333"/>
              </a:spcBef>
              <a:spcAft>
                <a:spcPts val="0"/>
              </a:spcAft>
              <a:buClr>
                <a:schemeClr val="dk1"/>
              </a:buClr>
              <a:buSzPts val="11200"/>
              <a:buFont typeface="Arial"/>
              <a:buChar char="•"/>
              <a:defRPr sz="11200" b="0" i="0" u="none" strike="noStrike" cap="none">
                <a:solidFill>
                  <a:schemeClr val="dk1"/>
                </a:solidFill>
                <a:latin typeface="Calibri"/>
                <a:ea typeface="Calibri"/>
                <a:cs typeface="Calibri"/>
                <a:sym typeface="Calibri"/>
              </a:defRPr>
            </a:lvl2pPr>
            <a:lvl3pPr marL="1371600" marR="0" lvl="2" indent="-821245" algn="l" rtl="0">
              <a:lnSpc>
                <a:spcPct val="90000"/>
              </a:lnSpc>
              <a:spcBef>
                <a:spcPts val="2333"/>
              </a:spcBef>
              <a:spcAft>
                <a:spcPts val="0"/>
              </a:spcAft>
              <a:buClr>
                <a:schemeClr val="dk1"/>
              </a:buClr>
              <a:buSzPts val="9333"/>
              <a:buFont typeface="Arial"/>
              <a:buChar char="•"/>
              <a:defRPr sz="9333" b="0" i="0" u="none" strike="noStrike" cap="none">
                <a:solidFill>
                  <a:schemeClr val="dk1"/>
                </a:solidFill>
                <a:latin typeface="Calibri"/>
                <a:ea typeface="Calibri"/>
                <a:cs typeface="Calibri"/>
                <a:sym typeface="Calibri"/>
              </a:defRPr>
            </a:lvl3pPr>
            <a:lvl4pPr marL="1828800" marR="0" lvl="3"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4pPr>
            <a:lvl5pPr marL="2286000" marR="0" lvl="4"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5pPr>
            <a:lvl6pPr marL="2743200" marR="0" lvl="5"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6pPr>
            <a:lvl7pPr marL="3200400" marR="0" lvl="6"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7pPr>
            <a:lvl8pPr marL="3657600" marR="0" lvl="7"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8pPr>
            <a:lvl9pPr marL="4114800" marR="0" lvl="8"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9pPr>
          </a:lstStyle>
          <a:p>
            <a:endParaRPr/>
          </a:p>
        </p:txBody>
      </p:sp>
      <p:sp>
        <p:nvSpPr>
          <p:cNvPr id="84" name="Google Shape;84;p1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600">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85" name="Google Shape;85;p1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600">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86" name="Google Shape;86;p1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600">
                <a:solidFill>
                  <a:srgbClr val="888888"/>
                </a:solidFill>
                <a:latin typeface="Calibri"/>
                <a:ea typeface="Calibri"/>
                <a:cs typeface="Calibri"/>
                <a:sym typeface="Calibri"/>
              </a:defRPr>
            </a:lvl1pPr>
            <a:lvl2pPr marL="0" marR="0" lvl="1" indent="0" algn="r" rtl="0">
              <a:spcBef>
                <a:spcPts val="0"/>
              </a:spcBef>
              <a:buNone/>
              <a:defRPr sz="5600">
                <a:solidFill>
                  <a:srgbClr val="888888"/>
                </a:solidFill>
                <a:latin typeface="Calibri"/>
                <a:ea typeface="Calibri"/>
                <a:cs typeface="Calibri"/>
                <a:sym typeface="Calibri"/>
              </a:defRPr>
            </a:lvl2pPr>
            <a:lvl3pPr marL="0" marR="0" lvl="2" indent="0" algn="r" rtl="0">
              <a:spcBef>
                <a:spcPts val="0"/>
              </a:spcBef>
              <a:buNone/>
              <a:defRPr sz="5600">
                <a:solidFill>
                  <a:srgbClr val="888888"/>
                </a:solidFill>
                <a:latin typeface="Calibri"/>
                <a:ea typeface="Calibri"/>
                <a:cs typeface="Calibri"/>
                <a:sym typeface="Calibri"/>
              </a:defRPr>
            </a:lvl3pPr>
            <a:lvl4pPr marL="0" marR="0" lvl="3" indent="0" algn="r" rtl="0">
              <a:spcBef>
                <a:spcPts val="0"/>
              </a:spcBef>
              <a:buNone/>
              <a:defRPr sz="5600">
                <a:solidFill>
                  <a:srgbClr val="888888"/>
                </a:solidFill>
                <a:latin typeface="Calibri"/>
                <a:ea typeface="Calibri"/>
                <a:cs typeface="Calibri"/>
                <a:sym typeface="Calibri"/>
              </a:defRPr>
            </a:lvl4pPr>
            <a:lvl5pPr marL="0" marR="0" lvl="4" indent="0" algn="r" rtl="0">
              <a:spcBef>
                <a:spcPts val="0"/>
              </a:spcBef>
              <a:buNone/>
              <a:defRPr sz="5600">
                <a:solidFill>
                  <a:srgbClr val="888888"/>
                </a:solidFill>
                <a:latin typeface="Calibri"/>
                <a:ea typeface="Calibri"/>
                <a:cs typeface="Calibri"/>
                <a:sym typeface="Calibri"/>
              </a:defRPr>
            </a:lvl5pPr>
            <a:lvl6pPr marL="0" marR="0" lvl="5" indent="0" algn="r" rtl="0">
              <a:spcBef>
                <a:spcPts val="0"/>
              </a:spcBef>
              <a:buNone/>
              <a:defRPr sz="5600">
                <a:solidFill>
                  <a:srgbClr val="888888"/>
                </a:solidFill>
                <a:latin typeface="Calibri"/>
                <a:ea typeface="Calibri"/>
                <a:cs typeface="Calibri"/>
                <a:sym typeface="Calibri"/>
              </a:defRPr>
            </a:lvl6pPr>
            <a:lvl7pPr marL="0" marR="0" lvl="6" indent="0" algn="r" rtl="0">
              <a:spcBef>
                <a:spcPts val="0"/>
              </a:spcBef>
              <a:buNone/>
              <a:defRPr sz="5600">
                <a:solidFill>
                  <a:srgbClr val="888888"/>
                </a:solidFill>
                <a:latin typeface="Calibri"/>
                <a:ea typeface="Calibri"/>
                <a:cs typeface="Calibri"/>
                <a:sym typeface="Calibri"/>
              </a:defRPr>
            </a:lvl7pPr>
            <a:lvl8pPr marL="0" marR="0" lvl="7" indent="0" algn="r" rtl="0">
              <a:spcBef>
                <a:spcPts val="0"/>
              </a:spcBef>
              <a:buNone/>
              <a:defRPr sz="5600">
                <a:solidFill>
                  <a:srgbClr val="888888"/>
                </a:solidFill>
                <a:latin typeface="Calibri"/>
                <a:ea typeface="Calibri"/>
                <a:cs typeface="Calibri"/>
                <a:sym typeface="Calibri"/>
              </a:defRPr>
            </a:lvl8pPr>
            <a:lvl9pPr marL="0" marR="0" lvl="8" indent="0" algn="r" rtl="0">
              <a:spcBef>
                <a:spcPts val="0"/>
              </a:spcBef>
              <a:buNone/>
              <a:defRPr sz="56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720">
          <p15:clr>
            <a:srgbClr val="F26B43"/>
          </p15:clr>
        </p15:guide>
        <p15:guide id="2" pos="741">
          <p15:clr>
            <a:srgbClr val="F26B43"/>
          </p15:clr>
        </p15:guide>
        <p15:guide id="3" pos="1111">
          <p15:clr>
            <a:srgbClr val="F26B43"/>
          </p15:clr>
        </p15:guide>
        <p15:guide id="4" pos="7406">
          <p15:clr>
            <a:srgbClr val="F26B43"/>
          </p15:clr>
        </p15:guide>
        <p15:guide id="5" pos="7776">
          <p15:clr>
            <a:srgbClr val="F26B43"/>
          </p15:clr>
        </p15:guide>
        <p15:guide id="6" pos="8393">
          <p15:clr>
            <a:srgbClr val="F26B43"/>
          </p15:clr>
        </p15:guide>
        <p15:guide id="7" pos="8763">
          <p15:clr>
            <a:srgbClr val="F26B43"/>
          </p15:clr>
        </p15:guide>
        <p15:guide id="8" pos="18885">
          <p15:clr>
            <a:srgbClr val="F26B43"/>
          </p15:clr>
        </p15:guide>
        <p15:guide id="9" pos="19234">
          <p15:clr>
            <a:srgbClr val="F26B43"/>
          </p15:clr>
        </p15:guide>
        <p15:guide id="10" pos="19872">
          <p15:clr>
            <a:srgbClr val="F26B43"/>
          </p15:clr>
        </p15:guide>
        <p15:guide id="11" pos="20242">
          <p15:clr>
            <a:srgbClr val="F26B43"/>
          </p15:clr>
        </p15:guide>
        <p15:guide id="12" pos="26537">
          <p15:clr>
            <a:srgbClr val="F26B43"/>
          </p15:clr>
        </p15:guide>
        <p15:guide id="13" pos="26907">
          <p15:clr>
            <a:srgbClr val="F26B43"/>
          </p15:clr>
        </p15:guide>
        <p15:guide id="14" orient="horz" pos="960">
          <p15:clr>
            <a:srgbClr val="F26B43"/>
          </p15:clr>
        </p15:guide>
        <p15:guide id="15" orient="horz" pos="3360">
          <p15:clr>
            <a:srgbClr val="F26B43"/>
          </p15:clr>
        </p15:guide>
        <p15:guide id="16" orient="horz" pos="3600">
          <p15:clr>
            <a:srgbClr val="F26B43"/>
          </p15:clr>
        </p15:guide>
        <p15:guide id="17" orient="horz" pos="4320">
          <p15:clr>
            <a:srgbClr val="F26B43"/>
          </p15:clr>
        </p15:guide>
        <p15:guide id="18" orient="horz" pos="4560">
          <p15:clr>
            <a:srgbClr val="F26B43"/>
          </p15:clr>
        </p15:guide>
        <p15:guide id="19" orient="horz" pos="19440">
          <p15:clr>
            <a:srgbClr val="F26B43"/>
          </p15:clr>
        </p15:guide>
        <p15:guide id="20" orient="horz" pos="1920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8c3d73d45b_1_22"/>
          <p:cNvSpPr/>
          <p:nvPr/>
        </p:nvSpPr>
        <p:spPr>
          <a:xfrm>
            <a:off x="500150" y="5715000"/>
            <a:ext cx="12376500" cy="89268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64" name="Google Shape;164;g8c3d73d45b_1_22"/>
          <p:cNvSpPr/>
          <p:nvPr/>
        </p:nvSpPr>
        <p:spPr>
          <a:xfrm>
            <a:off x="386425" y="5622450"/>
            <a:ext cx="123765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Introduction</a:t>
            </a:r>
            <a:endParaRPr sz="5000">
              <a:solidFill>
                <a:schemeClr val="lt1"/>
              </a:solidFill>
              <a:latin typeface="Arial"/>
              <a:ea typeface="Arial"/>
              <a:cs typeface="Arial"/>
              <a:sym typeface="Arial"/>
            </a:endParaRPr>
          </a:p>
        </p:txBody>
      </p:sp>
      <p:sp>
        <p:nvSpPr>
          <p:cNvPr id="165" name="Google Shape;165;g8c3d73d45b_1_22"/>
          <p:cNvSpPr txBox="1"/>
          <p:nvPr/>
        </p:nvSpPr>
        <p:spPr>
          <a:xfrm>
            <a:off x="838225" y="7821975"/>
            <a:ext cx="11472900" cy="6375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US" sz="2867" b="1">
                <a:solidFill>
                  <a:schemeClr val="dk1"/>
                </a:solidFill>
              </a:rPr>
              <a:t>The purpose of this research is to determine the specific</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activity of acid phosphatase (an enzyme involved in</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metabolism) in control and Salk Arabidopsis mutant plants</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grown under extreme climate conditions. This proposed</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project aims to assess differences in expression levels of acid</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phosphatase control and Salk Arabidopsis mutant plants grown</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under extreme climate conditions using colorimetric analysis.</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The hypothesis of this proposed work is that the expression levels of acid phosphatase in the Salk Arabidopsis mutant plants will be higher than in the control plants when grown under the</a:t>
            </a:r>
            <a:endParaRPr sz="2867" b="1">
              <a:solidFill>
                <a:schemeClr val="dk1"/>
              </a:solidFill>
            </a:endParaRPr>
          </a:p>
          <a:p>
            <a:pPr marL="0" marR="0" lvl="0" indent="0" algn="l" rtl="0">
              <a:spcBef>
                <a:spcPts val="0"/>
              </a:spcBef>
              <a:spcAft>
                <a:spcPts val="0"/>
              </a:spcAft>
              <a:buSzPts val="1100"/>
              <a:buNone/>
            </a:pPr>
            <a:r>
              <a:rPr lang="en-US" sz="2867" b="1">
                <a:solidFill>
                  <a:schemeClr val="dk1"/>
                </a:solidFill>
              </a:rPr>
              <a:t>same extreme climate conditions. To test this hypothesis, plants will be grown in a Percival Scientific Arabidopsis Growth Chamber as described in the Research Methods </a:t>
            </a:r>
            <a:r>
              <a:rPr lang="en-US" sz="2567" b="1">
                <a:solidFill>
                  <a:schemeClr val="dk1"/>
                </a:solidFill>
              </a:rPr>
              <a:t>section.</a:t>
            </a:r>
            <a:endParaRPr sz="2567" b="1">
              <a:solidFill>
                <a:schemeClr val="dk1"/>
              </a:solidFill>
            </a:endParaRPr>
          </a:p>
        </p:txBody>
      </p:sp>
      <p:sp>
        <p:nvSpPr>
          <p:cNvPr id="166" name="Google Shape;166;g8c3d73d45b_1_22"/>
          <p:cNvSpPr/>
          <p:nvPr/>
        </p:nvSpPr>
        <p:spPr>
          <a:xfrm>
            <a:off x="500075" y="15226800"/>
            <a:ext cx="12376500" cy="37386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67" name="Google Shape;167;g8c3d73d45b_1_22"/>
          <p:cNvSpPr/>
          <p:nvPr/>
        </p:nvSpPr>
        <p:spPr>
          <a:xfrm>
            <a:off x="500150" y="15226800"/>
            <a:ext cx="12376500" cy="8109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Research Goal</a:t>
            </a:r>
            <a:endParaRPr sz="5000">
              <a:solidFill>
                <a:schemeClr val="lt1"/>
              </a:solidFill>
              <a:latin typeface="Arial"/>
              <a:ea typeface="Arial"/>
              <a:cs typeface="Arial"/>
              <a:sym typeface="Arial"/>
            </a:endParaRPr>
          </a:p>
        </p:txBody>
      </p:sp>
      <p:sp>
        <p:nvSpPr>
          <p:cNvPr id="168" name="Google Shape;168;g8c3d73d45b_1_22"/>
          <p:cNvSpPr txBox="1"/>
          <p:nvPr/>
        </p:nvSpPr>
        <p:spPr>
          <a:xfrm>
            <a:off x="875100" y="16125050"/>
            <a:ext cx="12001500" cy="280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US" sz="3500" dirty="0"/>
              <a:t>The hypothesis of this proposed work is that the expression levels of acid phosphatase in the Salk Arabidopsis mutant plants will be higher than in the control plants when grown under the same extreme climate conditions.</a:t>
            </a:r>
            <a:endParaRPr sz="3500" dirty="0"/>
          </a:p>
        </p:txBody>
      </p:sp>
      <p:sp>
        <p:nvSpPr>
          <p:cNvPr id="169" name="Google Shape;169;g8c3d73d45b_1_22"/>
          <p:cNvSpPr/>
          <p:nvPr/>
        </p:nvSpPr>
        <p:spPr>
          <a:xfrm>
            <a:off x="500075" y="19550450"/>
            <a:ext cx="12376500" cy="113106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0"/>
              </a:spcBef>
              <a:spcAft>
                <a:spcPts val="0"/>
              </a:spcAft>
              <a:buNone/>
            </a:pPr>
            <a:endParaRPr>
              <a:solidFill>
                <a:schemeClr val="dk1"/>
              </a:solidFill>
            </a:endParaRPr>
          </a:p>
        </p:txBody>
      </p:sp>
      <p:sp>
        <p:nvSpPr>
          <p:cNvPr id="170" name="Google Shape;170;g8c3d73d45b_1_22"/>
          <p:cNvSpPr/>
          <p:nvPr/>
        </p:nvSpPr>
        <p:spPr>
          <a:xfrm>
            <a:off x="500075" y="19550450"/>
            <a:ext cx="123765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Methods</a:t>
            </a:r>
            <a:endParaRPr/>
          </a:p>
        </p:txBody>
      </p:sp>
      <p:sp>
        <p:nvSpPr>
          <p:cNvPr id="171" name="Google Shape;171;g8c3d73d45b_1_22"/>
          <p:cNvSpPr txBox="1"/>
          <p:nvPr/>
        </p:nvSpPr>
        <p:spPr>
          <a:xfrm>
            <a:off x="1763713" y="29156369"/>
            <a:ext cx="10275900" cy="1323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667">
              <a:solidFill>
                <a:schemeClr val="dk1"/>
              </a:solidFill>
              <a:latin typeface="Arial"/>
              <a:ea typeface="Arial"/>
              <a:cs typeface="Arial"/>
              <a:sym typeface="Arial"/>
            </a:endParaRPr>
          </a:p>
        </p:txBody>
      </p:sp>
      <p:sp>
        <p:nvSpPr>
          <p:cNvPr id="172" name="Google Shape;172;g8c3d73d45b_1_22"/>
          <p:cNvSpPr/>
          <p:nvPr/>
        </p:nvSpPr>
        <p:spPr>
          <a:xfrm>
            <a:off x="13323900" y="5715000"/>
            <a:ext cx="17635500" cy="251457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73" name="Google Shape;173;g8c3d73d45b_1_22"/>
          <p:cNvSpPr/>
          <p:nvPr/>
        </p:nvSpPr>
        <p:spPr>
          <a:xfrm>
            <a:off x="13100275" y="5622450"/>
            <a:ext cx="178590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Figures and Results</a:t>
            </a:r>
            <a:endParaRPr sz="5000">
              <a:solidFill>
                <a:schemeClr val="lt1"/>
              </a:solidFill>
              <a:latin typeface="Arial"/>
              <a:ea typeface="Arial"/>
              <a:cs typeface="Arial"/>
              <a:sym typeface="Arial"/>
            </a:endParaRPr>
          </a:p>
        </p:txBody>
      </p:sp>
      <p:sp>
        <p:nvSpPr>
          <p:cNvPr id="174" name="Google Shape;174;g8c3d73d45b_1_22"/>
          <p:cNvSpPr/>
          <p:nvPr/>
        </p:nvSpPr>
        <p:spPr>
          <a:xfrm>
            <a:off x="31884125" y="18064750"/>
            <a:ext cx="11472900" cy="13191600"/>
          </a:xfrm>
          <a:prstGeom prst="rect">
            <a:avLst/>
          </a:prstGeom>
          <a:noFill/>
          <a:ln w="101600" cap="flat" cmpd="sng">
            <a:solidFill>
              <a:srgbClr val="6AA84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976">
                <a:solidFill>
                  <a:schemeClr val="lt1"/>
                </a:solidFill>
                <a:latin typeface="Calibri"/>
                <a:ea typeface="Calibri"/>
                <a:cs typeface="Calibri"/>
                <a:sym typeface="Calibri"/>
              </a:rPr>
              <a:t>v</a:t>
            </a:r>
            <a:endParaRPr sz="5976">
              <a:solidFill>
                <a:schemeClr val="lt1"/>
              </a:solidFill>
              <a:latin typeface="Calibri"/>
              <a:ea typeface="Calibri"/>
              <a:cs typeface="Calibri"/>
              <a:sym typeface="Calibri"/>
            </a:endParaRPr>
          </a:p>
        </p:txBody>
      </p:sp>
      <p:sp>
        <p:nvSpPr>
          <p:cNvPr id="175" name="Google Shape;175;g8c3d73d45b_1_22"/>
          <p:cNvSpPr/>
          <p:nvPr/>
        </p:nvSpPr>
        <p:spPr>
          <a:xfrm>
            <a:off x="31884100" y="17875875"/>
            <a:ext cx="114729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rPr>
              <a:t>References</a:t>
            </a:r>
            <a:endParaRPr sz="5000">
              <a:solidFill>
                <a:schemeClr val="lt1"/>
              </a:solidFill>
              <a:latin typeface="Arial"/>
              <a:ea typeface="Arial"/>
              <a:cs typeface="Arial"/>
              <a:sym typeface="Arial"/>
            </a:endParaRPr>
          </a:p>
        </p:txBody>
      </p:sp>
      <p:sp>
        <p:nvSpPr>
          <p:cNvPr id="176" name="Google Shape;176;g8c3d73d45b_1_22"/>
          <p:cNvSpPr txBox="1"/>
          <p:nvPr/>
        </p:nvSpPr>
        <p:spPr>
          <a:xfrm>
            <a:off x="44774050" y="21194170"/>
            <a:ext cx="10183500" cy="255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667">
              <a:solidFill>
                <a:schemeClr val="dk1"/>
              </a:solidFill>
              <a:latin typeface="Arial"/>
              <a:ea typeface="Arial"/>
              <a:cs typeface="Arial"/>
              <a:sym typeface="Arial"/>
            </a:endParaRPr>
          </a:p>
        </p:txBody>
      </p:sp>
      <p:sp>
        <p:nvSpPr>
          <p:cNvPr id="177" name="Google Shape;177;g8c3d73d45b_1_22"/>
          <p:cNvSpPr/>
          <p:nvPr/>
        </p:nvSpPr>
        <p:spPr>
          <a:xfrm>
            <a:off x="31972175" y="12764966"/>
            <a:ext cx="11168100" cy="4875900"/>
          </a:xfrm>
          <a:prstGeom prst="rect">
            <a:avLst/>
          </a:prstGeom>
          <a:noFill/>
          <a:ln w="101600" cap="flat" cmpd="sng">
            <a:solidFill>
              <a:srgbClr val="6AA84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976">
                <a:solidFill>
                  <a:schemeClr val="lt1"/>
                </a:solidFill>
                <a:latin typeface="Calibri"/>
                <a:ea typeface="Calibri"/>
                <a:cs typeface="Calibri"/>
                <a:sym typeface="Calibri"/>
              </a:rPr>
              <a:t>f</a:t>
            </a:r>
            <a:endParaRPr sz="5976">
              <a:solidFill>
                <a:schemeClr val="lt1"/>
              </a:solidFill>
              <a:latin typeface="Calibri"/>
              <a:ea typeface="Calibri"/>
              <a:cs typeface="Calibri"/>
              <a:sym typeface="Calibri"/>
            </a:endParaRPr>
          </a:p>
        </p:txBody>
      </p:sp>
      <p:sp>
        <p:nvSpPr>
          <p:cNvPr id="178" name="Google Shape;178;g8c3d73d45b_1_22"/>
          <p:cNvSpPr/>
          <p:nvPr/>
        </p:nvSpPr>
        <p:spPr>
          <a:xfrm>
            <a:off x="31972163" y="12577241"/>
            <a:ext cx="111681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Acknowledgments</a:t>
            </a:r>
            <a:endParaRPr sz="5000">
              <a:solidFill>
                <a:schemeClr val="lt1"/>
              </a:solidFill>
              <a:latin typeface="Arial"/>
              <a:ea typeface="Arial"/>
              <a:cs typeface="Arial"/>
              <a:sym typeface="Arial"/>
            </a:endParaRPr>
          </a:p>
        </p:txBody>
      </p:sp>
      <p:sp>
        <p:nvSpPr>
          <p:cNvPr id="179" name="Google Shape;179;g8c3d73d45b_1_22"/>
          <p:cNvSpPr/>
          <p:nvPr/>
        </p:nvSpPr>
        <p:spPr>
          <a:xfrm>
            <a:off x="31972175" y="5800930"/>
            <a:ext cx="11168100" cy="5849700"/>
          </a:xfrm>
          <a:prstGeom prst="rect">
            <a:avLst/>
          </a:prstGeom>
          <a:noFill/>
          <a:ln w="101600" cap="flat" cmpd="sng">
            <a:solidFill>
              <a:srgbClr val="6AA84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80" name="Google Shape;180;g8c3d73d45b_1_22"/>
          <p:cNvSpPr/>
          <p:nvPr/>
        </p:nvSpPr>
        <p:spPr>
          <a:xfrm>
            <a:off x="31972175" y="5622438"/>
            <a:ext cx="111681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rPr>
              <a:t>Conclusion</a:t>
            </a:r>
            <a:endParaRPr sz="5000">
              <a:solidFill>
                <a:schemeClr val="lt1"/>
              </a:solidFill>
              <a:latin typeface="Arial"/>
              <a:ea typeface="Arial"/>
              <a:cs typeface="Arial"/>
              <a:sym typeface="Arial"/>
            </a:endParaRPr>
          </a:p>
        </p:txBody>
      </p:sp>
      <p:sp>
        <p:nvSpPr>
          <p:cNvPr id="181" name="Google Shape;181;g8c3d73d45b_1_22"/>
          <p:cNvSpPr txBox="1"/>
          <p:nvPr/>
        </p:nvSpPr>
        <p:spPr>
          <a:xfrm>
            <a:off x="13911263" y="21332406"/>
            <a:ext cx="16242600" cy="378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182" name="Google Shape;182;g8c3d73d45b_1_22"/>
          <p:cNvSpPr txBox="1"/>
          <p:nvPr/>
        </p:nvSpPr>
        <p:spPr>
          <a:xfrm>
            <a:off x="1176337" y="846667"/>
            <a:ext cx="28170300" cy="280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800" b="1"/>
              <a:t>Specific Activity of Acid Phosphatase in Salk Arabidiposis mutant Plant</a:t>
            </a:r>
            <a:endParaRPr sz="8800" b="1">
              <a:latin typeface="Arial"/>
              <a:ea typeface="Arial"/>
              <a:cs typeface="Arial"/>
              <a:sym typeface="Arial"/>
            </a:endParaRPr>
          </a:p>
        </p:txBody>
      </p:sp>
      <p:sp>
        <p:nvSpPr>
          <p:cNvPr id="183" name="Google Shape;183;g8c3d73d45b_1_22"/>
          <p:cNvSpPr txBox="1"/>
          <p:nvPr/>
        </p:nvSpPr>
        <p:spPr>
          <a:xfrm>
            <a:off x="1176338" y="3955504"/>
            <a:ext cx="26872200" cy="1938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t>Jameel Moore</a:t>
            </a:r>
            <a:endParaRPr sz="4000"/>
          </a:p>
          <a:p>
            <a:pPr marL="0" marR="0" lvl="0" indent="0" algn="l" rtl="0">
              <a:spcBef>
                <a:spcPts val="0"/>
              </a:spcBef>
              <a:spcAft>
                <a:spcPts val="0"/>
              </a:spcAft>
              <a:buNone/>
            </a:pPr>
            <a:r>
              <a:rPr lang="en-US" sz="4000" baseline="30000">
                <a:latin typeface="Arial"/>
                <a:ea typeface="Arial"/>
                <a:cs typeface="Arial"/>
                <a:sym typeface="Arial"/>
              </a:rPr>
              <a:t>1</a:t>
            </a:r>
            <a:r>
              <a:rPr lang="en-US" sz="4000"/>
              <a:t>Benedict College</a:t>
            </a:r>
            <a:r>
              <a:rPr lang="en-US" sz="4000">
                <a:latin typeface="Arial"/>
                <a:ea typeface="Arial"/>
                <a:cs typeface="Arial"/>
                <a:sym typeface="Arial"/>
              </a:rPr>
              <a:t>, </a:t>
            </a:r>
            <a:r>
              <a:rPr lang="en-US" sz="4000" baseline="30000">
                <a:latin typeface="Arial"/>
                <a:ea typeface="Arial"/>
                <a:cs typeface="Arial"/>
                <a:sym typeface="Arial"/>
              </a:rPr>
              <a:t>2</a:t>
            </a:r>
            <a:r>
              <a:rPr lang="en-US" sz="4000"/>
              <a:t>Scientific Undergraduate research Institute </a:t>
            </a:r>
            <a:endParaRPr/>
          </a:p>
        </p:txBody>
      </p:sp>
      <p:sp>
        <p:nvSpPr>
          <p:cNvPr id="184" name="Google Shape;184;g8c3d73d45b_1_22"/>
          <p:cNvSpPr txBox="1"/>
          <p:nvPr/>
        </p:nvSpPr>
        <p:spPr>
          <a:xfrm>
            <a:off x="875100" y="20862600"/>
            <a:ext cx="12001500" cy="8664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300" b="1">
                <a:solidFill>
                  <a:schemeClr val="dk1"/>
                </a:solidFill>
              </a:rPr>
              <a:t>STEP 1: </a:t>
            </a:r>
            <a:r>
              <a:rPr lang="en-US" sz="3300">
                <a:solidFill>
                  <a:schemeClr val="dk1"/>
                </a:solidFill>
              </a:rPr>
              <a:t>Seeds were Cold Treated</a:t>
            </a:r>
            <a:endParaRPr sz="3300">
              <a:solidFill>
                <a:schemeClr val="dk1"/>
              </a:solidFill>
            </a:endParaRPr>
          </a:p>
          <a:p>
            <a:pPr marL="0" lvl="0" indent="0" algn="l" rtl="0">
              <a:lnSpc>
                <a:spcPct val="115000"/>
              </a:lnSpc>
              <a:spcBef>
                <a:spcPts val="0"/>
              </a:spcBef>
              <a:spcAft>
                <a:spcPts val="0"/>
              </a:spcAft>
              <a:buNone/>
            </a:pPr>
            <a:r>
              <a:rPr lang="en-US" sz="3300" b="1">
                <a:solidFill>
                  <a:schemeClr val="dk1"/>
                </a:solidFill>
              </a:rPr>
              <a:t>STEP 2</a:t>
            </a:r>
            <a:r>
              <a:rPr lang="en-US" sz="3300">
                <a:solidFill>
                  <a:schemeClr val="dk1"/>
                </a:solidFill>
              </a:rPr>
              <a:t>: Seeds will be sown to 2.25-inch labeled pots containing ProMix Bx potting mix.</a:t>
            </a:r>
            <a:endParaRPr sz="3300">
              <a:solidFill>
                <a:schemeClr val="dk1"/>
              </a:solidFill>
            </a:endParaRPr>
          </a:p>
          <a:p>
            <a:pPr marL="0" lvl="0" indent="0" algn="l" rtl="0">
              <a:lnSpc>
                <a:spcPct val="115000"/>
              </a:lnSpc>
              <a:spcBef>
                <a:spcPts val="0"/>
              </a:spcBef>
              <a:spcAft>
                <a:spcPts val="0"/>
              </a:spcAft>
              <a:buNone/>
            </a:pPr>
            <a:r>
              <a:rPr lang="en-US" sz="3300" b="1">
                <a:solidFill>
                  <a:schemeClr val="dk1"/>
                </a:solidFill>
              </a:rPr>
              <a:t>STEP 3</a:t>
            </a:r>
            <a:r>
              <a:rPr lang="en-US" sz="3300">
                <a:solidFill>
                  <a:schemeClr val="dk1"/>
                </a:solidFill>
              </a:rPr>
              <a:t>: Seeds and plants will be bottom watered in trays ~ every 4 days through the germinating, bolting and maturing growth phases</a:t>
            </a:r>
            <a:endParaRPr sz="3300">
              <a:solidFill>
                <a:schemeClr val="dk1"/>
              </a:solidFill>
            </a:endParaRPr>
          </a:p>
          <a:p>
            <a:pPr marL="0" lvl="0" indent="0" algn="l" rtl="0">
              <a:lnSpc>
                <a:spcPct val="115000"/>
              </a:lnSpc>
              <a:spcBef>
                <a:spcPts val="0"/>
              </a:spcBef>
              <a:spcAft>
                <a:spcPts val="0"/>
              </a:spcAft>
              <a:buNone/>
            </a:pPr>
            <a:r>
              <a:rPr lang="en-US" sz="3300" b="1">
                <a:solidFill>
                  <a:schemeClr val="dk1"/>
                </a:solidFill>
              </a:rPr>
              <a:t>STEP 4</a:t>
            </a:r>
            <a:r>
              <a:rPr lang="en-US" sz="3300">
                <a:solidFill>
                  <a:schemeClr val="dk1"/>
                </a:solidFill>
              </a:rPr>
              <a:t>: Germination will occur within 2 – 14 days at 22o C in growth chamber conditions. The growth chamber will be the location for this experiment.</a:t>
            </a:r>
            <a:endParaRPr sz="3300">
              <a:solidFill>
                <a:schemeClr val="dk1"/>
              </a:solidFill>
            </a:endParaRPr>
          </a:p>
          <a:p>
            <a:pPr marL="0" lvl="0" indent="0" algn="l" rtl="0">
              <a:lnSpc>
                <a:spcPct val="115000"/>
              </a:lnSpc>
              <a:spcBef>
                <a:spcPts val="0"/>
              </a:spcBef>
              <a:spcAft>
                <a:spcPts val="0"/>
              </a:spcAft>
              <a:buNone/>
            </a:pPr>
            <a:r>
              <a:rPr lang="en-US" sz="3300" b="1">
                <a:solidFill>
                  <a:schemeClr val="dk1"/>
                </a:solidFill>
              </a:rPr>
              <a:t>STEP 5</a:t>
            </a:r>
            <a:r>
              <a:rPr lang="en-US" sz="3300">
                <a:solidFill>
                  <a:schemeClr val="dk1"/>
                </a:solidFill>
              </a:rPr>
              <a:t>:  At germination, seedlings will be thinned to one seedling per pot. In this experiment, Salk mutants, will be germinated and grown under lunar day and night cycle of 14 days of light and 14 days of nighttime at 22oC</a:t>
            </a:r>
            <a:endParaRPr sz="3300">
              <a:solidFill>
                <a:schemeClr val="dk1"/>
              </a:solidFill>
            </a:endParaRPr>
          </a:p>
          <a:p>
            <a:pPr marL="0" lvl="0" indent="0" algn="l" rtl="0">
              <a:lnSpc>
                <a:spcPct val="115000"/>
              </a:lnSpc>
              <a:spcBef>
                <a:spcPts val="0"/>
              </a:spcBef>
              <a:spcAft>
                <a:spcPts val="0"/>
              </a:spcAft>
              <a:buNone/>
            </a:pPr>
            <a:r>
              <a:rPr lang="en-US" sz="3300" b="1">
                <a:solidFill>
                  <a:schemeClr val="dk1"/>
                </a:solidFill>
              </a:rPr>
              <a:t>STEP 6</a:t>
            </a:r>
            <a:r>
              <a:rPr lang="en-US" sz="3300">
                <a:solidFill>
                  <a:schemeClr val="dk1"/>
                </a:solidFill>
              </a:rPr>
              <a:t>: After bolting, typically within 29 – 50 days, leaves will be collected, weighed and stored at -20oC and used as the source for acid phosphatase extractions, acid phosphatase, and total protein assays</a:t>
            </a:r>
            <a:endParaRPr sz="3300">
              <a:solidFill>
                <a:schemeClr val="dk1"/>
              </a:solidFill>
            </a:endParaRPr>
          </a:p>
          <a:p>
            <a:pPr marL="0" lvl="0" indent="0" algn="l" rtl="0">
              <a:spcBef>
                <a:spcPts val="0"/>
              </a:spcBef>
              <a:spcAft>
                <a:spcPts val="0"/>
              </a:spcAft>
              <a:buNone/>
            </a:pPr>
            <a:endParaRPr sz="1700">
              <a:latin typeface="Calibri"/>
              <a:ea typeface="Calibri"/>
              <a:cs typeface="Calibri"/>
              <a:sym typeface="Calibri"/>
            </a:endParaRPr>
          </a:p>
        </p:txBody>
      </p:sp>
      <p:sp>
        <p:nvSpPr>
          <p:cNvPr id="185" name="Google Shape;185;g8c3d73d45b_1_22"/>
          <p:cNvSpPr txBox="1"/>
          <p:nvPr/>
        </p:nvSpPr>
        <p:spPr>
          <a:xfrm>
            <a:off x="32559575" y="6856475"/>
            <a:ext cx="9993300" cy="373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chemeClr val="dk1"/>
                </a:solidFill>
              </a:rPr>
              <a:t>There have been no reported studies of acid phosphatase expression levels in Salk Arabidopsis mutant plants grown in outer space </a:t>
            </a:r>
            <a:r>
              <a:rPr lang="en-US" sz="3700">
                <a:solidFill>
                  <a:schemeClr val="dk1"/>
                </a:solidFill>
              </a:rPr>
              <a:t>Analysis of kale plant crude extract revealed acid phosphatase consistent with acid phosphatase activity expressed in different plant tissues</a:t>
            </a:r>
            <a:endParaRPr sz="3700">
              <a:solidFill>
                <a:schemeClr val="dk1"/>
              </a:solidFill>
            </a:endParaRPr>
          </a:p>
          <a:p>
            <a:pPr marL="0" lvl="0" indent="0" algn="l" rtl="0">
              <a:lnSpc>
                <a:spcPct val="115000"/>
              </a:lnSpc>
              <a:spcBef>
                <a:spcPts val="0"/>
              </a:spcBef>
              <a:spcAft>
                <a:spcPts val="0"/>
              </a:spcAft>
              <a:buNone/>
            </a:pPr>
            <a:endParaRPr sz="2400" b="1">
              <a:solidFill>
                <a:schemeClr val="dk1"/>
              </a:solidFill>
            </a:endParaRPr>
          </a:p>
          <a:p>
            <a:pPr marL="0" lvl="0" indent="0" algn="l" rtl="0">
              <a:spcBef>
                <a:spcPts val="0"/>
              </a:spcBef>
              <a:spcAft>
                <a:spcPts val="0"/>
              </a:spcAft>
              <a:buNone/>
            </a:pPr>
            <a:endParaRPr sz="1200">
              <a:solidFill>
                <a:schemeClr val="dk1"/>
              </a:solidFill>
            </a:endParaRPr>
          </a:p>
        </p:txBody>
      </p:sp>
      <p:sp>
        <p:nvSpPr>
          <p:cNvPr id="186" name="Google Shape;186;g8c3d73d45b_1_22"/>
          <p:cNvSpPr txBox="1"/>
          <p:nvPr/>
        </p:nvSpPr>
        <p:spPr>
          <a:xfrm>
            <a:off x="32134175" y="19281175"/>
            <a:ext cx="11168100" cy="9580800"/>
          </a:xfrm>
          <a:prstGeom prst="rect">
            <a:avLst/>
          </a:prstGeom>
          <a:noFill/>
          <a:ln>
            <a:noFill/>
          </a:ln>
        </p:spPr>
        <p:txBody>
          <a:bodyPr spcFirstLastPara="1" wrap="square" lIns="91425" tIns="91425" rIns="91425" bIns="91425" anchor="t" anchorCtr="0">
            <a:noAutofit/>
          </a:bodyPr>
          <a:lstStyle/>
          <a:p>
            <a:pPr marL="0" lvl="0" indent="0" algn="l" rtl="0">
              <a:lnSpc>
                <a:spcPct val="110000"/>
              </a:lnSpc>
              <a:spcBef>
                <a:spcPts val="900"/>
              </a:spcBef>
              <a:spcAft>
                <a:spcPts val="0"/>
              </a:spcAft>
              <a:buNone/>
            </a:pPr>
            <a:r>
              <a:rPr lang="en-US" sz="2400">
                <a:solidFill>
                  <a:schemeClr val="dk1"/>
                </a:solidFill>
              </a:rPr>
              <a:t>1. http://ksvega.blogspot.com/2009/12/it-is-said-nowadays-that-our-future.html</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2. https://spinoff.nasa.gov/Spinoff2005/ch_4.html</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3. The Arabidopsis Genome Initiative. (2000). Nature. 408:796-815. Analysis of the genome sequence of the flowering plant Arabidopsis thaliana.</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4. Bruce M. Link, James S. Busse, and Bratislav Stankovic. (2014). Astrobiology, Volume 14 (10), 866-875. Seed-to-Seed-to-Seed Growth and Development of Arabidopsis in Microgravity.</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5. Elodie Boucheron-Dubuissona, Ana I. Manzanob, Isabel Le Disqueta, Isabel Matíab,Julio Sáez-Vasquezc, Jack J.W.A. van Loonde, Raúl Herranzb, Eugénie Carnero-Diaza, ,F. Javier Medinab, Université Pierre et Marie Cu. (2016). Journal of Plant Physiology 207, 30–41C. Functional alterations of root meristematic cells of Arabidopsis thaliana induced by a simulated microgravity environment.</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6. Anna-Lisa Paul, Natasha J. Sng, Agata K. Zupanska, Aparna Krishnamurthy, Eric R. Schultz, and Robert J. Ferl. (2017). PLoS One. 12(6). Genetic dissection of the Arabidopsis spaceflight transcriptome: Are some responses dispensable for the physiological adaptation of plants to spaceflight?</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7. Nicole S. Beisel, Jerald Noble, W. Brad Barbazuk, Anna-Lisa Paul, and Robert J. Ferl.</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(2019). NPJ Microgravity. 5: 9. Spaceflight-induced alternative splicing during seedling development in Arabidopsis thaliana.</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8. http://arabidopsisunpak.org/</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9. L. Xie and Q. Shang (2018). BMC Genomics. 19:646. Genome-wide analysis of purple acid phosphatase structure and expression in ten vegetable species.</a:t>
            </a:r>
            <a:endParaRPr sz="2400">
              <a:solidFill>
                <a:schemeClr val="dk1"/>
              </a:solidFill>
            </a:endParaRPr>
          </a:p>
          <a:p>
            <a:pPr marL="0" lvl="0" indent="0" algn="l" rtl="0">
              <a:lnSpc>
                <a:spcPct val="110000"/>
              </a:lnSpc>
              <a:spcBef>
                <a:spcPts val="900"/>
              </a:spcBef>
              <a:spcAft>
                <a:spcPts val="0"/>
              </a:spcAft>
              <a:buNone/>
            </a:pPr>
            <a:r>
              <a:rPr lang="en-US" sz="2400">
                <a:solidFill>
                  <a:schemeClr val="dk1"/>
                </a:solidFill>
              </a:rPr>
              <a:t>10. https://science.nasa.gov/technology</a:t>
            </a:r>
            <a:endParaRPr sz="2400">
              <a:solidFill>
                <a:schemeClr val="dk1"/>
              </a:solidFill>
            </a:endParaRPr>
          </a:p>
          <a:p>
            <a:pPr marL="0" lvl="0" indent="0" algn="l" rtl="0">
              <a:spcBef>
                <a:spcPts val="0"/>
              </a:spcBef>
              <a:spcAft>
                <a:spcPts val="0"/>
              </a:spcAft>
              <a:buNone/>
            </a:pPr>
            <a:endParaRPr sz="2000">
              <a:latin typeface="Calibri"/>
              <a:ea typeface="Calibri"/>
              <a:cs typeface="Calibri"/>
              <a:sym typeface="Calibri"/>
            </a:endParaRPr>
          </a:p>
        </p:txBody>
      </p:sp>
      <p:pic>
        <p:nvPicPr>
          <p:cNvPr id="188" name="Google Shape;188;g8c3d73d45b_1_22"/>
          <p:cNvPicPr preferRelativeResize="0"/>
          <p:nvPr/>
        </p:nvPicPr>
        <p:blipFill>
          <a:blip r:embed="rId3">
            <a:alphaModFix/>
          </a:blip>
          <a:stretch>
            <a:fillRect/>
          </a:stretch>
        </p:blipFill>
        <p:spPr>
          <a:xfrm>
            <a:off x="14107313" y="7091338"/>
            <a:ext cx="16068674" cy="8516875"/>
          </a:xfrm>
          <a:prstGeom prst="rect">
            <a:avLst/>
          </a:prstGeom>
          <a:noFill/>
          <a:ln w="9525" cap="flat" cmpd="sng">
            <a:solidFill>
              <a:srgbClr val="000000"/>
            </a:solidFill>
            <a:prstDash val="solid"/>
            <a:round/>
            <a:headEnd type="none" w="sm" len="sm"/>
            <a:tailEnd type="none" w="sm" len="sm"/>
          </a:ln>
        </p:spPr>
      </p:pic>
      <p:pic>
        <p:nvPicPr>
          <p:cNvPr id="189" name="Google Shape;189;g8c3d73d45b_1_22"/>
          <p:cNvPicPr preferRelativeResize="0"/>
          <p:nvPr/>
        </p:nvPicPr>
        <p:blipFill>
          <a:blip r:embed="rId4">
            <a:alphaModFix/>
          </a:blip>
          <a:stretch>
            <a:fillRect/>
          </a:stretch>
        </p:blipFill>
        <p:spPr>
          <a:xfrm>
            <a:off x="14259013" y="23851800"/>
            <a:ext cx="16242650" cy="6375600"/>
          </a:xfrm>
          <a:prstGeom prst="rect">
            <a:avLst/>
          </a:prstGeom>
          <a:noFill/>
          <a:ln>
            <a:noFill/>
          </a:ln>
        </p:spPr>
      </p:pic>
      <p:pic>
        <p:nvPicPr>
          <p:cNvPr id="190" name="Google Shape;190;g8c3d73d45b_1_22"/>
          <p:cNvPicPr preferRelativeResize="0"/>
          <p:nvPr/>
        </p:nvPicPr>
        <p:blipFill>
          <a:blip r:embed="rId5">
            <a:alphaModFix/>
          </a:blip>
          <a:stretch>
            <a:fillRect/>
          </a:stretch>
        </p:blipFill>
        <p:spPr>
          <a:xfrm>
            <a:off x="14259025" y="16805150"/>
            <a:ext cx="16242650" cy="5849700"/>
          </a:xfrm>
          <a:prstGeom prst="rect">
            <a:avLst/>
          </a:prstGeom>
          <a:noFill/>
          <a:ln w="101600" cap="flat" cmpd="sng">
            <a:solidFill>
              <a:srgbClr val="000000"/>
            </a:solidFill>
            <a:prstDash val="solid"/>
            <a:miter lim="8000"/>
            <a:headEnd type="none" w="sm" len="sm"/>
            <a:tailEnd type="none" w="sm" len="sm"/>
          </a:ln>
        </p:spPr>
      </p:pic>
      <p:sp>
        <p:nvSpPr>
          <p:cNvPr id="191" name="Google Shape;191;g8c3d73d45b_1_22"/>
          <p:cNvSpPr txBox="1"/>
          <p:nvPr/>
        </p:nvSpPr>
        <p:spPr>
          <a:xfrm>
            <a:off x="32713175" y="14114750"/>
            <a:ext cx="9686100" cy="25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Dr. Larry Lowe -Biology Chair</a:t>
            </a: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REEU Unpak College of Charleston</a:t>
            </a: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Scientific Undergraduate Research Institute </a:t>
            </a:r>
            <a:endParaRPr sz="4800">
              <a:latin typeface="Calibri"/>
              <a:ea typeface="Calibri"/>
              <a:cs typeface="Calibri"/>
              <a:sym typeface="Calibri"/>
            </a:endParaRPr>
          </a:p>
        </p:txBody>
      </p:sp>
      <p:pic>
        <p:nvPicPr>
          <p:cNvPr id="192" name="Google Shape;192;g8c3d73d45b_1_22"/>
          <p:cNvPicPr preferRelativeResize="0"/>
          <p:nvPr/>
        </p:nvPicPr>
        <p:blipFill rotWithShape="1">
          <a:blip r:embed="rId6">
            <a:alphaModFix/>
          </a:blip>
          <a:srcRect l="-21432" b="-21432"/>
          <a:stretch/>
        </p:blipFill>
        <p:spPr>
          <a:xfrm>
            <a:off x="38466136" y="377775"/>
            <a:ext cx="4674139" cy="3078900"/>
          </a:xfrm>
          <a:prstGeom prst="rect">
            <a:avLst/>
          </a:prstGeom>
          <a:noFill/>
          <a:ln>
            <a:noFill/>
          </a:ln>
        </p:spPr>
      </p:pic>
    </p:spTree>
  </p:cSld>
  <p:clrMapOvr>
    <a:masterClrMapping/>
  </p:clrMapOvr>
</p:sld>
</file>

<file path=ppt/theme/theme1.xml><?xml version="1.0" encoding="utf-8"?>
<a:theme xmlns:a="http://schemas.openxmlformats.org/drawingml/2006/main" name="THREE COLUMN - 1">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734</Words>
  <Application>Microsoft Office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vt:i4>
      </vt:variant>
    </vt:vector>
  </HeadingPairs>
  <TitlesOfParts>
    <vt:vector size="5" baseType="lpstr">
      <vt:lpstr>Arial</vt:lpstr>
      <vt:lpstr>Calibri</vt:lpstr>
      <vt:lpstr>THREE COLUMN - 1</vt:lpstr>
      <vt:lpstr>1_Custom Design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Luecke, Jenna C</dc:creator>
  <cp:lastModifiedBy>jameel moore</cp:lastModifiedBy>
  <cp:revision>2</cp:revision>
  <dcterms:created xsi:type="dcterms:W3CDTF">2018-05-04T16:01:53Z</dcterms:created>
  <dcterms:modified xsi:type="dcterms:W3CDTF">2020-07-16T17:13:02Z</dcterms:modified>
</cp:coreProperties>
</file>