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61" r:id="rId2"/>
  </p:sldMasterIdLst>
  <p:notesMasterIdLst>
    <p:notesMasterId r:id="rId4"/>
  </p:notesMasterIdLst>
  <p:sldIdLst>
    <p:sldId id="256" r:id="rId3"/>
  </p:sldIdLst>
  <p:sldSz cx="43891200" cy="32004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r:id="rId7" roundtripDataSignature="AMtx7mhZM7sF0/IUflr3rrf6TQAShjQkT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20" d="100"/>
          <a:sy n="20" d="100"/>
        </p:scale>
        <p:origin x="1061"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1.xml"/><Relationship Id="rId7" Type="http://customschemas.google.com/relationships/presentationmetadata" Target="metadata"/><Relationship Id="rId2" Type="http://schemas.openxmlformats.org/officeDocument/2006/relationships/slideMaster" Target="slideMasters/slideMaster2.xml"/><Relationship Id="rId1" Type="http://schemas.openxmlformats.org/officeDocument/2006/relationships/slideMaster" Target="slideMasters/slideMaster1.xml"/><Relationship Id="rId11" Type="http://schemas.openxmlformats.org/officeDocument/2006/relationships/tableStyles" Target="tableStyles.xml"/><Relationship Id="rId10" Type="http://schemas.openxmlformats.org/officeDocument/2006/relationships/theme" Target="theme/theme1.xml"/><Relationship Id="rId4" Type="http://schemas.openxmlformats.org/officeDocument/2006/relationships/notesMaster" Target="notesMasters/notesMaster1.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8c3d73d45b_1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61" name="Google Shape;161;g8c3d73d45b_1_22:notes"/>
          <p:cNvSpPr>
            <a:spLocks noGrp="1" noRot="1" noChangeAspect="1"/>
          </p:cNvSpPr>
          <p:nvPr>
            <p:ph type="sldImg" idx="2"/>
          </p:nvPr>
        </p:nvSpPr>
        <p:spPr>
          <a:xfrm>
            <a:off x="1077913" y="685800"/>
            <a:ext cx="47021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
        <p:cNvGrpSpPr/>
        <p:nvPr/>
      </p:nvGrpSpPr>
      <p:grpSpPr>
        <a:xfrm>
          <a:off x="0" y="0"/>
          <a:ext cx="0" cy="0"/>
          <a:chOff x="0" y="0"/>
          <a:chExt cx="0" cy="0"/>
        </a:xfrm>
      </p:grpSpPr>
      <p:sp>
        <p:nvSpPr>
          <p:cNvPr id="12" name="Google Shape;12;p16"/>
          <p:cNvSpPr txBox="1">
            <a:spLocks noGrp="1"/>
          </p:cNvSpPr>
          <p:nvPr>
            <p:ph type="ctrTitle"/>
          </p:nvPr>
        </p:nvSpPr>
        <p:spPr>
          <a:xfrm>
            <a:off x="3291840" y="5237694"/>
            <a:ext cx="37307519" cy="11142133"/>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28000"/>
              <a:buFont typeface="Calibri"/>
              <a:buNone/>
              <a:defRPr sz="28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16"/>
          <p:cNvSpPr txBox="1">
            <a:spLocks noGrp="1"/>
          </p:cNvSpPr>
          <p:nvPr>
            <p:ph type="subTitle" idx="1"/>
          </p:nvPr>
        </p:nvSpPr>
        <p:spPr>
          <a:xfrm>
            <a:off x="5486400" y="16809511"/>
            <a:ext cx="32918401" cy="7726889"/>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4667"/>
              </a:spcBef>
              <a:spcAft>
                <a:spcPts val="0"/>
              </a:spcAft>
              <a:buClr>
                <a:schemeClr val="dk1"/>
              </a:buClr>
              <a:buSzPts val="11200"/>
              <a:buNone/>
              <a:defRPr sz="11200"/>
            </a:lvl1pPr>
            <a:lvl2pPr lvl="1" algn="ctr">
              <a:lnSpc>
                <a:spcPct val="90000"/>
              </a:lnSpc>
              <a:spcBef>
                <a:spcPts val="2333"/>
              </a:spcBef>
              <a:spcAft>
                <a:spcPts val="0"/>
              </a:spcAft>
              <a:buClr>
                <a:schemeClr val="dk1"/>
              </a:buClr>
              <a:buSzPts val="9333"/>
              <a:buNone/>
              <a:defRPr sz="9333"/>
            </a:lvl2pPr>
            <a:lvl3pPr lvl="2" algn="ctr">
              <a:lnSpc>
                <a:spcPct val="90000"/>
              </a:lnSpc>
              <a:spcBef>
                <a:spcPts val="2333"/>
              </a:spcBef>
              <a:spcAft>
                <a:spcPts val="0"/>
              </a:spcAft>
              <a:buClr>
                <a:schemeClr val="dk1"/>
              </a:buClr>
              <a:buSzPts val="8400"/>
              <a:buNone/>
              <a:defRPr sz="8400"/>
            </a:lvl3pPr>
            <a:lvl4pPr lvl="3" algn="ctr">
              <a:lnSpc>
                <a:spcPct val="90000"/>
              </a:lnSpc>
              <a:spcBef>
                <a:spcPts val="2333"/>
              </a:spcBef>
              <a:spcAft>
                <a:spcPts val="0"/>
              </a:spcAft>
              <a:buClr>
                <a:schemeClr val="dk1"/>
              </a:buClr>
              <a:buSzPts val="7467"/>
              <a:buNone/>
              <a:defRPr sz="7467"/>
            </a:lvl4pPr>
            <a:lvl5pPr lvl="4" algn="ctr">
              <a:lnSpc>
                <a:spcPct val="90000"/>
              </a:lnSpc>
              <a:spcBef>
                <a:spcPts val="2333"/>
              </a:spcBef>
              <a:spcAft>
                <a:spcPts val="0"/>
              </a:spcAft>
              <a:buClr>
                <a:schemeClr val="dk1"/>
              </a:buClr>
              <a:buSzPts val="7467"/>
              <a:buNone/>
              <a:defRPr sz="7467"/>
            </a:lvl5pPr>
            <a:lvl6pPr lvl="5" algn="ctr">
              <a:lnSpc>
                <a:spcPct val="90000"/>
              </a:lnSpc>
              <a:spcBef>
                <a:spcPts val="2333"/>
              </a:spcBef>
              <a:spcAft>
                <a:spcPts val="0"/>
              </a:spcAft>
              <a:buClr>
                <a:schemeClr val="dk1"/>
              </a:buClr>
              <a:buSzPts val="7467"/>
              <a:buNone/>
              <a:defRPr sz="7467"/>
            </a:lvl6pPr>
            <a:lvl7pPr lvl="6" algn="ctr">
              <a:lnSpc>
                <a:spcPct val="90000"/>
              </a:lnSpc>
              <a:spcBef>
                <a:spcPts val="2333"/>
              </a:spcBef>
              <a:spcAft>
                <a:spcPts val="0"/>
              </a:spcAft>
              <a:buClr>
                <a:schemeClr val="dk1"/>
              </a:buClr>
              <a:buSzPts val="7467"/>
              <a:buNone/>
              <a:defRPr sz="7467"/>
            </a:lvl7pPr>
            <a:lvl8pPr lvl="7" algn="ctr">
              <a:lnSpc>
                <a:spcPct val="90000"/>
              </a:lnSpc>
              <a:spcBef>
                <a:spcPts val="2333"/>
              </a:spcBef>
              <a:spcAft>
                <a:spcPts val="0"/>
              </a:spcAft>
              <a:buClr>
                <a:schemeClr val="dk1"/>
              </a:buClr>
              <a:buSzPts val="7467"/>
              <a:buNone/>
              <a:defRPr sz="7467"/>
            </a:lvl8pPr>
            <a:lvl9pPr lvl="8" algn="ctr">
              <a:lnSpc>
                <a:spcPct val="90000"/>
              </a:lnSpc>
              <a:spcBef>
                <a:spcPts val="2333"/>
              </a:spcBef>
              <a:spcAft>
                <a:spcPts val="0"/>
              </a:spcAft>
              <a:buClr>
                <a:schemeClr val="dk1"/>
              </a:buClr>
              <a:buSzPts val="7467"/>
              <a:buNone/>
              <a:defRPr sz="7467"/>
            </a:lvl9pPr>
          </a:lstStyle>
          <a:p>
            <a:endParaRPr/>
          </a:p>
        </p:txBody>
      </p:sp>
      <p:sp>
        <p:nvSpPr>
          <p:cNvPr id="14" name="Google Shape;14;p16"/>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16"/>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16"/>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2"/>
        <p:cNvGrpSpPr/>
        <p:nvPr/>
      </p:nvGrpSpPr>
      <p:grpSpPr>
        <a:xfrm>
          <a:off x="0" y="0"/>
          <a:ext cx="0" cy="0"/>
          <a:chOff x="0" y="0"/>
          <a:chExt cx="0" cy="0"/>
        </a:xfrm>
      </p:grpSpPr>
      <p:sp>
        <p:nvSpPr>
          <p:cNvPr id="63" name="Google Shape;63;p31"/>
          <p:cNvSpPr txBox="1">
            <a:spLocks noGrp="1"/>
          </p:cNvSpPr>
          <p:nvPr>
            <p:ph type="title"/>
          </p:nvPr>
        </p:nvSpPr>
        <p:spPr>
          <a:xfrm>
            <a:off x="3023237" y="2133600"/>
            <a:ext cx="14156054" cy="74676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14933"/>
              <a:buFont typeface="Calibri"/>
              <a:buNone/>
              <a:defRPr sz="14933"/>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4" name="Google Shape;64;p31"/>
          <p:cNvSpPr>
            <a:spLocks noGrp="1"/>
          </p:cNvSpPr>
          <p:nvPr>
            <p:ph type="pic" idx="2"/>
          </p:nvPr>
        </p:nvSpPr>
        <p:spPr>
          <a:xfrm>
            <a:off x="18659477" y="4607991"/>
            <a:ext cx="22219920" cy="2274358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4667"/>
              </a:spcBef>
              <a:spcAft>
                <a:spcPts val="0"/>
              </a:spcAft>
              <a:buClr>
                <a:schemeClr val="dk1"/>
              </a:buClr>
              <a:buSzPts val="14933"/>
              <a:buFont typeface="Arial"/>
              <a:buNone/>
              <a:defRPr sz="14933" b="0" i="0" u="none" strike="noStrike" cap="none">
                <a:solidFill>
                  <a:schemeClr val="dk1"/>
                </a:solidFill>
                <a:latin typeface="Calibri"/>
                <a:ea typeface="Calibri"/>
                <a:cs typeface="Calibri"/>
                <a:sym typeface="Calibri"/>
              </a:defRPr>
            </a:lvl1pPr>
            <a:lvl2pPr marR="0" lvl="1" algn="l" rtl="0">
              <a:lnSpc>
                <a:spcPct val="90000"/>
              </a:lnSpc>
              <a:spcBef>
                <a:spcPts val="2333"/>
              </a:spcBef>
              <a:spcAft>
                <a:spcPts val="0"/>
              </a:spcAft>
              <a:buClr>
                <a:schemeClr val="dk1"/>
              </a:buClr>
              <a:buSzPts val="13067"/>
              <a:buFont typeface="Arial"/>
              <a:buNone/>
              <a:defRPr sz="13067" b="0" i="0" u="none" strike="noStrike" cap="none">
                <a:solidFill>
                  <a:schemeClr val="dk1"/>
                </a:solidFill>
                <a:latin typeface="Calibri"/>
                <a:ea typeface="Calibri"/>
                <a:cs typeface="Calibri"/>
                <a:sym typeface="Calibri"/>
              </a:defRPr>
            </a:lvl2pPr>
            <a:lvl3pPr marR="0" lvl="2" algn="l" rtl="0">
              <a:lnSpc>
                <a:spcPct val="90000"/>
              </a:lnSpc>
              <a:spcBef>
                <a:spcPts val="2333"/>
              </a:spcBef>
              <a:spcAft>
                <a:spcPts val="0"/>
              </a:spcAft>
              <a:buClr>
                <a:schemeClr val="dk1"/>
              </a:buClr>
              <a:buSzPts val="11200"/>
              <a:buFont typeface="Arial"/>
              <a:buNone/>
              <a:defRPr sz="11200" b="0" i="0" u="none" strike="noStrike" cap="none">
                <a:solidFill>
                  <a:schemeClr val="dk1"/>
                </a:solidFill>
                <a:latin typeface="Calibri"/>
                <a:ea typeface="Calibri"/>
                <a:cs typeface="Calibri"/>
                <a:sym typeface="Calibri"/>
              </a:defRPr>
            </a:lvl3pPr>
            <a:lvl4pPr marR="0" lvl="3" algn="l" rtl="0">
              <a:lnSpc>
                <a:spcPct val="90000"/>
              </a:lnSpc>
              <a:spcBef>
                <a:spcPts val="2333"/>
              </a:spcBef>
              <a:spcAft>
                <a:spcPts val="0"/>
              </a:spcAft>
              <a:buClr>
                <a:schemeClr val="dk1"/>
              </a:buClr>
              <a:buSzPts val="9333"/>
              <a:buFont typeface="Arial"/>
              <a:buNone/>
              <a:defRPr sz="9333" b="0" i="0" u="none" strike="noStrike" cap="none">
                <a:solidFill>
                  <a:schemeClr val="dk1"/>
                </a:solidFill>
                <a:latin typeface="Calibri"/>
                <a:ea typeface="Calibri"/>
                <a:cs typeface="Calibri"/>
                <a:sym typeface="Calibri"/>
              </a:defRPr>
            </a:lvl4pPr>
            <a:lvl5pPr marR="0" lvl="4" algn="l" rtl="0">
              <a:lnSpc>
                <a:spcPct val="90000"/>
              </a:lnSpc>
              <a:spcBef>
                <a:spcPts val="2333"/>
              </a:spcBef>
              <a:spcAft>
                <a:spcPts val="0"/>
              </a:spcAft>
              <a:buClr>
                <a:schemeClr val="dk1"/>
              </a:buClr>
              <a:buSzPts val="9333"/>
              <a:buFont typeface="Arial"/>
              <a:buNone/>
              <a:defRPr sz="9333" b="0" i="0" u="none" strike="noStrike" cap="none">
                <a:solidFill>
                  <a:schemeClr val="dk1"/>
                </a:solidFill>
                <a:latin typeface="Calibri"/>
                <a:ea typeface="Calibri"/>
                <a:cs typeface="Calibri"/>
                <a:sym typeface="Calibri"/>
              </a:defRPr>
            </a:lvl5pPr>
            <a:lvl6pPr marR="0" lvl="5" algn="l" rtl="0">
              <a:lnSpc>
                <a:spcPct val="90000"/>
              </a:lnSpc>
              <a:spcBef>
                <a:spcPts val="2333"/>
              </a:spcBef>
              <a:spcAft>
                <a:spcPts val="0"/>
              </a:spcAft>
              <a:buClr>
                <a:schemeClr val="dk1"/>
              </a:buClr>
              <a:buSzPts val="9333"/>
              <a:buFont typeface="Arial"/>
              <a:buNone/>
              <a:defRPr sz="9333" b="0" i="0" u="none" strike="noStrike" cap="none">
                <a:solidFill>
                  <a:schemeClr val="dk1"/>
                </a:solidFill>
                <a:latin typeface="Calibri"/>
                <a:ea typeface="Calibri"/>
                <a:cs typeface="Calibri"/>
                <a:sym typeface="Calibri"/>
              </a:defRPr>
            </a:lvl6pPr>
            <a:lvl7pPr marR="0" lvl="6" algn="l" rtl="0">
              <a:lnSpc>
                <a:spcPct val="90000"/>
              </a:lnSpc>
              <a:spcBef>
                <a:spcPts val="2333"/>
              </a:spcBef>
              <a:spcAft>
                <a:spcPts val="0"/>
              </a:spcAft>
              <a:buClr>
                <a:schemeClr val="dk1"/>
              </a:buClr>
              <a:buSzPts val="9333"/>
              <a:buFont typeface="Arial"/>
              <a:buNone/>
              <a:defRPr sz="9333" b="0" i="0" u="none" strike="noStrike" cap="none">
                <a:solidFill>
                  <a:schemeClr val="dk1"/>
                </a:solidFill>
                <a:latin typeface="Calibri"/>
                <a:ea typeface="Calibri"/>
                <a:cs typeface="Calibri"/>
                <a:sym typeface="Calibri"/>
              </a:defRPr>
            </a:lvl7pPr>
            <a:lvl8pPr marR="0" lvl="7" algn="l" rtl="0">
              <a:lnSpc>
                <a:spcPct val="90000"/>
              </a:lnSpc>
              <a:spcBef>
                <a:spcPts val="2333"/>
              </a:spcBef>
              <a:spcAft>
                <a:spcPts val="0"/>
              </a:spcAft>
              <a:buClr>
                <a:schemeClr val="dk1"/>
              </a:buClr>
              <a:buSzPts val="9333"/>
              <a:buFont typeface="Arial"/>
              <a:buNone/>
              <a:defRPr sz="9333" b="0" i="0" u="none" strike="noStrike" cap="none">
                <a:solidFill>
                  <a:schemeClr val="dk1"/>
                </a:solidFill>
                <a:latin typeface="Calibri"/>
                <a:ea typeface="Calibri"/>
                <a:cs typeface="Calibri"/>
                <a:sym typeface="Calibri"/>
              </a:defRPr>
            </a:lvl8pPr>
            <a:lvl9pPr marR="0" lvl="8" algn="l" rtl="0">
              <a:lnSpc>
                <a:spcPct val="90000"/>
              </a:lnSpc>
              <a:spcBef>
                <a:spcPts val="2333"/>
              </a:spcBef>
              <a:spcAft>
                <a:spcPts val="0"/>
              </a:spcAft>
              <a:buClr>
                <a:schemeClr val="dk1"/>
              </a:buClr>
              <a:buSzPts val="9333"/>
              <a:buFont typeface="Arial"/>
              <a:buNone/>
              <a:defRPr sz="9333" b="0" i="0" u="none" strike="noStrike" cap="none">
                <a:solidFill>
                  <a:schemeClr val="dk1"/>
                </a:solidFill>
                <a:latin typeface="Calibri"/>
                <a:ea typeface="Calibri"/>
                <a:cs typeface="Calibri"/>
                <a:sym typeface="Calibri"/>
              </a:defRPr>
            </a:lvl9pPr>
          </a:lstStyle>
          <a:p>
            <a:endParaRPr/>
          </a:p>
        </p:txBody>
      </p:sp>
      <p:sp>
        <p:nvSpPr>
          <p:cNvPr id="65" name="Google Shape;65;p31"/>
          <p:cNvSpPr txBox="1">
            <a:spLocks noGrp="1"/>
          </p:cNvSpPr>
          <p:nvPr>
            <p:ph type="body" idx="1"/>
          </p:nvPr>
        </p:nvSpPr>
        <p:spPr>
          <a:xfrm>
            <a:off x="3023237" y="9601200"/>
            <a:ext cx="14156054" cy="1778741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4667"/>
              </a:spcBef>
              <a:spcAft>
                <a:spcPts val="0"/>
              </a:spcAft>
              <a:buClr>
                <a:schemeClr val="dk1"/>
              </a:buClr>
              <a:buSzPts val="7467"/>
              <a:buNone/>
              <a:defRPr sz="7467"/>
            </a:lvl1pPr>
            <a:lvl2pPr marL="914400" lvl="1" indent="-228600" algn="l">
              <a:lnSpc>
                <a:spcPct val="90000"/>
              </a:lnSpc>
              <a:spcBef>
                <a:spcPts val="2333"/>
              </a:spcBef>
              <a:spcAft>
                <a:spcPts val="0"/>
              </a:spcAft>
              <a:buClr>
                <a:schemeClr val="dk1"/>
              </a:buClr>
              <a:buSzPts val="6533"/>
              <a:buNone/>
              <a:defRPr sz="6533"/>
            </a:lvl2pPr>
            <a:lvl3pPr marL="1371600" lvl="2" indent="-228600" algn="l">
              <a:lnSpc>
                <a:spcPct val="90000"/>
              </a:lnSpc>
              <a:spcBef>
                <a:spcPts val="2333"/>
              </a:spcBef>
              <a:spcAft>
                <a:spcPts val="0"/>
              </a:spcAft>
              <a:buClr>
                <a:schemeClr val="dk1"/>
              </a:buClr>
              <a:buSzPts val="5600"/>
              <a:buNone/>
              <a:defRPr sz="5600"/>
            </a:lvl3pPr>
            <a:lvl4pPr marL="1828800" lvl="3" indent="-228600" algn="l">
              <a:lnSpc>
                <a:spcPct val="90000"/>
              </a:lnSpc>
              <a:spcBef>
                <a:spcPts val="2333"/>
              </a:spcBef>
              <a:spcAft>
                <a:spcPts val="0"/>
              </a:spcAft>
              <a:buClr>
                <a:schemeClr val="dk1"/>
              </a:buClr>
              <a:buSzPts val="4667"/>
              <a:buNone/>
              <a:defRPr sz="4667"/>
            </a:lvl4pPr>
            <a:lvl5pPr marL="2286000" lvl="4" indent="-228600" algn="l">
              <a:lnSpc>
                <a:spcPct val="90000"/>
              </a:lnSpc>
              <a:spcBef>
                <a:spcPts val="2333"/>
              </a:spcBef>
              <a:spcAft>
                <a:spcPts val="0"/>
              </a:spcAft>
              <a:buClr>
                <a:schemeClr val="dk1"/>
              </a:buClr>
              <a:buSzPts val="4667"/>
              <a:buNone/>
              <a:defRPr sz="4667"/>
            </a:lvl5pPr>
            <a:lvl6pPr marL="2743200" lvl="5" indent="-228600" algn="l">
              <a:lnSpc>
                <a:spcPct val="90000"/>
              </a:lnSpc>
              <a:spcBef>
                <a:spcPts val="2333"/>
              </a:spcBef>
              <a:spcAft>
                <a:spcPts val="0"/>
              </a:spcAft>
              <a:buClr>
                <a:schemeClr val="dk1"/>
              </a:buClr>
              <a:buSzPts val="4667"/>
              <a:buNone/>
              <a:defRPr sz="4667"/>
            </a:lvl6pPr>
            <a:lvl7pPr marL="3200400" lvl="6" indent="-228600" algn="l">
              <a:lnSpc>
                <a:spcPct val="90000"/>
              </a:lnSpc>
              <a:spcBef>
                <a:spcPts val="2333"/>
              </a:spcBef>
              <a:spcAft>
                <a:spcPts val="0"/>
              </a:spcAft>
              <a:buClr>
                <a:schemeClr val="dk1"/>
              </a:buClr>
              <a:buSzPts val="4667"/>
              <a:buNone/>
              <a:defRPr sz="4667"/>
            </a:lvl7pPr>
            <a:lvl8pPr marL="3657600" lvl="7" indent="-228600" algn="l">
              <a:lnSpc>
                <a:spcPct val="90000"/>
              </a:lnSpc>
              <a:spcBef>
                <a:spcPts val="2333"/>
              </a:spcBef>
              <a:spcAft>
                <a:spcPts val="0"/>
              </a:spcAft>
              <a:buClr>
                <a:schemeClr val="dk1"/>
              </a:buClr>
              <a:buSzPts val="4667"/>
              <a:buNone/>
              <a:defRPr sz="4667"/>
            </a:lvl8pPr>
            <a:lvl9pPr marL="4114800" lvl="8" indent="-228600" algn="l">
              <a:lnSpc>
                <a:spcPct val="90000"/>
              </a:lnSpc>
              <a:spcBef>
                <a:spcPts val="2333"/>
              </a:spcBef>
              <a:spcAft>
                <a:spcPts val="0"/>
              </a:spcAft>
              <a:buClr>
                <a:schemeClr val="dk1"/>
              </a:buClr>
              <a:buSzPts val="4667"/>
              <a:buNone/>
              <a:defRPr sz="4667"/>
            </a:lvl9pPr>
          </a:lstStyle>
          <a:p>
            <a:endParaRPr/>
          </a:p>
        </p:txBody>
      </p:sp>
      <p:sp>
        <p:nvSpPr>
          <p:cNvPr id="66" name="Google Shape;66;p31"/>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31"/>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 name="Google Shape;68;p31"/>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9"/>
        <p:cNvGrpSpPr/>
        <p:nvPr/>
      </p:nvGrpSpPr>
      <p:grpSpPr>
        <a:xfrm>
          <a:off x="0" y="0"/>
          <a:ext cx="0" cy="0"/>
          <a:chOff x="0" y="0"/>
          <a:chExt cx="0" cy="0"/>
        </a:xfrm>
      </p:grpSpPr>
      <p:sp>
        <p:nvSpPr>
          <p:cNvPr id="70" name="Google Shape;70;p32"/>
          <p:cNvSpPr txBox="1">
            <a:spLocks noGrp="1"/>
          </p:cNvSpPr>
          <p:nvPr>
            <p:ph type="title"/>
          </p:nvPr>
        </p:nvSpPr>
        <p:spPr>
          <a:xfrm>
            <a:off x="3017520" y="1703924"/>
            <a:ext cx="37856160" cy="618596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1" name="Google Shape;71;p32"/>
          <p:cNvSpPr txBox="1">
            <a:spLocks noGrp="1"/>
          </p:cNvSpPr>
          <p:nvPr>
            <p:ph type="body" idx="1"/>
          </p:nvPr>
        </p:nvSpPr>
        <p:spPr>
          <a:xfrm rot="5400000">
            <a:off x="11792479" y="-255376"/>
            <a:ext cx="20306243" cy="3785616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4667"/>
              </a:spcBef>
              <a:spcAft>
                <a:spcPts val="0"/>
              </a:spcAft>
              <a:buClr>
                <a:schemeClr val="dk1"/>
              </a:buClr>
              <a:buSzPts val="1800"/>
              <a:buChar char="•"/>
              <a:defRPr/>
            </a:lvl1pPr>
            <a:lvl2pPr marL="914400" lvl="1" indent="-342900" algn="l">
              <a:lnSpc>
                <a:spcPct val="90000"/>
              </a:lnSpc>
              <a:spcBef>
                <a:spcPts val="2333"/>
              </a:spcBef>
              <a:spcAft>
                <a:spcPts val="0"/>
              </a:spcAft>
              <a:buClr>
                <a:schemeClr val="dk1"/>
              </a:buClr>
              <a:buSzPts val="1800"/>
              <a:buChar char="•"/>
              <a:defRPr/>
            </a:lvl2pPr>
            <a:lvl3pPr marL="1371600" lvl="2" indent="-342900" algn="l">
              <a:lnSpc>
                <a:spcPct val="90000"/>
              </a:lnSpc>
              <a:spcBef>
                <a:spcPts val="2333"/>
              </a:spcBef>
              <a:spcAft>
                <a:spcPts val="0"/>
              </a:spcAft>
              <a:buClr>
                <a:schemeClr val="dk1"/>
              </a:buClr>
              <a:buSzPts val="1800"/>
              <a:buChar char="•"/>
              <a:defRPr/>
            </a:lvl3pPr>
            <a:lvl4pPr marL="1828800" lvl="3" indent="-342900" algn="l">
              <a:lnSpc>
                <a:spcPct val="90000"/>
              </a:lnSpc>
              <a:spcBef>
                <a:spcPts val="2333"/>
              </a:spcBef>
              <a:spcAft>
                <a:spcPts val="0"/>
              </a:spcAft>
              <a:buClr>
                <a:schemeClr val="dk1"/>
              </a:buClr>
              <a:buSzPts val="1800"/>
              <a:buChar char="•"/>
              <a:defRPr/>
            </a:lvl4pPr>
            <a:lvl5pPr marL="2286000" lvl="4" indent="-342900" algn="l">
              <a:lnSpc>
                <a:spcPct val="90000"/>
              </a:lnSpc>
              <a:spcBef>
                <a:spcPts val="2333"/>
              </a:spcBef>
              <a:spcAft>
                <a:spcPts val="0"/>
              </a:spcAft>
              <a:buClr>
                <a:schemeClr val="dk1"/>
              </a:buClr>
              <a:buSzPts val="1800"/>
              <a:buChar char="•"/>
              <a:defRPr/>
            </a:lvl5pPr>
            <a:lvl6pPr marL="2743200" lvl="5" indent="-342900" algn="l">
              <a:lnSpc>
                <a:spcPct val="90000"/>
              </a:lnSpc>
              <a:spcBef>
                <a:spcPts val="2333"/>
              </a:spcBef>
              <a:spcAft>
                <a:spcPts val="0"/>
              </a:spcAft>
              <a:buClr>
                <a:schemeClr val="dk1"/>
              </a:buClr>
              <a:buSzPts val="1800"/>
              <a:buChar char="•"/>
              <a:defRPr/>
            </a:lvl6pPr>
            <a:lvl7pPr marL="3200400" lvl="6" indent="-342900" algn="l">
              <a:lnSpc>
                <a:spcPct val="90000"/>
              </a:lnSpc>
              <a:spcBef>
                <a:spcPts val="2333"/>
              </a:spcBef>
              <a:spcAft>
                <a:spcPts val="0"/>
              </a:spcAft>
              <a:buClr>
                <a:schemeClr val="dk1"/>
              </a:buClr>
              <a:buSzPts val="1800"/>
              <a:buChar char="•"/>
              <a:defRPr/>
            </a:lvl7pPr>
            <a:lvl8pPr marL="3657600" lvl="7" indent="-342900" algn="l">
              <a:lnSpc>
                <a:spcPct val="90000"/>
              </a:lnSpc>
              <a:spcBef>
                <a:spcPts val="2333"/>
              </a:spcBef>
              <a:spcAft>
                <a:spcPts val="0"/>
              </a:spcAft>
              <a:buClr>
                <a:schemeClr val="dk1"/>
              </a:buClr>
              <a:buSzPts val="1800"/>
              <a:buChar char="•"/>
              <a:defRPr/>
            </a:lvl8pPr>
            <a:lvl9pPr marL="4114800" lvl="8" indent="-342900" algn="l">
              <a:lnSpc>
                <a:spcPct val="90000"/>
              </a:lnSpc>
              <a:spcBef>
                <a:spcPts val="2333"/>
              </a:spcBef>
              <a:spcAft>
                <a:spcPts val="0"/>
              </a:spcAft>
              <a:buClr>
                <a:schemeClr val="dk1"/>
              </a:buClr>
              <a:buSzPts val="1800"/>
              <a:buChar char="•"/>
              <a:defRPr/>
            </a:lvl9pPr>
          </a:lstStyle>
          <a:p>
            <a:endParaRPr/>
          </a:p>
        </p:txBody>
      </p:sp>
      <p:sp>
        <p:nvSpPr>
          <p:cNvPr id="72" name="Google Shape;72;p32"/>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32"/>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 name="Google Shape;74;p32"/>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5"/>
        <p:cNvGrpSpPr/>
        <p:nvPr/>
      </p:nvGrpSpPr>
      <p:grpSpPr>
        <a:xfrm>
          <a:off x="0" y="0"/>
          <a:ext cx="0" cy="0"/>
          <a:chOff x="0" y="0"/>
          <a:chExt cx="0" cy="0"/>
        </a:xfrm>
      </p:grpSpPr>
      <p:sp>
        <p:nvSpPr>
          <p:cNvPr id="76" name="Google Shape;76;p33"/>
          <p:cNvSpPr txBox="1">
            <a:spLocks noGrp="1"/>
          </p:cNvSpPr>
          <p:nvPr>
            <p:ph type="title"/>
          </p:nvPr>
        </p:nvSpPr>
        <p:spPr>
          <a:xfrm rot="5400000">
            <a:off x="22580706" y="10532852"/>
            <a:ext cx="27121911" cy="946404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7" name="Google Shape;77;p33"/>
          <p:cNvSpPr txBox="1">
            <a:spLocks noGrp="1"/>
          </p:cNvSpPr>
          <p:nvPr>
            <p:ph type="body" idx="1"/>
          </p:nvPr>
        </p:nvSpPr>
        <p:spPr>
          <a:xfrm rot="5400000">
            <a:off x="3378307" y="1343132"/>
            <a:ext cx="27121911" cy="2784348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4667"/>
              </a:spcBef>
              <a:spcAft>
                <a:spcPts val="0"/>
              </a:spcAft>
              <a:buClr>
                <a:schemeClr val="dk1"/>
              </a:buClr>
              <a:buSzPts val="1800"/>
              <a:buChar char="•"/>
              <a:defRPr/>
            </a:lvl1pPr>
            <a:lvl2pPr marL="914400" lvl="1" indent="-342900" algn="l">
              <a:lnSpc>
                <a:spcPct val="90000"/>
              </a:lnSpc>
              <a:spcBef>
                <a:spcPts val="2333"/>
              </a:spcBef>
              <a:spcAft>
                <a:spcPts val="0"/>
              </a:spcAft>
              <a:buClr>
                <a:schemeClr val="dk1"/>
              </a:buClr>
              <a:buSzPts val="1800"/>
              <a:buChar char="•"/>
              <a:defRPr/>
            </a:lvl2pPr>
            <a:lvl3pPr marL="1371600" lvl="2" indent="-342900" algn="l">
              <a:lnSpc>
                <a:spcPct val="90000"/>
              </a:lnSpc>
              <a:spcBef>
                <a:spcPts val="2333"/>
              </a:spcBef>
              <a:spcAft>
                <a:spcPts val="0"/>
              </a:spcAft>
              <a:buClr>
                <a:schemeClr val="dk1"/>
              </a:buClr>
              <a:buSzPts val="1800"/>
              <a:buChar char="•"/>
              <a:defRPr/>
            </a:lvl3pPr>
            <a:lvl4pPr marL="1828800" lvl="3" indent="-342900" algn="l">
              <a:lnSpc>
                <a:spcPct val="90000"/>
              </a:lnSpc>
              <a:spcBef>
                <a:spcPts val="2333"/>
              </a:spcBef>
              <a:spcAft>
                <a:spcPts val="0"/>
              </a:spcAft>
              <a:buClr>
                <a:schemeClr val="dk1"/>
              </a:buClr>
              <a:buSzPts val="1800"/>
              <a:buChar char="•"/>
              <a:defRPr/>
            </a:lvl4pPr>
            <a:lvl5pPr marL="2286000" lvl="4" indent="-342900" algn="l">
              <a:lnSpc>
                <a:spcPct val="90000"/>
              </a:lnSpc>
              <a:spcBef>
                <a:spcPts val="2333"/>
              </a:spcBef>
              <a:spcAft>
                <a:spcPts val="0"/>
              </a:spcAft>
              <a:buClr>
                <a:schemeClr val="dk1"/>
              </a:buClr>
              <a:buSzPts val="1800"/>
              <a:buChar char="•"/>
              <a:defRPr/>
            </a:lvl5pPr>
            <a:lvl6pPr marL="2743200" lvl="5" indent="-342900" algn="l">
              <a:lnSpc>
                <a:spcPct val="90000"/>
              </a:lnSpc>
              <a:spcBef>
                <a:spcPts val="2333"/>
              </a:spcBef>
              <a:spcAft>
                <a:spcPts val="0"/>
              </a:spcAft>
              <a:buClr>
                <a:schemeClr val="dk1"/>
              </a:buClr>
              <a:buSzPts val="1800"/>
              <a:buChar char="•"/>
              <a:defRPr/>
            </a:lvl6pPr>
            <a:lvl7pPr marL="3200400" lvl="6" indent="-342900" algn="l">
              <a:lnSpc>
                <a:spcPct val="90000"/>
              </a:lnSpc>
              <a:spcBef>
                <a:spcPts val="2333"/>
              </a:spcBef>
              <a:spcAft>
                <a:spcPts val="0"/>
              </a:spcAft>
              <a:buClr>
                <a:schemeClr val="dk1"/>
              </a:buClr>
              <a:buSzPts val="1800"/>
              <a:buChar char="•"/>
              <a:defRPr/>
            </a:lvl7pPr>
            <a:lvl8pPr marL="3657600" lvl="7" indent="-342900" algn="l">
              <a:lnSpc>
                <a:spcPct val="90000"/>
              </a:lnSpc>
              <a:spcBef>
                <a:spcPts val="2333"/>
              </a:spcBef>
              <a:spcAft>
                <a:spcPts val="0"/>
              </a:spcAft>
              <a:buClr>
                <a:schemeClr val="dk1"/>
              </a:buClr>
              <a:buSzPts val="1800"/>
              <a:buChar char="•"/>
              <a:defRPr/>
            </a:lvl8pPr>
            <a:lvl9pPr marL="4114800" lvl="8" indent="-342900" algn="l">
              <a:lnSpc>
                <a:spcPct val="90000"/>
              </a:lnSpc>
              <a:spcBef>
                <a:spcPts val="2333"/>
              </a:spcBef>
              <a:spcAft>
                <a:spcPts val="0"/>
              </a:spcAft>
              <a:buClr>
                <a:schemeClr val="dk1"/>
              </a:buClr>
              <a:buSzPts val="1800"/>
              <a:buChar char="•"/>
              <a:defRPr/>
            </a:lvl9pPr>
          </a:lstStyle>
          <a:p>
            <a:endParaRPr/>
          </a:p>
        </p:txBody>
      </p:sp>
      <p:sp>
        <p:nvSpPr>
          <p:cNvPr id="78" name="Google Shape;78;p33"/>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33"/>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 name="Google Shape;80;p33"/>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7 COLUMN - 1">
  <p:cSld name="7 COLUMN - 1">
    <p:spTree>
      <p:nvGrpSpPr>
        <p:cNvPr id="1" name="Shape 87"/>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8"/>
        <p:cNvGrpSpPr/>
        <p:nvPr/>
      </p:nvGrpSpPr>
      <p:grpSpPr>
        <a:xfrm>
          <a:off x="0" y="0"/>
          <a:ext cx="0" cy="0"/>
          <a:chOff x="0" y="0"/>
          <a:chExt cx="0" cy="0"/>
        </a:xfrm>
      </p:grpSpPr>
      <p:sp>
        <p:nvSpPr>
          <p:cNvPr id="89" name="Google Shape;89;p45"/>
          <p:cNvSpPr txBox="1">
            <a:spLocks noGrp="1"/>
          </p:cNvSpPr>
          <p:nvPr>
            <p:ph type="ctrTitle"/>
          </p:nvPr>
        </p:nvSpPr>
        <p:spPr>
          <a:xfrm>
            <a:off x="3291840" y="5237694"/>
            <a:ext cx="37307519" cy="11142133"/>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28000"/>
              <a:buFont typeface="Calibri"/>
              <a:buNone/>
              <a:defRPr sz="28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0" name="Google Shape;90;p45"/>
          <p:cNvSpPr txBox="1">
            <a:spLocks noGrp="1"/>
          </p:cNvSpPr>
          <p:nvPr>
            <p:ph type="subTitle" idx="1"/>
          </p:nvPr>
        </p:nvSpPr>
        <p:spPr>
          <a:xfrm>
            <a:off x="5486400" y="16809511"/>
            <a:ext cx="32918401" cy="7726889"/>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4667"/>
              </a:spcBef>
              <a:spcAft>
                <a:spcPts val="0"/>
              </a:spcAft>
              <a:buClr>
                <a:schemeClr val="dk1"/>
              </a:buClr>
              <a:buSzPts val="11200"/>
              <a:buNone/>
              <a:defRPr sz="11200"/>
            </a:lvl1pPr>
            <a:lvl2pPr lvl="1" algn="ctr">
              <a:lnSpc>
                <a:spcPct val="90000"/>
              </a:lnSpc>
              <a:spcBef>
                <a:spcPts val="2333"/>
              </a:spcBef>
              <a:spcAft>
                <a:spcPts val="0"/>
              </a:spcAft>
              <a:buClr>
                <a:schemeClr val="dk1"/>
              </a:buClr>
              <a:buSzPts val="9333"/>
              <a:buNone/>
              <a:defRPr sz="9333"/>
            </a:lvl2pPr>
            <a:lvl3pPr lvl="2" algn="ctr">
              <a:lnSpc>
                <a:spcPct val="90000"/>
              </a:lnSpc>
              <a:spcBef>
                <a:spcPts val="2333"/>
              </a:spcBef>
              <a:spcAft>
                <a:spcPts val="0"/>
              </a:spcAft>
              <a:buClr>
                <a:schemeClr val="dk1"/>
              </a:buClr>
              <a:buSzPts val="8400"/>
              <a:buNone/>
              <a:defRPr sz="8400"/>
            </a:lvl3pPr>
            <a:lvl4pPr lvl="3" algn="ctr">
              <a:lnSpc>
                <a:spcPct val="90000"/>
              </a:lnSpc>
              <a:spcBef>
                <a:spcPts val="2333"/>
              </a:spcBef>
              <a:spcAft>
                <a:spcPts val="0"/>
              </a:spcAft>
              <a:buClr>
                <a:schemeClr val="dk1"/>
              </a:buClr>
              <a:buSzPts val="7467"/>
              <a:buNone/>
              <a:defRPr sz="7467"/>
            </a:lvl4pPr>
            <a:lvl5pPr lvl="4" algn="ctr">
              <a:lnSpc>
                <a:spcPct val="90000"/>
              </a:lnSpc>
              <a:spcBef>
                <a:spcPts val="2333"/>
              </a:spcBef>
              <a:spcAft>
                <a:spcPts val="0"/>
              </a:spcAft>
              <a:buClr>
                <a:schemeClr val="dk1"/>
              </a:buClr>
              <a:buSzPts val="7467"/>
              <a:buNone/>
              <a:defRPr sz="7467"/>
            </a:lvl5pPr>
            <a:lvl6pPr lvl="5" algn="ctr">
              <a:lnSpc>
                <a:spcPct val="90000"/>
              </a:lnSpc>
              <a:spcBef>
                <a:spcPts val="2333"/>
              </a:spcBef>
              <a:spcAft>
                <a:spcPts val="0"/>
              </a:spcAft>
              <a:buClr>
                <a:schemeClr val="dk1"/>
              </a:buClr>
              <a:buSzPts val="7467"/>
              <a:buNone/>
              <a:defRPr sz="7467"/>
            </a:lvl6pPr>
            <a:lvl7pPr lvl="6" algn="ctr">
              <a:lnSpc>
                <a:spcPct val="90000"/>
              </a:lnSpc>
              <a:spcBef>
                <a:spcPts val="2333"/>
              </a:spcBef>
              <a:spcAft>
                <a:spcPts val="0"/>
              </a:spcAft>
              <a:buClr>
                <a:schemeClr val="dk1"/>
              </a:buClr>
              <a:buSzPts val="7467"/>
              <a:buNone/>
              <a:defRPr sz="7467"/>
            </a:lvl7pPr>
            <a:lvl8pPr lvl="7" algn="ctr">
              <a:lnSpc>
                <a:spcPct val="90000"/>
              </a:lnSpc>
              <a:spcBef>
                <a:spcPts val="2333"/>
              </a:spcBef>
              <a:spcAft>
                <a:spcPts val="0"/>
              </a:spcAft>
              <a:buClr>
                <a:schemeClr val="dk1"/>
              </a:buClr>
              <a:buSzPts val="7467"/>
              <a:buNone/>
              <a:defRPr sz="7467"/>
            </a:lvl8pPr>
            <a:lvl9pPr lvl="8" algn="ctr">
              <a:lnSpc>
                <a:spcPct val="90000"/>
              </a:lnSpc>
              <a:spcBef>
                <a:spcPts val="2333"/>
              </a:spcBef>
              <a:spcAft>
                <a:spcPts val="0"/>
              </a:spcAft>
              <a:buClr>
                <a:schemeClr val="dk1"/>
              </a:buClr>
              <a:buSzPts val="7467"/>
              <a:buNone/>
              <a:defRPr sz="7467"/>
            </a:lvl9pPr>
          </a:lstStyle>
          <a:p>
            <a:endParaRPr/>
          </a:p>
        </p:txBody>
      </p:sp>
      <p:sp>
        <p:nvSpPr>
          <p:cNvPr id="91" name="Google Shape;91;p45"/>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2" name="Google Shape;92;p45"/>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3" name="Google Shape;93;p45"/>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4"/>
        <p:cNvGrpSpPr/>
        <p:nvPr/>
      </p:nvGrpSpPr>
      <p:grpSpPr>
        <a:xfrm>
          <a:off x="0" y="0"/>
          <a:ext cx="0" cy="0"/>
          <a:chOff x="0" y="0"/>
          <a:chExt cx="0" cy="0"/>
        </a:xfrm>
      </p:grpSpPr>
      <p:sp>
        <p:nvSpPr>
          <p:cNvPr id="95" name="Google Shape;95;p46"/>
          <p:cNvSpPr txBox="1">
            <a:spLocks noGrp="1"/>
          </p:cNvSpPr>
          <p:nvPr>
            <p:ph type="title"/>
          </p:nvPr>
        </p:nvSpPr>
        <p:spPr>
          <a:xfrm>
            <a:off x="3017520" y="1703924"/>
            <a:ext cx="37856160" cy="618596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6" name="Google Shape;96;p46"/>
          <p:cNvSpPr txBox="1">
            <a:spLocks noGrp="1"/>
          </p:cNvSpPr>
          <p:nvPr>
            <p:ph type="body" idx="1"/>
          </p:nvPr>
        </p:nvSpPr>
        <p:spPr>
          <a:xfrm>
            <a:off x="3017520" y="8519583"/>
            <a:ext cx="37856160" cy="2030624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4667"/>
              </a:spcBef>
              <a:spcAft>
                <a:spcPts val="0"/>
              </a:spcAft>
              <a:buClr>
                <a:schemeClr val="dk1"/>
              </a:buClr>
              <a:buSzPts val="1800"/>
              <a:buChar char="•"/>
              <a:defRPr/>
            </a:lvl1pPr>
            <a:lvl2pPr marL="914400" lvl="1" indent="-342900" algn="l">
              <a:lnSpc>
                <a:spcPct val="90000"/>
              </a:lnSpc>
              <a:spcBef>
                <a:spcPts val="2333"/>
              </a:spcBef>
              <a:spcAft>
                <a:spcPts val="0"/>
              </a:spcAft>
              <a:buClr>
                <a:schemeClr val="dk1"/>
              </a:buClr>
              <a:buSzPts val="1800"/>
              <a:buChar char="•"/>
              <a:defRPr/>
            </a:lvl2pPr>
            <a:lvl3pPr marL="1371600" lvl="2" indent="-342900" algn="l">
              <a:lnSpc>
                <a:spcPct val="90000"/>
              </a:lnSpc>
              <a:spcBef>
                <a:spcPts val="2333"/>
              </a:spcBef>
              <a:spcAft>
                <a:spcPts val="0"/>
              </a:spcAft>
              <a:buClr>
                <a:schemeClr val="dk1"/>
              </a:buClr>
              <a:buSzPts val="1800"/>
              <a:buChar char="•"/>
              <a:defRPr/>
            </a:lvl3pPr>
            <a:lvl4pPr marL="1828800" lvl="3" indent="-342900" algn="l">
              <a:lnSpc>
                <a:spcPct val="90000"/>
              </a:lnSpc>
              <a:spcBef>
                <a:spcPts val="2333"/>
              </a:spcBef>
              <a:spcAft>
                <a:spcPts val="0"/>
              </a:spcAft>
              <a:buClr>
                <a:schemeClr val="dk1"/>
              </a:buClr>
              <a:buSzPts val="1800"/>
              <a:buChar char="•"/>
              <a:defRPr/>
            </a:lvl4pPr>
            <a:lvl5pPr marL="2286000" lvl="4" indent="-342900" algn="l">
              <a:lnSpc>
                <a:spcPct val="90000"/>
              </a:lnSpc>
              <a:spcBef>
                <a:spcPts val="2333"/>
              </a:spcBef>
              <a:spcAft>
                <a:spcPts val="0"/>
              </a:spcAft>
              <a:buClr>
                <a:schemeClr val="dk1"/>
              </a:buClr>
              <a:buSzPts val="1800"/>
              <a:buChar char="•"/>
              <a:defRPr/>
            </a:lvl5pPr>
            <a:lvl6pPr marL="2743200" lvl="5" indent="-342900" algn="l">
              <a:lnSpc>
                <a:spcPct val="90000"/>
              </a:lnSpc>
              <a:spcBef>
                <a:spcPts val="2333"/>
              </a:spcBef>
              <a:spcAft>
                <a:spcPts val="0"/>
              </a:spcAft>
              <a:buClr>
                <a:schemeClr val="dk1"/>
              </a:buClr>
              <a:buSzPts val="1800"/>
              <a:buChar char="•"/>
              <a:defRPr/>
            </a:lvl6pPr>
            <a:lvl7pPr marL="3200400" lvl="6" indent="-342900" algn="l">
              <a:lnSpc>
                <a:spcPct val="90000"/>
              </a:lnSpc>
              <a:spcBef>
                <a:spcPts val="2333"/>
              </a:spcBef>
              <a:spcAft>
                <a:spcPts val="0"/>
              </a:spcAft>
              <a:buClr>
                <a:schemeClr val="dk1"/>
              </a:buClr>
              <a:buSzPts val="1800"/>
              <a:buChar char="•"/>
              <a:defRPr/>
            </a:lvl7pPr>
            <a:lvl8pPr marL="3657600" lvl="7" indent="-342900" algn="l">
              <a:lnSpc>
                <a:spcPct val="90000"/>
              </a:lnSpc>
              <a:spcBef>
                <a:spcPts val="2333"/>
              </a:spcBef>
              <a:spcAft>
                <a:spcPts val="0"/>
              </a:spcAft>
              <a:buClr>
                <a:schemeClr val="dk1"/>
              </a:buClr>
              <a:buSzPts val="1800"/>
              <a:buChar char="•"/>
              <a:defRPr/>
            </a:lvl8pPr>
            <a:lvl9pPr marL="4114800" lvl="8" indent="-342900" algn="l">
              <a:lnSpc>
                <a:spcPct val="90000"/>
              </a:lnSpc>
              <a:spcBef>
                <a:spcPts val="2333"/>
              </a:spcBef>
              <a:spcAft>
                <a:spcPts val="0"/>
              </a:spcAft>
              <a:buClr>
                <a:schemeClr val="dk1"/>
              </a:buClr>
              <a:buSzPts val="1800"/>
              <a:buChar char="•"/>
              <a:defRPr/>
            </a:lvl9pPr>
          </a:lstStyle>
          <a:p>
            <a:endParaRPr/>
          </a:p>
        </p:txBody>
      </p:sp>
      <p:sp>
        <p:nvSpPr>
          <p:cNvPr id="97" name="Google Shape;97;p46"/>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8" name="Google Shape;98;p46"/>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9" name="Google Shape;99;p46"/>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00"/>
        <p:cNvGrpSpPr/>
        <p:nvPr/>
      </p:nvGrpSpPr>
      <p:grpSpPr>
        <a:xfrm>
          <a:off x="0" y="0"/>
          <a:ext cx="0" cy="0"/>
          <a:chOff x="0" y="0"/>
          <a:chExt cx="0" cy="0"/>
        </a:xfrm>
      </p:grpSpPr>
      <p:sp>
        <p:nvSpPr>
          <p:cNvPr id="101" name="Google Shape;101;p47"/>
          <p:cNvSpPr txBox="1">
            <a:spLocks noGrp="1"/>
          </p:cNvSpPr>
          <p:nvPr>
            <p:ph type="title"/>
          </p:nvPr>
        </p:nvSpPr>
        <p:spPr>
          <a:xfrm>
            <a:off x="2994662" y="7978784"/>
            <a:ext cx="37856160" cy="13312773"/>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28000"/>
              <a:buFont typeface="Calibri"/>
              <a:buNone/>
              <a:defRPr sz="28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2" name="Google Shape;102;p47"/>
          <p:cNvSpPr txBox="1">
            <a:spLocks noGrp="1"/>
          </p:cNvSpPr>
          <p:nvPr>
            <p:ph type="body" idx="1"/>
          </p:nvPr>
        </p:nvSpPr>
        <p:spPr>
          <a:xfrm>
            <a:off x="2994662" y="21417502"/>
            <a:ext cx="37856160" cy="700087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4667"/>
              </a:spcBef>
              <a:spcAft>
                <a:spcPts val="0"/>
              </a:spcAft>
              <a:buClr>
                <a:schemeClr val="dk1"/>
              </a:buClr>
              <a:buSzPts val="11200"/>
              <a:buNone/>
              <a:defRPr sz="11200">
                <a:solidFill>
                  <a:schemeClr val="dk1"/>
                </a:solidFill>
              </a:defRPr>
            </a:lvl1pPr>
            <a:lvl2pPr marL="914400" lvl="1" indent="-228600" algn="l">
              <a:lnSpc>
                <a:spcPct val="90000"/>
              </a:lnSpc>
              <a:spcBef>
                <a:spcPts val="2333"/>
              </a:spcBef>
              <a:spcAft>
                <a:spcPts val="0"/>
              </a:spcAft>
              <a:buClr>
                <a:srgbClr val="888888"/>
              </a:buClr>
              <a:buSzPts val="9333"/>
              <a:buNone/>
              <a:defRPr sz="9333">
                <a:solidFill>
                  <a:srgbClr val="888888"/>
                </a:solidFill>
              </a:defRPr>
            </a:lvl2pPr>
            <a:lvl3pPr marL="1371600" lvl="2" indent="-228600" algn="l">
              <a:lnSpc>
                <a:spcPct val="90000"/>
              </a:lnSpc>
              <a:spcBef>
                <a:spcPts val="2333"/>
              </a:spcBef>
              <a:spcAft>
                <a:spcPts val="0"/>
              </a:spcAft>
              <a:buClr>
                <a:srgbClr val="888888"/>
              </a:buClr>
              <a:buSzPts val="8400"/>
              <a:buNone/>
              <a:defRPr sz="8400">
                <a:solidFill>
                  <a:srgbClr val="888888"/>
                </a:solidFill>
              </a:defRPr>
            </a:lvl3pPr>
            <a:lvl4pPr marL="1828800" lvl="3" indent="-228600" algn="l">
              <a:lnSpc>
                <a:spcPct val="90000"/>
              </a:lnSpc>
              <a:spcBef>
                <a:spcPts val="2333"/>
              </a:spcBef>
              <a:spcAft>
                <a:spcPts val="0"/>
              </a:spcAft>
              <a:buClr>
                <a:srgbClr val="888888"/>
              </a:buClr>
              <a:buSzPts val="7467"/>
              <a:buNone/>
              <a:defRPr sz="7467">
                <a:solidFill>
                  <a:srgbClr val="888888"/>
                </a:solidFill>
              </a:defRPr>
            </a:lvl4pPr>
            <a:lvl5pPr marL="2286000" lvl="4" indent="-228600" algn="l">
              <a:lnSpc>
                <a:spcPct val="90000"/>
              </a:lnSpc>
              <a:spcBef>
                <a:spcPts val="2333"/>
              </a:spcBef>
              <a:spcAft>
                <a:spcPts val="0"/>
              </a:spcAft>
              <a:buClr>
                <a:srgbClr val="888888"/>
              </a:buClr>
              <a:buSzPts val="7467"/>
              <a:buNone/>
              <a:defRPr sz="7467">
                <a:solidFill>
                  <a:srgbClr val="888888"/>
                </a:solidFill>
              </a:defRPr>
            </a:lvl5pPr>
            <a:lvl6pPr marL="2743200" lvl="5" indent="-228600" algn="l">
              <a:lnSpc>
                <a:spcPct val="90000"/>
              </a:lnSpc>
              <a:spcBef>
                <a:spcPts val="2333"/>
              </a:spcBef>
              <a:spcAft>
                <a:spcPts val="0"/>
              </a:spcAft>
              <a:buClr>
                <a:srgbClr val="888888"/>
              </a:buClr>
              <a:buSzPts val="7467"/>
              <a:buNone/>
              <a:defRPr sz="7467">
                <a:solidFill>
                  <a:srgbClr val="888888"/>
                </a:solidFill>
              </a:defRPr>
            </a:lvl6pPr>
            <a:lvl7pPr marL="3200400" lvl="6" indent="-228600" algn="l">
              <a:lnSpc>
                <a:spcPct val="90000"/>
              </a:lnSpc>
              <a:spcBef>
                <a:spcPts val="2333"/>
              </a:spcBef>
              <a:spcAft>
                <a:spcPts val="0"/>
              </a:spcAft>
              <a:buClr>
                <a:srgbClr val="888888"/>
              </a:buClr>
              <a:buSzPts val="7467"/>
              <a:buNone/>
              <a:defRPr sz="7467">
                <a:solidFill>
                  <a:srgbClr val="888888"/>
                </a:solidFill>
              </a:defRPr>
            </a:lvl7pPr>
            <a:lvl8pPr marL="3657600" lvl="7" indent="-228600" algn="l">
              <a:lnSpc>
                <a:spcPct val="90000"/>
              </a:lnSpc>
              <a:spcBef>
                <a:spcPts val="2333"/>
              </a:spcBef>
              <a:spcAft>
                <a:spcPts val="0"/>
              </a:spcAft>
              <a:buClr>
                <a:srgbClr val="888888"/>
              </a:buClr>
              <a:buSzPts val="7467"/>
              <a:buNone/>
              <a:defRPr sz="7467">
                <a:solidFill>
                  <a:srgbClr val="888888"/>
                </a:solidFill>
              </a:defRPr>
            </a:lvl8pPr>
            <a:lvl9pPr marL="4114800" lvl="8" indent="-228600" algn="l">
              <a:lnSpc>
                <a:spcPct val="90000"/>
              </a:lnSpc>
              <a:spcBef>
                <a:spcPts val="2333"/>
              </a:spcBef>
              <a:spcAft>
                <a:spcPts val="0"/>
              </a:spcAft>
              <a:buClr>
                <a:srgbClr val="888888"/>
              </a:buClr>
              <a:buSzPts val="7467"/>
              <a:buNone/>
              <a:defRPr sz="7467">
                <a:solidFill>
                  <a:srgbClr val="888888"/>
                </a:solidFill>
              </a:defRPr>
            </a:lvl9pPr>
          </a:lstStyle>
          <a:p>
            <a:endParaRPr/>
          </a:p>
        </p:txBody>
      </p:sp>
      <p:sp>
        <p:nvSpPr>
          <p:cNvPr id="103" name="Google Shape;103;p47"/>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4" name="Google Shape;104;p47"/>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5" name="Google Shape;105;p47"/>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06"/>
        <p:cNvGrpSpPr/>
        <p:nvPr/>
      </p:nvGrpSpPr>
      <p:grpSpPr>
        <a:xfrm>
          <a:off x="0" y="0"/>
          <a:ext cx="0" cy="0"/>
          <a:chOff x="0" y="0"/>
          <a:chExt cx="0" cy="0"/>
        </a:xfrm>
      </p:grpSpPr>
      <p:sp>
        <p:nvSpPr>
          <p:cNvPr id="107" name="Google Shape;107;p48"/>
          <p:cNvSpPr txBox="1">
            <a:spLocks noGrp="1"/>
          </p:cNvSpPr>
          <p:nvPr>
            <p:ph type="title"/>
          </p:nvPr>
        </p:nvSpPr>
        <p:spPr>
          <a:xfrm>
            <a:off x="3017520" y="1703924"/>
            <a:ext cx="37856160" cy="618596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8" name="Google Shape;108;p48"/>
          <p:cNvSpPr txBox="1">
            <a:spLocks noGrp="1"/>
          </p:cNvSpPr>
          <p:nvPr>
            <p:ph type="body" idx="1"/>
          </p:nvPr>
        </p:nvSpPr>
        <p:spPr>
          <a:xfrm>
            <a:off x="3017520" y="8519583"/>
            <a:ext cx="18653759" cy="2030624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4667"/>
              </a:spcBef>
              <a:spcAft>
                <a:spcPts val="0"/>
              </a:spcAft>
              <a:buClr>
                <a:schemeClr val="dk1"/>
              </a:buClr>
              <a:buSzPts val="1800"/>
              <a:buChar char="•"/>
              <a:defRPr/>
            </a:lvl1pPr>
            <a:lvl2pPr marL="914400" lvl="1" indent="-342900" algn="l">
              <a:lnSpc>
                <a:spcPct val="90000"/>
              </a:lnSpc>
              <a:spcBef>
                <a:spcPts val="2333"/>
              </a:spcBef>
              <a:spcAft>
                <a:spcPts val="0"/>
              </a:spcAft>
              <a:buClr>
                <a:schemeClr val="dk1"/>
              </a:buClr>
              <a:buSzPts val="1800"/>
              <a:buChar char="•"/>
              <a:defRPr/>
            </a:lvl2pPr>
            <a:lvl3pPr marL="1371600" lvl="2" indent="-342900" algn="l">
              <a:lnSpc>
                <a:spcPct val="90000"/>
              </a:lnSpc>
              <a:spcBef>
                <a:spcPts val="2333"/>
              </a:spcBef>
              <a:spcAft>
                <a:spcPts val="0"/>
              </a:spcAft>
              <a:buClr>
                <a:schemeClr val="dk1"/>
              </a:buClr>
              <a:buSzPts val="1800"/>
              <a:buChar char="•"/>
              <a:defRPr/>
            </a:lvl3pPr>
            <a:lvl4pPr marL="1828800" lvl="3" indent="-342900" algn="l">
              <a:lnSpc>
                <a:spcPct val="90000"/>
              </a:lnSpc>
              <a:spcBef>
                <a:spcPts val="2333"/>
              </a:spcBef>
              <a:spcAft>
                <a:spcPts val="0"/>
              </a:spcAft>
              <a:buClr>
                <a:schemeClr val="dk1"/>
              </a:buClr>
              <a:buSzPts val="1800"/>
              <a:buChar char="•"/>
              <a:defRPr/>
            </a:lvl4pPr>
            <a:lvl5pPr marL="2286000" lvl="4" indent="-342900" algn="l">
              <a:lnSpc>
                <a:spcPct val="90000"/>
              </a:lnSpc>
              <a:spcBef>
                <a:spcPts val="2333"/>
              </a:spcBef>
              <a:spcAft>
                <a:spcPts val="0"/>
              </a:spcAft>
              <a:buClr>
                <a:schemeClr val="dk1"/>
              </a:buClr>
              <a:buSzPts val="1800"/>
              <a:buChar char="•"/>
              <a:defRPr/>
            </a:lvl5pPr>
            <a:lvl6pPr marL="2743200" lvl="5" indent="-342900" algn="l">
              <a:lnSpc>
                <a:spcPct val="90000"/>
              </a:lnSpc>
              <a:spcBef>
                <a:spcPts val="2333"/>
              </a:spcBef>
              <a:spcAft>
                <a:spcPts val="0"/>
              </a:spcAft>
              <a:buClr>
                <a:schemeClr val="dk1"/>
              </a:buClr>
              <a:buSzPts val="1800"/>
              <a:buChar char="•"/>
              <a:defRPr/>
            </a:lvl6pPr>
            <a:lvl7pPr marL="3200400" lvl="6" indent="-342900" algn="l">
              <a:lnSpc>
                <a:spcPct val="90000"/>
              </a:lnSpc>
              <a:spcBef>
                <a:spcPts val="2333"/>
              </a:spcBef>
              <a:spcAft>
                <a:spcPts val="0"/>
              </a:spcAft>
              <a:buClr>
                <a:schemeClr val="dk1"/>
              </a:buClr>
              <a:buSzPts val="1800"/>
              <a:buChar char="•"/>
              <a:defRPr/>
            </a:lvl7pPr>
            <a:lvl8pPr marL="3657600" lvl="7" indent="-342900" algn="l">
              <a:lnSpc>
                <a:spcPct val="90000"/>
              </a:lnSpc>
              <a:spcBef>
                <a:spcPts val="2333"/>
              </a:spcBef>
              <a:spcAft>
                <a:spcPts val="0"/>
              </a:spcAft>
              <a:buClr>
                <a:schemeClr val="dk1"/>
              </a:buClr>
              <a:buSzPts val="1800"/>
              <a:buChar char="•"/>
              <a:defRPr/>
            </a:lvl8pPr>
            <a:lvl9pPr marL="4114800" lvl="8" indent="-342900" algn="l">
              <a:lnSpc>
                <a:spcPct val="90000"/>
              </a:lnSpc>
              <a:spcBef>
                <a:spcPts val="2333"/>
              </a:spcBef>
              <a:spcAft>
                <a:spcPts val="0"/>
              </a:spcAft>
              <a:buClr>
                <a:schemeClr val="dk1"/>
              </a:buClr>
              <a:buSzPts val="1800"/>
              <a:buChar char="•"/>
              <a:defRPr/>
            </a:lvl9pPr>
          </a:lstStyle>
          <a:p>
            <a:endParaRPr/>
          </a:p>
        </p:txBody>
      </p:sp>
      <p:sp>
        <p:nvSpPr>
          <p:cNvPr id="109" name="Google Shape;109;p48"/>
          <p:cNvSpPr txBox="1">
            <a:spLocks noGrp="1"/>
          </p:cNvSpPr>
          <p:nvPr>
            <p:ph type="body" idx="2"/>
          </p:nvPr>
        </p:nvSpPr>
        <p:spPr>
          <a:xfrm>
            <a:off x="22219920" y="8519583"/>
            <a:ext cx="18653759" cy="2030624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4667"/>
              </a:spcBef>
              <a:spcAft>
                <a:spcPts val="0"/>
              </a:spcAft>
              <a:buClr>
                <a:schemeClr val="dk1"/>
              </a:buClr>
              <a:buSzPts val="1800"/>
              <a:buChar char="•"/>
              <a:defRPr/>
            </a:lvl1pPr>
            <a:lvl2pPr marL="914400" lvl="1" indent="-342900" algn="l">
              <a:lnSpc>
                <a:spcPct val="90000"/>
              </a:lnSpc>
              <a:spcBef>
                <a:spcPts val="2333"/>
              </a:spcBef>
              <a:spcAft>
                <a:spcPts val="0"/>
              </a:spcAft>
              <a:buClr>
                <a:schemeClr val="dk1"/>
              </a:buClr>
              <a:buSzPts val="1800"/>
              <a:buChar char="•"/>
              <a:defRPr/>
            </a:lvl2pPr>
            <a:lvl3pPr marL="1371600" lvl="2" indent="-342900" algn="l">
              <a:lnSpc>
                <a:spcPct val="90000"/>
              </a:lnSpc>
              <a:spcBef>
                <a:spcPts val="2333"/>
              </a:spcBef>
              <a:spcAft>
                <a:spcPts val="0"/>
              </a:spcAft>
              <a:buClr>
                <a:schemeClr val="dk1"/>
              </a:buClr>
              <a:buSzPts val="1800"/>
              <a:buChar char="•"/>
              <a:defRPr/>
            </a:lvl3pPr>
            <a:lvl4pPr marL="1828800" lvl="3" indent="-342900" algn="l">
              <a:lnSpc>
                <a:spcPct val="90000"/>
              </a:lnSpc>
              <a:spcBef>
                <a:spcPts val="2333"/>
              </a:spcBef>
              <a:spcAft>
                <a:spcPts val="0"/>
              </a:spcAft>
              <a:buClr>
                <a:schemeClr val="dk1"/>
              </a:buClr>
              <a:buSzPts val="1800"/>
              <a:buChar char="•"/>
              <a:defRPr/>
            </a:lvl4pPr>
            <a:lvl5pPr marL="2286000" lvl="4" indent="-342900" algn="l">
              <a:lnSpc>
                <a:spcPct val="90000"/>
              </a:lnSpc>
              <a:spcBef>
                <a:spcPts val="2333"/>
              </a:spcBef>
              <a:spcAft>
                <a:spcPts val="0"/>
              </a:spcAft>
              <a:buClr>
                <a:schemeClr val="dk1"/>
              </a:buClr>
              <a:buSzPts val="1800"/>
              <a:buChar char="•"/>
              <a:defRPr/>
            </a:lvl5pPr>
            <a:lvl6pPr marL="2743200" lvl="5" indent="-342900" algn="l">
              <a:lnSpc>
                <a:spcPct val="90000"/>
              </a:lnSpc>
              <a:spcBef>
                <a:spcPts val="2333"/>
              </a:spcBef>
              <a:spcAft>
                <a:spcPts val="0"/>
              </a:spcAft>
              <a:buClr>
                <a:schemeClr val="dk1"/>
              </a:buClr>
              <a:buSzPts val="1800"/>
              <a:buChar char="•"/>
              <a:defRPr/>
            </a:lvl6pPr>
            <a:lvl7pPr marL="3200400" lvl="6" indent="-342900" algn="l">
              <a:lnSpc>
                <a:spcPct val="90000"/>
              </a:lnSpc>
              <a:spcBef>
                <a:spcPts val="2333"/>
              </a:spcBef>
              <a:spcAft>
                <a:spcPts val="0"/>
              </a:spcAft>
              <a:buClr>
                <a:schemeClr val="dk1"/>
              </a:buClr>
              <a:buSzPts val="1800"/>
              <a:buChar char="•"/>
              <a:defRPr/>
            </a:lvl7pPr>
            <a:lvl8pPr marL="3657600" lvl="7" indent="-342900" algn="l">
              <a:lnSpc>
                <a:spcPct val="90000"/>
              </a:lnSpc>
              <a:spcBef>
                <a:spcPts val="2333"/>
              </a:spcBef>
              <a:spcAft>
                <a:spcPts val="0"/>
              </a:spcAft>
              <a:buClr>
                <a:schemeClr val="dk1"/>
              </a:buClr>
              <a:buSzPts val="1800"/>
              <a:buChar char="•"/>
              <a:defRPr/>
            </a:lvl8pPr>
            <a:lvl9pPr marL="4114800" lvl="8" indent="-342900" algn="l">
              <a:lnSpc>
                <a:spcPct val="90000"/>
              </a:lnSpc>
              <a:spcBef>
                <a:spcPts val="2333"/>
              </a:spcBef>
              <a:spcAft>
                <a:spcPts val="0"/>
              </a:spcAft>
              <a:buClr>
                <a:schemeClr val="dk1"/>
              </a:buClr>
              <a:buSzPts val="1800"/>
              <a:buChar char="•"/>
              <a:defRPr/>
            </a:lvl9pPr>
          </a:lstStyle>
          <a:p>
            <a:endParaRPr/>
          </a:p>
        </p:txBody>
      </p:sp>
      <p:sp>
        <p:nvSpPr>
          <p:cNvPr id="110" name="Google Shape;110;p48"/>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1" name="Google Shape;111;p48"/>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2" name="Google Shape;112;p48"/>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13"/>
        <p:cNvGrpSpPr/>
        <p:nvPr/>
      </p:nvGrpSpPr>
      <p:grpSpPr>
        <a:xfrm>
          <a:off x="0" y="0"/>
          <a:ext cx="0" cy="0"/>
          <a:chOff x="0" y="0"/>
          <a:chExt cx="0" cy="0"/>
        </a:xfrm>
      </p:grpSpPr>
      <p:sp>
        <p:nvSpPr>
          <p:cNvPr id="114" name="Google Shape;114;p49"/>
          <p:cNvSpPr txBox="1">
            <a:spLocks noGrp="1"/>
          </p:cNvSpPr>
          <p:nvPr>
            <p:ph type="title"/>
          </p:nvPr>
        </p:nvSpPr>
        <p:spPr>
          <a:xfrm>
            <a:off x="3023237" y="1703924"/>
            <a:ext cx="37856160" cy="618596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5" name="Google Shape;115;p49"/>
          <p:cNvSpPr txBox="1">
            <a:spLocks noGrp="1"/>
          </p:cNvSpPr>
          <p:nvPr>
            <p:ph type="body" idx="1"/>
          </p:nvPr>
        </p:nvSpPr>
        <p:spPr>
          <a:xfrm>
            <a:off x="3023242" y="7845427"/>
            <a:ext cx="18568032" cy="3844923"/>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4667"/>
              </a:spcBef>
              <a:spcAft>
                <a:spcPts val="0"/>
              </a:spcAft>
              <a:buClr>
                <a:schemeClr val="dk1"/>
              </a:buClr>
              <a:buSzPts val="11200"/>
              <a:buNone/>
              <a:defRPr sz="11200" b="1"/>
            </a:lvl1pPr>
            <a:lvl2pPr marL="914400" lvl="1" indent="-228600" algn="l">
              <a:lnSpc>
                <a:spcPct val="90000"/>
              </a:lnSpc>
              <a:spcBef>
                <a:spcPts val="2333"/>
              </a:spcBef>
              <a:spcAft>
                <a:spcPts val="0"/>
              </a:spcAft>
              <a:buClr>
                <a:schemeClr val="dk1"/>
              </a:buClr>
              <a:buSzPts val="9333"/>
              <a:buNone/>
              <a:defRPr sz="9333" b="1"/>
            </a:lvl2pPr>
            <a:lvl3pPr marL="1371600" lvl="2" indent="-228600" algn="l">
              <a:lnSpc>
                <a:spcPct val="90000"/>
              </a:lnSpc>
              <a:spcBef>
                <a:spcPts val="2333"/>
              </a:spcBef>
              <a:spcAft>
                <a:spcPts val="0"/>
              </a:spcAft>
              <a:buClr>
                <a:schemeClr val="dk1"/>
              </a:buClr>
              <a:buSzPts val="8400"/>
              <a:buNone/>
              <a:defRPr sz="8400" b="1"/>
            </a:lvl3pPr>
            <a:lvl4pPr marL="1828800" lvl="3" indent="-228600" algn="l">
              <a:lnSpc>
                <a:spcPct val="90000"/>
              </a:lnSpc>
              <a:spcBef>
                <a:spcPts val="2333"/>
              </a:spcBef>
              <a:spcAft>
                <a:spcPts val="0"/>
              </a:spcAft>
              <a:buClr>
                <a:schemeClr val="dk1"/>
              </a:buClr>
              <a:buSzPts val="7467"/>
              <a:buNone/>
              <a:defRPr sz="7467" b="1"/>
            </a:lvl4pPr>
            <a:lvl5pPr marL="2286000" lvl="4" indent="-228600" algn="l">
              <a:lnSpc>
                <a:spcPct val="90000"/>
              </a:lnSpc>
              <a:spcBef>
                <a:spcPts val="2333"/>
              </a:spcBef>
              <a:spcAft>
                <a:spcPts val="0"/>
              </a:spcAft>
              <a:buClr>
                <a:schemeClr val="dk1"/>
              </a:buClr>
              <a:buSzPts val="7467"/>
              <a:buNone/>
              <a:defRPr sz="7467" b="1"/>
            </a:lvl5pPr>
            <a:lvl6pPr marL="2743200" lvl="5" indent="-228600" algn="l">
              <a:lnSpc>
                <a:spcPct val="90000"/>
              </a:lnSpc>
              <a:spcBef>
                <a:spcPts val="2333"/>
              </a:spcBef>
              <a:spcAft>
                <a:spcPts val="0"/>
              </a:spcAft>
              <a:buClr>
                <a:schemeClr val="dk1"/>
              </a:buClr>
              <a:buSzPts val="7467"/>
              <a:buNone/>
              <a:defRPr sz="7467" b="1"/>
            </a:lvl6pPr>
            <a:lvl7pPr marL="3200400" lvl="6" indent="-228600" algn="l">
              <a:lnSpc>
                <a:spcPct val="90000"/>
              </a:lnSpc>
              <a:spcBef>
                <a:spcPts val="2333"/>
              </a:spcBef>
              <a:spcAft>
                <a:spcPts val="0"/>
              </a:spcAft>
              <a:buClr>
                <a:schemeClr val="dk1"/>
              </a:buClr>
              <a:buSzPts val="7467"/>
              <a:buNone/>
              <a:defRPr sz="7467" b="1"/>
            </a:lvl7pPr>
            <a:lvl8pPr marL="3657600" lvl="7" indent="-228600" algn="l">
              <a:lnSpc>
                <a:spcPct val="90000"/>
              </a:lnSpc>
              <a:spcBef>
                <a:spcPts val="2333"/>
              </a:spcBef>
              <a:spcAft>
                <a:spcPts val="0"/>
              </a:spcAft>
              <a:buClr>
                <a:schemeClr val="dk1"/>
              </a:buClr>
              <a:buSzPts val="7467"/>
              <a:buNone/>
              <a:defRPr sz="7467" b="1"/>
            </a:lvl8pPr>
            <a:lvl9pPr marL="4114800" lvl="8" indent="-228600" algn="l">
              <a:lnSpc>
                <a:spcPct val="90000"/>
              </a:lnSpc>
              <a:spcBef>
                <a:spcPts val="2333"/>
              </a:spcBef>
              <a:spcAft>
                <a:spcPts val="0"/>
              </a:spcAft>
              <a:buClr>
                <a:schemeClr val="dk1"/>
              </a:buClr>
              <a:buSzPts val="7467"/>
              <a:buNone/>
              <a:defRPr sz="7467" b="1"/>
            </a:lvl9pPr>
          </a:lstStyle>
          <a:p>
            <a:endParaRPr/>
          </a:p>
        </p:txBody>
      </p:sp>
      <p:sp>
        <p:nvSpPr>
          <p:cNvPr id="116" name="Google Shape;116;p49"/>
          <p:cNvSpPr txBox="1">
            <a:spLocks noGrp="1"/>
          </p:cNvSpPr>
          <p:nvPr>
            <p:ph type="body" idx="2"/>
          </p:nvPr>
        </p:nvSpPr>
        <p:spPr>
          <a:xfrm>
            <a:off x="3023242" y="11690350"/>
            <a:ext cx="18568032" cy="1719474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4667"/>
              </a:spcBef>
              <a:spcAft>
                <a:spcPts val="0"/>
              </a:spcAft>
              <a:buClr>
                <a:schemeClr val="dk1"/>
              </a:buClr>
              <a:buSzPts val="1800"/>
              <a:buChar char="•"/>
              <a:defRPr/>
            </a:lvl1pPr>
            <a:lvl2pPr marL="914400" lvl="1" indent="-342900" algn="l">
              <a:lnSpc>
                <a:spcPct val="90000"/>
              </a:lnSpc>
              <a:spcBef>
                <a:spcPts val="2333"/>
              </a:spcBef>
              <a:spcAft>
                <a:spcPts val="0"/>
              </a:spcAft>
              <a:buClr>
                <a:schemeClr val="dk1"/>
              </a:buClr>
              <a:buSzPts val="1800"/>
              <a:buChar char="•"/>
              <a:defRPr/>
            </a:lvl2pPr>
            <a:lvl3pPr marL="1371600" lvl="2" indent="-342900" algn="l">
              <a:lnSpc>
                <a:spcPct val="90000"/>
              </a:lnSpc>
              <a:spcBef>
                <a:spcPts val="2333"/>
              </a:spcBef>
              <a:spcAft>
                <a:spcPts val="0"/>
              </a:spcAft>
              <a:buClr>
                <a:schemeClr val="dk1"/>
              </a:buClr>
              <a:buSzPts val="1800"/>
              <a:buChar char="•"/>
              <a:defRPr/>
            </a:lvl3pPr>
            <a:lvl4pPr marL="1828800" lvl="3" indent="-342900" algn="l">
              <a:lnSpc>
                <a:spcPct val="90000"/>
              </a:lnSpc>
              <a:spcBef>
                <a:spcPts val="2333"/>
              </a:spcBef>
              <a:spcAft>
                <a:spcPts val="0"/>
              </a:spcAft>
              <a:buClr>
                <a:schemeClr val="dk1"/>
              </a:buClr>
              <a:buSzPts val="1800"/>
              <a:buChar char="•"/>
              <a:defRPr/>
            </a:lvl4pPr>
            <a:lvl5pPr marL="2286000" lvl="4" indent="-342900" algn="l">
              <a:lnSpc>
                <a:spcPct val="90000"/>
              </a:lnSpc>
              <a:spcBef>
                <a:spcPts val="2333"/>
              </a:spcBef>
              <a:spcAft>
                <a:spcPts val="0"/>
              </a:spcAft>
              <a:buClr>
                <a:schemeClr val="dk1"/>
              </a:buClr>
              <a:buSzPts val="1800"/>
              <a:buChar char="•"/>
              <a:defRPr/>
            </a:lvl5pPr>
            <a:lvl6pPr marL="2743200" lvl="5" indent="-342900" algn="l">
              <a:lnSpc>
                <a:spcPct val="90000"/>
              </a:lnSpc>
              <a:spcBef>
                <a:spcPts val="2333"/>
              </a:spcBef>
              <a:spcAft>
                <a:spcPts val="0"/>
              </a:spcAft>
              <a:buClr>
                <a:schemeClr val="dk1"/>
              </a:buClr>
              <a:buSzPts val="1800"/>
              <a:buChar char="•"/>
              <a:defRPr/>
            </a:lvl6pPr>
            <a:lvl7pPr marL="3200400" lvl="6" indent="-342900" algn="l">
              <a:lnSpc>
                <a:spcPct val="90000"/>
              </a:lnSpc>
              <a:spcBef>
                <a:spcPts val="2333"/>
              </a:spcBef>
              <a:spcAft>
                <a:spcPts val="0"/>
              </a:spcAft>
              <a:buClr>
                <a:schemeClr val="dk1"/>
              </a:buClr>
              <a:buSzPts val="1800"/>
              <a:buChar char="•"/>
              <a:defRPr/>
            </a:lvl7pPr>
            <a:lvl8pPr marL="3657600" lvl="7" indent="-342900" algn="l">
              <a:lnSpc>
                <a:spcPct val="90000"/>
              </a:lnSpc>
              <a:spcBef>
                <a:spcPts val="2333"/>
              </a:spcBef>
              <a:spcAft>
                <a:spcPts val="0"/>
              </a:spcAft>
              <a:buClr>
                <a:schemeClr val="dk1"/>
              </a:buClr>
              <a:buSzPts val="1800"/>
              <a:buChar char="•"/>
              <a:defRPr/>
            </a:lvl8pPr>
            <a:lvl9pPr marL="4114800" lvl="8" indent="-342900" algn="l">
              <a:lnSpc>
                <a:spcPct val="90000"/>
              </a:lnSpc>
              <a:spcBef>
                <a:spcPts val="2333"/>
              </a:spcBef>
              <a:spcAft>
                <a:spcPts val="0"/>
              </a:spcAft>
              <a:buClr>
                <a:schemeClr val="dk1"/>
              </a:buClr>
              <a:buSzPts val="1800"/>
              <a:buChar char="•"/>
              <a:defRPr/>
            </a:lvl9pPr>
          </a:lstStyle>
          <a:p>
            <a:endParaRPr/>
          </a:p>
        </p:txBody>
      </p:sp>
      <p:sp>
        <p:nvSpPr>
          <p:cNvPr id="117" name="Google Shape;117;p49"/>
          <p:cNvSpPr txBox="1">
            <a:spLocks noGrp="1"/>
          </p:cNvSpPr>
          <p:nvPr>
            <p:ph type="body" idx="3"/>
          </p:nvPr>
        </p:nvSpPr>
        <p:spPr>
          <a:xfrm>
            <a:off x="22219922" y="7845427"/>
            <a:ext cx="18659477" cy="3844923"/>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4667"/>
              </a:spcBef>
              <a:spcAft>
                <a:spcPts val="0"/>
              </a:spcAft>
              <a:buClr>
                <a:schemeClr val="dk1"/>
              </a:buClr>
              <a:buSzPts val="11200"/>
              <a:buNone/>
              <a:defRPr sz="11200" b="1"/>
            </a:lvl1pPr>
            <a:lvl2pPr marL="914400" lvl="1" indent="-228600" algn="l">
              <a:lnSpc>
                <a:spcPct val="90000"/>
              </a:lnSpc>
              <a:spcBef>
                <a:spcPts val="2333"/>
              </a:spcBef>
              <a:spcAft>
                <a:spcPts val="0"/>
              </a:spcAft>
              <a:buClr>
                <a:schemeClr val="dk1"/>
              </a:buClr>
              <a:buSzPts val="9333"/>
              <a:buNone/>
              <a:defRPr sz="9333" b="1"/>
            </a:lvl2pPr>
            <a:lvl3pPr marL="1371600" lvl="2" indent="-228600" algn="l">
              <a:lnSpc>
                <a:spcPct val="90000"/>
              </a:lnSpc>
              <a:spcBef>
                <a:spcPts val="2333"/>
              </a:spcBef>
              <a:spcAft>
                <a:spcPts val="0"/>
              </a:spcAft>
              <a:buClr>
                <a:schemeClr val="dk1"/>
              </a:buClr>
              <a:buSzPts val="8400"/>
              <a:buNone/>
              <a:defRPr sz="8400" b="1"/>
            </a:lvl3pPr>
            <a:lvl4pPr marL="1828800" lvl="3" indent="-228600" algn="l">
              <a:lnSpc>
                <a:spcPct val="90000"/>
              </a:lnSpc>
              <a:spcBef>
                <a:spcPts val="2333"/>
              </a:spcBef>
              <a:spcAft>
                <a:spcPts val="0"/>
              </a:spcAft>
              <a:buClr>
                <a:schemeClr val="dk1"/>
              </a:buClr>
              <a:buSzPts val="7467"/>
              <a:buNone/>
              <a:defRPr sz="7467" b="1"/>
            </a:lvl4pPr>
            <a:lvl5pPr marL="2286000" lvl="4" indent="-228600" algn="l">
              <a:lnSpc>
                <a:spcPct val="90000"/>
              </a:lnSpc>
              <a:spcBef>
                <a:spcPts val="2333"/>
              </a:spcBef>
              <a:spcAft>
                <a:spcPts val="0"/>
              </a:spcAft>
              <a:buClr>
                <a:schemeClr val="dk1"/>
              </a:buClr>
              <a:buSzPts val="7467"/>
              <a:buNone/>
              <a:defRPr sz="7467" b="1"/>
            </a:lvl5pPr>
            <a:lvl6pPr marL="2743200" lvl="5" indent="-228600" algn="l">
              <a:lnSpc>
                <a:spcPct val="90000"/>
              </a:lnSpc>
              <a:spcBef>
                <a:spcPts val="2333"/>
              </a:spcBef>
              <a:spcAft>
                <a:spcPts val="0"/>
              </a:spcAft>
              <a:buClr>
                <a:schemeClr val="dk1"/>
              </a:buClr>
              <a:buSzPts val="7467"/>
              <a:buNone/>
              <a:defRPr sz="7467" b="1"/>
            </a:lvl6pPr>
            <a:lvl7pPr marL="3200400" lvl="6" indent="-228600" algn="l">
              <a:lnSpc>
                <a:spcPct val="90000"/>
              </a:lnSpc>
              <a:spcBef>
                <a:spcPts val="2333"/>
              </a:spcBef>
              <a:spcAft>
                <a:spcPts val="0"/>
              </a:spcAft>
              <a:buClr>
                <a:schemeClr val="dk1"/>
              </a:buClr>
              <a:buSzPts val="7467"/>
              <a:buNone/>
              <a:defRPr sz="7467" b="1"/>
            </a:lvl7pPr>
            <a:lvl8pPr marL="3657600" lvl="7" indent="-228600" algn="l">
              <a:lnSpc>
                <a:spcPct val="90000"/>
              </a:lnSpc>
              <a:spcBef>
                <a:spcPts val="2333"/>
              </a:spcBef>
              <a:spcAft>
                <a:spcPts val="0"/>
              </a:spcAft>
              <a:buClr>
                <a:schemeClr val="dk1"/>
              </a:buClr>
              <a:buSzPts val="7467"/>
              <a:buNone/>
              <a:defRPr sz="7467" b="1"/>
            </a:lvl8pPr>
            <a:lvl9pPr marL="4114800" lvl="8" indent="-228600" algn="l">
              <a:lnSpc>
                <a:spcPct val="90000"/>
              </a:lnSpc>
              <a:spcBef>
                <a:spcPts val="2333"/>
              </a:spcBef>
              <a:spcAft>
                <a:spcPts val="0"/>
              </a:spcAft>
              <a:buClr>
                <a:schemeClr val="dk1"/>
              </a:buClr>
              <a:buSzPts val="7467"/>
              <a:buNone/>
              <a:defRPr sz="7467" b="1"/>
            </a:lvl9pPr>
          </a:lstStyle>
          <a:p>
            <a:endParaRPr/>
          </a:p>
        </p:txBody>
      </p:sp>
      <p:sp>
        <p:nvSpPr>
          <p:cNvPr id="118" name="Google Shape;118;p49"/>
          <p:cNvSpPr txBox="1">
            <a:spLocks noGrp="1"/>
          </p:cNvSpPr>
          <p:nvPr>
            <p:ph type="body" idx="4"/>
          </p:nvPr>
        </p:nvSpPr>
        <p:spPr>
          <a:xfrm>
            <a:off x="22219922" y="11690350"/>
            <a:ext cx="18659477" cy="1719474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4667"/>
              </a:spcBef>
              <a:spcAft>
                <a:spcPts val="0"/>
              </a:spcAft>
              <a:buClr>
                <a:schemeClr val="dk1"/>
              </a:buClr>
              <a:buSzPts val="1800"/>
              <a:buChar char="•"/>
              <a:defRPr/>
            </a:lvl1pPr>
            <a:lvl2pPr marL="914400" lvl="1" indent="-342900" algn="l">
              <a:lnSpc>
                <a:spcPct val="90000"/>
              </a:lnSpc>
              <a:spcBef>
                <a:spcPts val="2333"/>
              </a:spcBef>
              <a:spcAft>
                <a:spcPts val="0"/>
              </a:spcAft>
              <a:buClr>
                <a:schemeClr val="dk1"/>
              </a:buClr>
              <a:buSzPts val="1800"/>
              <a:buChar char="•"/>
              <a:defRPr/>
            </a:lvl2pPr>
            <a:lvl3pPr marL="1371600" lvl="2" indent="-342900" algn="l">
              <a:lnSpc>
                <a:spcPct val="90000"/>
              </a:lnSpc>
              <a:spcBef>
                <a:spcPts val="2333"/>
              </a:spcBef>
              <a:spcAft>
                <a:spcPts val="0"/>
              </a:spcAft>
              <a:buClr>
                <a:schemeClr val="dk1"/>
              </a:buClr>
              <a:buSzPts val="1800"/>
              <a:buChar char="•"/>
              <a:defRPr/>
            </a:lvl3pPr>
            <a:lvl4pPr marL="1828800" lvl="3" indent="-342900" algn="l">
              <a:lnSpc>
                <a:spcPct val="90000"/>
              </a:lnSpc>
              <a:spcBef>
                <a:spcPts val="2333"/>
              </a:spcBef>
              <a:spcAft>
                <a:spcPts val="0"/>
              </a:spcAft>
              <a:buClr>
                <a:schemeClr val="dk1"/>
              </a:buClr>
              <a:buSzPts val="1800"/>
              <a:buChar char="•"/>
              <a:defRPr/>
            </a:lvl4pPr>
            <a:lvl5pPr marL="2286000" lvl="4" indent="-342900" algn="l">
              <a:lnSpc>
                <a:spcPct val="90000"/>
              </a:lnSpc>
              <a:spcBef>
                <a:spcPts val="2333"/>
              </a:spcBef>
              <a:spcAft>
                <a:spcPts val="0"/>
              </a:spcAft>
              <a:buClr>
                <a:schemeClr val="dk1"/>
              </a:buClr>
              <a:buSzPts val="1800"/>
              <a:buChar char="•"/>
              <a:defRPr/>
            </a:lvl5pPr>
            <a:lvl6pPr marL="2743200" lvl="5" indent="-342900" algn="l">
              <a:lnSpc>
                <a:spcPct val="90000"/>
              </a:lnSpc>
              <a:spcBef>
                <a:spcPts val="2333"/>
              </a:spcBef>
              <a:spcAft>
                <a:spcPts val="0"/>
              </a:spcAft>
              <a:buClr>
                <a:schemeClr val="dk1"/>
              </a:buClr>
              <a:buSzPts val="1800"/>
              <a:buChar char="•"/>
              <a:defRPr/>
            </a:lvl6pPr>
            <a:lvl7pPr marL="3200400" lvl="6" indent="-342900" algn="l">
              <a:lnSpc>
                <a:spcPct val="90000"/>
              </a:lnSpc>
              <a:spcBef>
                <a:spcPts val="2333"/>
              </a:spcBef>
              <a:spcAft>
                <a:spcPts val="0"/>
              </a:spcAft>
              <a:buClr>
                <a:schemeClr val="dk1"/>
              </a:buClr>
              <a:buSzPts val="1800"/>
              <a:buChar char="•"/>
              <a:defRPr/>
            </a:lvl7pPr>
            <a:lvl8pPr marL="3657600" lvl="7" indent="-342900" algn="l">
              <a:lnSpc>
                <a:spcPct val="90000"/>
              </a:lnSpc>
              <a:spcBef>
                <a:spcPts val="2333"/>
              </a:spcBef>
              <a:spcAft>
                <a:spcPts val="0"/>
              </a:spcAft>
              <a:buClr>
                <a:schemeClr val="dk1"/>
              </a:buClr>
              <a:buSzPts val="1800"/>
              <a:buChar char="•"/>
              <a:defRPr/>
            </a:lvl8pPr>
            <a:lvl9pPr marL="4114800" lvl="8" indent="-342900" algn="l">
              <a:lnSpc>
                <a:spcPct val="90000"/>
              </a:lnSpc>
              <a:spcBef>
                <a:spcPts val="2333"/>
              </a:spcBef>
              <a:spcAft>
                <a:spcPts val="0"/>
              </a:spcAft>
              <a:buClr>
                <a:schemeClr val="dk1"/>
              </a:buClr>
              <a:buSzPts val="1800"/>
              <a:buChar char="•"/>
              <a:defRPr/>
            </a:lvl9pPr>
          </a:lstStyle>
          <a:p>
            <a:endParaRPr/>
          </a:p>
        </p:txBody>
      </p:sp>
      <p:sp>
        <p:nvSpPr>
          <p:cNvPr id="119" name="Google Shape;119;p49"/>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0" name="Google Shape;120;p49"/>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1" name="Google Shape;121;p49"/>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22"/>
        <p:cNvGrpSpPr/>
        <p:nvPr/>
      </p:nvGrpSpPr>
      <p:grpSpPr>
        <a:xfrm>
          <a:off x="0" y="0"/>
          <a:ext cx="0" cy="0"/>
          <a:chOff x="0" y="0"/>
          <a:chExt cx="0" cy="0"/>
        </a:xfrm>
      </p:grpSpPr>
      <p:sp>
        <p:nvSpPr>
          <p:cNvPr id="123" name="Google Shape;123;p50"/>
          <p:cNvSpPr txBox="1">
            <a:spLocks noGrp="1"/>
          </p:cNvSpPr>
          <p:nvPr>
            <p:ph type="title"/>
          </p:nvPr>
        </p:nvSpPr>
        <p:spPr>
          <a:xfrm>
            <a:off x="3017520" y="1703924"/>
            <a:ext cx="37856160" cy="618596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4" name="Google Shape;124;p50"/>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5" name="Google Shape;125;p50"/>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6" name="Google Shape;126;p50"/>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17"/>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27"/>
        <p:cNvGrpSpPr/>
        <p:nvPr/>
      </p:nvGrpSpPr>
      <p:grpSpPr>
        <a:xfrm>
          <a:off x="0" y="0"/>
          <a:ext cx="0" cy="0"/>
          <a:chOff x="0" y="0"/>
          <a:chExt cx="0" cy="0"/>
        </a:xfrm>
      </p:grpSpPr>
      <p:sp>
        <p:nvSpPr>
          <p:cNvPr id="128" name="Google Shape;128;p51"/>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9" name="Google Shape;129;p51"/>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0" name="Google Shape;130;p51"/>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31"/>
        <p:cNvGrpSpPr/>
        <p:nvPr/>
      </p:nvGrpSpPr>
      <p:grpSpPr>
        <a:xfrm>
          <a:off x="0" y="0"/>
          <a:ext cx="0" cy="0"/>
          <a:chOff x="0" y="0"/>
          <a:chExt cx="0" cy="0"/>
        </a:xfrm>
      </p:grpSpPr>
      <p:sp>
        <p:nvSpPr>
          <p:cNvPr id="132" name="Google Shape;132;p52"/>
          <p:cNvSpPr txBox="1">
            <a:spLocks noGrp="1"/>
          </p:cNvSpPr>
          <p:nvPr>
            <p:ph type="title"/>
          </p:nvPr>
        </p:nvSpPr>
        <p:spPr>
          <a:xfrm>
            <a:off x="3023237" y="2133600"/>
            <a:ext cx="14156054" cy="74676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14933"/>
              <a:buFont typeface="Calibri"/>
              <a:buNone/>
              <a:defRPr sz="14933"/>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3" name="Google Shape;133;p52"/>
          <p:cNvSpPr txBox="1">
            <a:spLocks noGrp="1"/>
          </p:cNvSpPr>
          <p:nvPr>
            <p:ph type="body" idx="1"/>
          </p:nvPr>
        </p:nvSpPr>
        <p:spPr>
          <a:xfrm>
            <a:off x="18659477" y="4607991"/>
            <a:ext cx="22219920" cy="22743583"/>
          </a:xfrm>
          <a:prstGeom prst="rect">
            <a:avLst/>
          </a:prstGeom>
          <a:noFill/>
          <a:ln>
            <a:noFill/>
          </a:ln>
        </p:spPr>
        <p:txBody>
          <a:bodyPr spcFirstLastPara="1" wrap="square" lIns="91425" tIns="45700" rIns="91425" bIns="45700" anchor="t" anchorCtr="0">
            <a:normAutofit/>
          </a:bodyPr>
          <a:lstStyle>
            <a:lvl1pPr marL="457200" lvl="0" indent="-1176845" algn="l">
              <a:lnSpc>
                <a:spcPct val="90000"/>
              </a:lnSpc>
              <a:spcBef>
                <a:spcPts val="4667"/>
              </a:spcBef>
              <a:spcAft>
                <a:spcPts val="0"/>
              </a:spcAft>
              <a:buClr>
                <a:schemeClr val="dk1"/>
              </a:buClr>
              <a:buSzPts val="14933"/>
              <a:buChar char="•"/>
              <a:defRPr sz="14933"/>
            </a:lvl1pPr>
            <a:lvl2pPr marL="914400" lvl="1" indent="-1058354" algn="l">
              <a:lnSpc>
                <a:spcPct val="90000"/>
              </a:lnSpc>
              <a:spcBef>
                <a:spcPts val="2333"/>
              </a:spcBef>
              <a:spcAft>
                <a:spcPts val="0"/>
              </a:spcAft>
              <a:buClr>
                <a:schemeClr val="dk1"/>
              </a:buClr>
              <a:buSzPts val="13067"/>
              <a:buChar char="•"/>
              <a:defRPr sz="13067"/>
            </a:lvl2pPr>
            <a:lvl3pPr marL="1371600" lvl="2" indent="-939800" algn="l">
              <a:lnSpc>
                <a:spcPct val="90000"/>
              </a:lnSpc>
              <a:spcBef>
                <a:spcPts val="2333"/>
              </a:spcBef>
              <a:spcAft>
                <a:spcPts val="0"/>
              </a:spcAft>
              <a:buClr>
                <a:schemeClr val="dk1"/>
              </a:buClr>
              <a:buSzPts val="11200"/>
              <a:buChar char="•"/>
              <a:defRPr sz="11200"/>
            </a:lvl3pPr>
            <a:lvl4pPr marL="1828800" lvl="3" indent="-821245" algn="l">
              <a:lnSpc>
                <a:spcPct val="90000"/>
              </a:lnSpc>
              <a:spcBef>
                <a:spcPts val="2333"/>
              </a:spcBef>
              <a:spcAft>
                <a:spcPts val="0"/>
              </a:spcAft>
              <a:buClr>
                <a:schemeClr val="dk1"/>
              </a:buClr>
              <a:buSzPts val="9333"/>
              <a:buChar char="•"/>
              <a:defRPr sz="9333"/>
            </a:lvl4pPr>
            <a:lvl5pPr marL="2286000" lvl="4" indent="-821245" algn="l">
              <a:lnSpc>
                <a:spcPct val="90000"/>
              </a:lnSpc>
              <a:spcBef>
                <a:spcPts val="2333"/>
              </a:spcBef>
              <a:spcAft>
                <a:spcPts val="0"/>
              </a:spcAft>
              <a:buClr>
                <a:schemeClr val="dk1"/>
              </a:buClr>
              <a:buSzPts val="9333"/>
              <a:buChar char="•"/>
              <a:defRPr sz="9333"/>
            </a:lvl5pPr>
            <a:lvl6pPr marL="2743200" lvl="5" indent="-821245" algn="l">
              <a:lnSpc>
                <a:spcPct val="90000"/>
              </a:lnSpc>
              <a:spcBef>
                <a:spcPts val="2333"/>
              </a:spcBef>
              <a:spcAft>
                <a:spcPts val="0"/>
              </a:spcAft>
              <a:buClr>
                <a:schemeClr val="dk1"/>
              </a:buClr>
              <a:buSzPts val="9333"/>
              <a:buChar char="•"/>
              <a:defRPr sz="9333"/>
            </a:lvl6pPr>
            <a:lvl7pPr marL="3200400" lvl="6" indent="-821245" algn="l">
              <a:lnSpc>
                <a:spcPct val="90000"/>
              </a:lnSpc>
              <a:spcBef>
                <a:spcPts val="2333"/>
              </a:spcBef>
              <a:spcAft>
                <a:spcPts val="0"/>
              </a:spcAft>
              <a:buClr>
                <a:schemeClr val="dk1"/>
              </a:buClr>
              <a:buSzPts val="9333"/>
              <a:buChar char="•"/>
              <a:defRPr sz="9333"/>
            </a:lvl7pPr>
            <a:lvl8pPr marL="3657600" lvl="7" indent="-821245" algn="l">
              <a:lnSpc>
                <a:spcPct val="90000"/>
              </a:lnSpc>
              <a:spcBef>
                <a:spcPts val="2333"/>
              </a:spcBef>
              <a:spcAft>
                <a:spcPts val="0"/>
              </a:spcAft>
              <a:buClr>
                <a:schemeClr val="dk1"/>
              </a:buClr>
              <a:buSzPts val="9333"/>
              <a:buChar char="•"/>
              <a:defRPr sz="9333"/>
            </a:lvl8pPr>
            <a:lvl9pPr marL="4114800" lvl="8" indent="-821245" algn="l">
              <a:lnSpc>
                <a:spcPct val="90000"/>
              </a:lnSpc>
              <a:spcBef>
                <a:spcPts val="2333"/>
              </a:spcBef>
              <a:spcAft>
                <a:spcPts val="0"/>
              </a:spcAft>
              <a:buClr>
                <a:schemeClr val="dk1"/>
              </a:buClr>
              <a:buSzPts val="9333"/>
              <a:buChar char="•"/>
              <a:defRPr sz="9333"/>
            </a:lvl9pPr>
          </a:lstStyle>
          <a:p>
            <a:endParaRPr/>
          </a:p>
        </p:txBody>
      </p:sp>
      <p:sp>
        <p:nvSpPr>
          <p:cNvPr id="134" name="Google Shape;134;p52"/>
          <p:cNvSpPr txBox="1">
            <a:spLocks noGrp="1"/>
          </p:cNvSpPr>
          <p:nvPr>
            <p:ph type="body" idx="2"/>
          </p:nvPr>
        </p:nvSpPr>
        <p:spPr>
          <a:xfrm>
            <a:off x="3023237" y="9601200"/>
            <a:ext cx="14156054" cy="1778741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4667"/>
              </a:spcBef>
              <a:spcAft>
                <a:spcPts val="0"/>
              </a:spcAft>
              <a:buClr>
                <a:schemeClr val="dk1"/>
              </a:buClr>
              <a:buSzPts val="7467"/>
              <a:buNone/>
              <a:defRPr sz="7467"/>
            </a:lvl1pPr>
            <a:lvl2pPr marL="914400" lvl="1" indent="-228600" algn="l">
              <a:lnSpc>
                <a:spcPct val="90000"/>
              </a:lnSpc>
              <a:spcBef>
                <a:spcPts val="2333"/>
              </a:spcBef>
              <a:spcAft>
                <a:spcPts val="0"/>
              </a:spcAft>
              <a:buClr>
                <a:schemeClr val="dk1"/>
              </a:buClr>
              <a:buSzPts val="6533"/>
              <a:buNone/>
              <a:defRPr sz="6533"/>
            </a:lvl2pPr>
            <a:lvl3pPr marL="1371600" lvl="2" indent="-228600" algn="l">
              <a:lnSpc>
                <a:spcPct val="90000"/>
              </a:lnSpc>
              <a:spcBef>
                <a:spcPts val="2333"/>
              </a:spcBef>
              <a:spcAft>
                <a:spcPts val="0"/>
              </a:spcAft>
              <a:buClr>
                <a:schemeClr val="dk1"/>
              </a:buClr>
              <a:buSzPts val="5600"/>
              <a:buNone/>
              <a:defRPr sz="5600"/>
            </a:lvl3pPr>
            <a:lvl4pPr marL="1828800" lvl="3" indent="-228600" algn="l">
              <a:lnSpc>
                <a:spcPct val="90000"/>
              </a:lnSpc>
              <a:spcBef>
                <a:spcPts val="2333"/>
              </a:spcBef>
              <a:spcAft>
                <a:spcPts val="0"/>
              </a:spcAft>
              <a:buClr>
                <a:schemeClr val="dk1"/>
              </a:buClr>
              <a:buSzPts val="4667"/>
              <a:buNone/>
              <a:defRPr sz="4667"/>
            </a:lvl4pPr>
            <a:lvl5pPr marL="2286000" lvl="4" indent="-228600" algn="l">
              <a:lnSpc>
                <a:spcPct val="90000"/>
              </a:lnSpc>
              <a:spcBef>
                <a:spcPts val="2333"/>
              </a:spcBef>
              <a:spcAft>
                <a:spcPts val="0"/>
              </a:spcAft>
              <a:buClr>
                <a:schemeClr val="dk1"/>
              </a:buClr>
              <a:buSzPts val="4667"/>
              <a:buNone/>
              <a:defRPr sz="4667"/>
            </a:lvl5pPr>
            <a:lvl6pPr marL="2743200" lvl="5" indent="-228600" algn="l">
              <a:lnSpc>
                <a:spcPct val="90000"/>
              </a:lnSpc>
              <a:spcBef>
                <a:spcPts val="2333"/>
              </a:spcBef>
              <a:spcAft>
                <a:spcPts val="0"/>
              </a:spcAft>
              <a:buClr>
                <a:schemeClr val="dk1"/>
              </a:buClr>
              <a:buSzPts val="4667"/>
              <a:buNone/>
              <a:defRPr sz="4667"/>
            </a:lvl6pPr>
            <a:lvl7pPr marL="3200400" lvl="6" indent="-228600" algn="l">
              <a:lnSpc>
                <a:spcPct val="90000"/>
              </a:lnSpc>
              <a:spcBef>
                <a:spcPts val="2333"/>
              </a:spcBef>
              <a:spcAft>
                <a:spcPts val="0"/>
              </a:spcAft>
              <a:buClr>
                <a:schemeClr val="dk1"/>
              </a:buClr>
              <a:buSzPts val="4667"/>
              <a:buNone/>
              <a:defRPr sz="4667"/>
            </a:lvl7pPr>
            <a:lvl8pPr marL="3657600" lvl="7" indent="-228600" algn="l">
              <a:lnSpc>
                <a:spcPct val="90000"/>
              </a:lnSpc>
              <a:spcBef>
                <a:spcPts val="2333"/>
              </a:spcBef>
              <a:spcAft>
                <a:spcPts val="0"/>
              </a:spcAft>
              <a:buClr>
                <a:schemeClr val="dk1"/>
              </a:buClr>
              <a:buSzPts val="4667"/>
              <a:buNone/>
              <a:defRPr sz="4667"/>
            </a:lvl8pPr>
            <a:lvl9pPr marL="4114800" lvl="8" indent="-228600" algn="l">
              <a:lnSpc>
                <a:spcPct val="90000"/>
              </a:lnSpc>
              <a:spcBef>
                <a:spcPts val="2333"/>
              </a:spcBef>
              <a:spcAft>
                <a:spcPts val="0"/>
              </a:spcAft>
              <a:buClr>
                <a:schemeClr val="dk1"/>
              </a:buClr>
              <a:buSzPts val="4667"/>
              <a:buNone/>
              <a:defRPr sz="4667"/>
            </a:lvl9pPr>
          </a:lstStyle>
          <a:p>
            <a:endParaRPr/>
          </a:p>
        </p:txBody>
      </p:sp>
      <p:sp>
        <p:nvSpPr>
          <p:cNvPr id="135" name="Google Shape;135;p52"/>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6" name="Google Shape;136;p52"/>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7" name="Google Shape;137;p52"/>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38"/>
        <p:cNvGrpSpPr/>
        <p:nvPr/>
      </p:nvGrpSpPr>
      <p:grpSpPr>
        <a:xfrm>
          <a:off x="0" y="0"/>
          <a:ext cx="0" cy="0"/>
          <a:chOff x="0" y="0"/>
          <a:chExt cx="0" cy="0"/>
        </a:xfrm>
      </p:grpSpPr>
      <p:sp>
        <p:nvSpPr>
          <p:cNvPr id="139" name="Google Shape;139;p53"/>
          <p:cNvSpPr txBox="1">
            <a:spLocks noGrp="1"/>
          </p:cNvSpPr>
          <p:nvPr>
            <p:ph type="title"/>
          </p:nvPr>
        </p:nvSpPr>
        <p:spPr>
          <a:xfrm>
            <a:off x="3023237" y="2133600"/>
            <a:ext cx="14156054" cy="74676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14933"/>
              <a:buFont typeface="Calibri"/>
              <a:buNone/>
              <a:defRPr sz="14933"/>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0" name="Google Shape;140;p53"/>
          <p:cNvSpPr>
            <a:spLocks noGrp="1"/>
          </p:cNvSpPr>
          <p:nvPr>
            <p:ph type="pic" idx="2"/>
          </p:nvPr>
        </p:nvSpPr>
        <p:spPr>
          <a:xfrm>
            <a:off x="18659477" y="4607991"/>
            <a:ext cx="22219920" cy="2274358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4667"/>
              </a:spcBef>
              <a:spcAft>
                <a:spcPts val="0"/>
              </a:spcAft>
              <a:buClr>
                <a:schemeClr val="dk1"/>
              </a:buClr>
              <a:buSzPts val="14933"/>
              <a:buFont typeface="Arial"/>
              <a:buNone/>
              <a:defRPr sz="14933" b="0" i="0" u="none" strike="noStrike" cap="none">
                <a:solidFill>
                  <a:schemeClr val="dk1"/>
                </a:solidFill>
                <a:latin typeface="Calibri"/>
                <a:ea typeface="Calibri"/>
                <a:cs typeface="Calibri"/>
                <a:sym typeface="Calibri"/>
              </a:defRPr>
            </a:lvl1pPr>
            <a:lvl2pPr marR="0" lvl="1" algn="l" rtl="0">
              <a:lnSpc>
                <a:spcPct val="90000"/>
              </a:lnSpc>
              <a:spcBef>
                <a:spcPts val="2333"/>
              </a:spcBef>
              <a:spcAft>
                <a:spcPts val="0"/>
              </a:spcAft>
              <a:buClr>
                <a:schemeClr val="dk1"/>
              </a:buClr>
              <a:buSzPts val="13067"/>
              <a:buFont typeface="Arial"/>
              <a:buNone/>
              <a:defRPr sz="13067" b="0" i="0" u="none" strike="noStrike" cap="none">
                <a:solidFill>
                  <a:schemeClr val="dk1"/>
                </a:solidFill>
                <a:latin typeface="Calibri"/>
                <a:ea typeface="Calibri"/>
                <a:cs typeface="Calibri"/>
                <a:sym typeface="Calibri"/>
              </a:defRPr>
            </a:lvl2pPr>
            <a:lvl3pPr marR="0" lvl="2" algn="l" rtl="0">
              <a:lnSpc>
                <a:spcPct val="90000"/>
              </a:lnSpc>
              <a:spcBef>
                <a:spcPts val="2333"/>
              </a:spcBef>
              <a:spcAft>
                <a:spcPts val="0"/>
              </a:spcAft>
              <a:buClr>
                <a:schemeClr val="dk1"/>
              </a:buClr>
              <a:buSzPts val="11200"/>
              <a:buFont typeface="Arial"/>
              <a:buNone/>
              <a:defRPr sz="11200" b="0" i="0" u="none" strike="noStrike" cap="none">
                <a:solidFill>
                  <a:schemeClr val="dk1"/>
                </a:solidFill>
                <a:latin typeface="Calibri"/>
                <a:ea typeface="Calibri"/>
                <a:cs typeface="Calibri"/>
                <a:sym typeface="Calibri"/>
              </a:defRPr>
            </a:lvl3pPr>
            <a:lvl4pPr marR="0" lvl="3" algn="l" rtl="0">
              <a:lnSpc>
                <a:spcPct val="90000"/>
              </a:lnSpc>
              <a:spcBef>
                <a:spcPts val="2333"/>
              </a:spcBef>
              <a:spcAft>
                <a:spcPts val="0"/>
              </a:spcAft>
              <a:buClr>
                <a:schemeClr val="dk1"/>
              </a:buClr>
              <a:buSzPts val="9333"/>
              <a:buFont typeface="Arial"/>
              <a:buNone/>
              <a:defRPr sz="9333" b="0" i="0" u="none" strike="noStrike" cap="none">
                <a:solidFill>
                  <a:schemeClr val="dk1"/>
                </a:solidFill>
                <a:latin typeface="Calibri"/>
                <a:ea typeface="Calibri"/>
                <a:cs typeface="Calibri"/>
                <a:sym typeface="Calibri"/>
              </a:defRPr>
            </a:lvl4pPr>
            <a:lvl5pPr marR="0" lvl="4" algn="l" rtl="0">
              <a:lnSpc>
                <a:spcPct val="90000"/>
              </a:lnSpc>
              <a:spcBef>
                <a:spcPts val="2333"/>
              </a:spcBef>
              <a:spcAft>
                <a:spcPts val="0"/>
              </a:spcAft>
              <a:buClr>
                <a:schemeClr val="dk1"/>
              </a:buClr>
              <a:buSzPts val="9333"/>
              <a:buFont typeface="Arial"/>
              <a:buNone/>
              <a:defRPr sz="9333" b="0" i="0" u="none" strike="noStrike" cap="none">
                <a:solidFill>
                  <a:schemeClr val="dk1"/>
                </a:solidFill>
                <a:latin typeface="Calibri"/>
                <a:ea typeface="Calibri"/>
                <a:cs typeface="Calibri"/>
                <a:sym typeface="Calibri"/>
              </a:defRPr>
            </a:lvl5pPr>
            <a:lvl6pPr marR="0" lvl="5" algn="l" rtl="0">
              <a:lnSpc>
                <a:spcPct val="90000"/>
              </a:lnSpc>
              <a:spcBef>
                <a:spcPts val="2333"/>
              </a:spcBef>
              <a:spcAft>
                <a:spcPts val="0"/>
              </a:spcAft>
              <a:buClr>
                <a:schemeClr val="dk1"/>
              </a:buClr>
              <a:buSzPts val="9333"/>
              <a:buFont typeface="Arial"/>
              <a:buNone/>
              <a:defRPr sz="9333" b="0" i="0" u="none" strike="noStrike" cap="none">
                <a:solidFill>
                  <a:schemeClr val="dk1"/>
                </a:solidFill>
                <a:latin typeface="Calibri"/>
                <a:ea typeface="Calibri"/>
                <a:cs typeface="Calibri"/>
                <a:sym typeface="Calibri"/>
              </a:defRPr>
            </a:lvl6pPr>
            <a:lvl7pPr marR="0" lvl="6" algn="l" rtl="0">
              <a:lnSpc>
                <a:spcPct val="90000"/>
              </a:lnSpc>
              <a:spcBef>
                <a:spcPts val="2333"/>
              </a:spcBef>
              <a:spcAft>
                <a:spcPts val="0"/>
              </a:spcAft>
              <a:buClr>
                <a:schemeClr val="dk1"/>
              </a:buClr>
              <a:buSzPts val="9333"/>
              <a:buFont typeface="Arial"/>
              <a:buNone/>
              <a:defRPr sz="9333" b="0" i="0" u="none" strike="noStrike" cap="none">
                <a:solidFill>
                  <a:schemeClr val="dk1"/>
                </a:solidFill>
                <a:latin typeface="Calibri"/>
                <a:ea typeface="Calibri"/>
                <a:cs typeface="Calibri"/>
                <a:sym typeface="Calibri"/>
              </a:defRPr>
            </a:lvl7pPr>
            <a:lvl8pPr marR="0" lvl="7" algn="l" rtl="0">
              <a:lnSpc>
                <a:spcPct val="90000"/>
              </a:lnSpc>
              <a:spcBef>
                <a:spcPts val="2333"/>
              </a:spcBef>
              <a:spcAft>
                <a:spcPts val="0"/>
              </a:spcAft>
              <a:buClr>
                <a:schemeClr val="dk1"/>
              </a:buClr>
              <a:buSzPts val="9333"/>
              <a:buFont typeface="Arial"/>
              <a:buNone/>
              <a:defRPr sz="9333" b="0" i="0" u="none" strike="noStrike" cap="none">
                <a:solidFill>
                  <a:schemeClr val="dk1"/>
                </a:solidFill>
                <a:latin typeface="Calibri"/>
                <a:ea typeface="Calibri"/>
                <a:cs typeface="Calibri"/>
                <a:sym typeface="Calibri"/>
              </a:defRPr>
            </a:lvl8pPr>
            <a:lvl9pPr marR="0" lvl="8" algn="l" rtl="0">
              <a:lnSpc>
                <a:spcPct val="90000"/>
              </a:lnSpc>
              <a:spcBef>
                <a:spcPts val="2333"/>
              </a:spcBef>
              <a:spcAft>
                <a:spcPts val="0"/>
              </a:spcAft>
              <a:buClr>
                <a:schemeClr val="dk1"/>
              </a:buClr>
              <a:buSzPts val="9333"/>
              <a:buFont typeface="Arial"/>
              <a:buNone/>
              <a:defRPr sz="9333" b="0" i="0" u="none" strike="noStrike" cap="none">
                <a:solidFill>
                  <a:schemeClr val="dk1"/>
                </a:solidFill>
                <a:latin typeface="Calibri"/>
                <a:ea typeface="Calibri"/>
                <a:cs typeface="Calibri"/>
                <a:sym typeface="Calibri"/>
              </a:defRPr>
            </a:lvl9pPr>
          </a:lstStyle>
          <a:p>
            <a:endParaRPr/>
          </a:p>
        </p:txBody>
      </p:sp>
      <p:sp>
        <p:nvSpPr>
          <p:cNvPr id="141" name="Google Shape;141;p53"/>
          <p:cNvSpPr txBox="1">
            <a:spLocks noGrp="1"/>
          </p:cNvSpPr>
          <p:nvPr>
            <p:ph type="body" idx="1"/>
          </p:nvPr>
        </p:nvSpPr>
        <p:spPr>
          <a:xfrm>
            <a:off x="3023237" y="9601200"/>
            <a:ext cx="14156054" cy="1778741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4667"/>
              </a:spcBef>
              <a:spcAft>
                <a:spcPts val="0"/>
              </a:spcAft>
              <a:buClr>
                <a:schemeClr val="dk1"/>
              </a:buClr>
              <a:buSzPts val="7467"/>
              <a:buNone/>
              <a:defRPr sz="7467"/>
            </a:lvl1pPr>
            <a:lvl2pPr marL="914400" lvl="1" indent="-228600" algn="l">
              <a:lnSpc>
                <a:spcPct val="90000"/>
              </a:lnSpc>
              <a:spcBef>
                <a:spcPts val="2333"/>
              </a:spcBef>
              <a:spcAft>
                <a:spcPts val="0"/>
              </a:spcAft>
              <a:buClr>
                <a:schemeClr val="dk1"/>
              </a:buClr>
              <a:buSzPts val="6533"/>
              <a:buNone/>
              <a:defRPr sz="6533"/>
            </a:lvl2pPr>
            <a:lvl3pPr marL="1371600" lvl="2" indent="-228600" algn="l">
              <a:lnSpc>
                <a:spcPct val="90000"/>
              </a:lnSpc>
              <a:spcBef>
                <a:spcPts val="2333"/>
              </a:spcBef>
              <a:spcAft>
                <a:spcPts val="0"/>
              </a:spcAft>
              <a:buClr>
                <a:schemeClr val="dk1"/>
              </a:buClr>
              <a:buSzPts val="5600"/>
              <a:buNone/>
              <a:defRPr sz="5600"/>
            </a:lvl3pPr>
            <a:lvl4pPr marL="1828800" lvl="3" indent="-228600" algn="l">
              <a:lnSpc>
                <a:spcPct val="90000"/>
              </a:lnSpc>
              <a:spcBef>
                <a:spcPts val="2333"/>
              </a:spcBef>
              <a:spcAft>
                <a:spcPts val="0"/>
              </a:spcAft>
              <a:buClr>
                <a:schemeClr val="dk1"/>
              </a:buClr>
              <a:buSzPts val="4667"/>
              <a:buNone/>
              <a:defRPr sz="4667"/>
            </a:lvl4pPr>
            <a:lvl5pPr marL="2286000" lvl="4" indent="-228600" algn="l">
              <a:lnSpc>
                <a:spcPct val="90000"/>
              </a:lnSpc>
              <a:spcBef>
                <a:spcPts val="2333"/>
              </a:spcBef>
              <a:spcAft>
                <a:spcPts val="0"/>
              </a:spcAft>
              <a:buClr>
                <a:schemeClr val="dk1"/>
              </a:buClr>
              <a:buSzPts val="4667"/>
              <a:buNone/>
              <a:defRPr sz="4667"/>
            </a:lvl5pPr>
            <a:lvl6pPr marL="2743200" lvl="5" indent="-228600" algn="l">
              <a:lnSpc>
                <a:spcPct val="90000"/>
              </a:lnSpc>
              <a:spcBef>
                <a:spcPts val="2333"/>
              </a:spcBef>
              <a:spcAft>
                <a:spcPts val="0"/>
              </a:spcAft>
              <a:buClr>
                <a:schemeClr val="dk1"/>
              </a:buClr>
              <a:buSzPts val="4667"/>
              <a:buNone/>
              <a:defRPr sz="4667"/>
            </a:lvl6pPr>
            <a:lvl7pPr marL="3200400" lvl="6" indent="-228600" algn="l">
              <a:lnSpc>
                <a:spcPct val="90000"/>
              </a:lnSpc>
              <a:spcBef>
                <a:spcPts val="2333"/>
              </a:spcBef>
              <a:spcAft>
                <a:spcPts val="0"/>
              </a:spcAft>
              <a:buClr>
                <a:schemeClr val="dk1"/>
              </a:buClr>
              <a:buSzPts val="4667"/>
              <a:buNone/>
              <a:defRPr sz="4667"/>
            </a:lvl7pPr>
            <a:lvl8pPr marL="3657600" lvl="7" indent="-228600" algn="l">
              <a:lnSpc>
                <a:spcPct val="90000"/>
              </a:lnSpc>
              <a:spcBef>
                <a:spcPts val="2333"/>
              </a:spcBef>
              <a:spcAft>
                <a:spcPts val="0"/>
              </a:spcAft>
              <a:buClr>
                <a:schemeClr val="dk1"/>
              </a:buClr>
              <a:buSzPts val="4667"/>
              <a:buNone/>
              <a:defRPr sz="4667"/>
            </a:lvl8pPr>
            <a:lvl9pPr marL="4114800" lvl="8" indent="-228600" algn="l">
              <a:lnSpc>
                <a:spcPct val="90000"/>
              </a:lnSpc>
              <a:spcBef>
                <a:spcPts val="2333"/>
              </a:spcBef>
              <a:spcAft>
                <a:spcPts val="0"/>
              </a:spcAft>
              <a:buClr>
                <a:schemeClr val="dk1"/>
              </a:buClr>
              <a:buSzPts val="4667"/>
              <a:buNone/>
              <a:defRPr sz="4667"/>
            </a:lvl9pPr>
          </a:lstStyle>
          <a:p>
            <a:endParaRPr/>
          </a:p>
        </p:txBody>
      </p:sp>
      <p:sp>
        <p:nvSpPr>
          <p:cNvPr id="142" name="Google Shape;142;p53"/>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3" name="Google Shape;143;p53"/>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4" name="Google Shape;144;p53"/>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45"/>
        <p:cNvGrpSpPr/>
        <p:nvPr/>
      </p:nvGrpSpPr>
      <p:grpSpPr>
        <a:xfrm>
          <a:off x="0" y="0"/>
          <a:ext cx="0" cy="0"/>
          <a:chOff x="0" y="0"/>
          <a:chExt cx="0" cy="0"/>
        </a:xfrm>
      </p:grpSpPr>
      <p:sp>
        <p:nvSpPr>
          <p:cNvPr id="146" name="Google Shape;146;p54"/>
          <p:cNvSpPr txBox="1">
            <a:spLocks noGrp="1"/>
          </p:cNvSpPr>
          <p:nvPr>
            <p:ph type="title"/>
          </p:nvPr>
        </p:nvSpPr>
        <p:spPr>
          <a:xfrm>
            <a:off x="3017520" y="1703924"/>
            <a:ext cx="37856160" cy="618596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7" name="Google Shape;147;p54"/>
          <p:cNvSpPr txBox="1">
            <a:spLocks noGrp="1"/>
          </p:cNvSpPr>
          <p:nvPr>
            <p:ph type="body" idx="1"/>
          </p:nvPr>
        </p:nvSpPr>
        <p:spPr>
          <a:xfrm rot="5400000">
            <a:off x="11792479" y="-255376"/>
            <a:ext cx="20306243" cy="3785616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4667"/>
              </a:spcBef>
              <a:spcAft>
                <a:spcPts val="0"/>
              </a:spcAft>
              <a:buClr>
                <a:schemeClr val="dk1"/>
              </a:buClr>
              <a:buSzPts val="1800"/>
              <a:buChar char="•"/>
              <a:defRPr/>
            </a:lvl1pPr>
            <a:lvl2pPr marL="914400" lvl="1" indent="-342900" algn="l">
              <a:lnSpc>
                <a:spcPct val="90000"/>
              </a:lnSpc>
              <a:spcBef>
                <a:spcPts val="2333"/>
              </a:spcBef>
              <a:spcAft>
                <a:spcPts val="0"/>
              </a:spcAft>
              <a:buClr>
                <a:schemeClr val="dk1"/>
              </a:buClr>
              <a:buSzPts val="1800"/>
              <a:buChar char="•"/>
              <a:defRPr/>
            </a:lvl2pPr>
            <a:lvl3pPr marL="1371600" lvl="2" indent="-342900" algn="l">
              <a:lnSpc>
                <a:spcPct val="90000"/>
              </a:lnSpc>
              <a:spcBef>
                <a:spcPts val="2333"/>
              </a:spcBef>
              <a:spcAft>
                <a:spcPts val="0"/>
              </a:spcAft>
              <a:buClr>
                <a:schemeClr val="dk1"/>
              </a:buClr>
              <a:buSzPts val="1800"/>
              <a:buChar char="•"/>
              <a:defRPr/>
            </a:lvl3pPr>
            <a:lvl4pPr marL="1828800" lvl="3" indent="-342900" algn="l">
              <a:lnSpc>
                <a:spcPct val="90000"/>
              </a:lnSpc>
              <a:spcBef>
                <a:spcPts val="2333"/>
              </a:spcBef>
              <a:spcAft>
                <a:spcPts val="0"/>
              </a:spcAft>
              <a:buClr>
                <a:schemeClr val="dk1"/>
              </a:buClr>
              <a:buSzPts val="1800"/>
              <a:buChar char="•"/>
              <a:defRPr/>
            </a:lvl4pPr>
            <a:lvl5pPr marL="2286000" lvl="4" indent="-342900" algn="l">
              <a:lnSpc>
                <a:spcPct val="90000"/>
              </a:lnSpc>
              <a:spcBef>
                <a:spcPts val="2333"/>
              </a:spcBef>
              <a:spcAft>
                <a:spcPts val="0"/>
              </a:spcAft>
              <a:buClr>
                <a:schemeClr val="dk1"/>
              </a:buClr>
              <a:buSzPts val="1800"/>
              <a:buChar char="•"/>
              <a:defRPr/>
            </a:lvl5pPr>
            <a:lvl6pPr marL="2743200" lvl="5" indent="-342900" algn="l">
              <a:lnSpc>
                <a:spcPct val="90000"/>
              </a:lnSpc>
              <a:spcBef>
                <a:spcPts val="2333"/>
              </a:spcBef>
              <a:spcAft>
                <a:spcPts val="0"/>
              </a:spcAft>
              <a:buClr>
                <a:schemeClr val="dk1"/>
              </a:buClr>
              <a:buSzPts val="1800"/>
              <a:buChar char="•"/>
              <a:defRPr/>
            </a:lvl6pPr>
            <a:lvl7pPr marL="3200400" lvl="6" indent="-342900" algn="l">
              <a:lnSpc>
                <a:spcPct val="90000"/>
              </a:lnSpc>
              <a:spcBef>
                <a:spcPts val="2333"/>
              </a:spcBef>
              <a:spcAft>
                <a:spcPts val="0"/>
              </a:spcAft>
              <a:buClr>
                <a:schemeClr val="dk1"/>
              </a:buClr>
              <a:buSzPts val="1800"/>
              <a:buChar char="•"/>
              <a:defRPr/>
            </a:lvl7pPr>
            <a:lvl8pPr marL="3657600" lvl="7" indent="-342900" algn="l">
              <a:lnSpc>
                <a:spcPct val="90000"/>
              </a:lnSpc>
              <a:spcBef>
                <a:spcPts val="2333"/>
              </a:spcBef>
              <a:spcAft>
                <a:spcPts val="0"/>
              </a:spcAft>
              <a:buClr>
                <a:schemeClr val="dk1"/>
              </a:buClr>
              <a:buSzPts val="1800"/>
              <a:buChar char="•"/>
              <a:defRPr/>
            </a:lvl8pPr>
            <a:lvl9pPr marL="4114800" lvl="8" indent="-342900" algn="l">
              <a:lnSpc>
                <a:spcPct val="90000"/>
              </a:lnSpc>
              <a:spcBef>
                <a:spcPts val="2333"/>
              </a:spcBef>
              <a:spcAft>
                <a:spcPts val="0"/>
              </a:spcAft>
              <a:buClr>
                <a:schemeClr val="dk1"/>
              </a:buClr>
              <a:buSzPts val="1800"/>
              <a:buChar char="•"/>
              <a:defRPr/>
            </a:lvl9pPr>
          </a:lstStyle>
          <a:p>
            <a:endParaRPr/>
          </a:p>
        </p:txBody>
      </p:sp>
      <p:sp>
        <p:nvSpPr>
          <p:cNvPr id="148" name="Google Shape;148;p54"/>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9" name="Google Shape;149;p54"/>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0" name="Google Shape;150;p54"/>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51"/>
        <p:cNvGrpSpPr/>
        <p:nvPr/>
      </p:nvGrpSpPr>
      <p:grpSpPr>
        <a:xfrm>
          <a:off x="0" y="0"/>
          <a:ext cx="0" cy="0"/>
          <a:chOff x="0" y="0"/>
          <a:chExt cx="0" cy="0"/>
        </a:xfrm>
      </p:grpSpPr>
      <p:sp>
        <p:nvSpPr>
          <p:cNvPr id="152" name="Google Shape;152;p55"/>
          <p:cNvSpPr txBox="1">
            <a:spLocks noGrp="1"/>
          </p:cNvSpPr>
          <p:nvPr>
            <p:ph type="title"/>
          </p:nvPr>
        </p:nvSpPr>
        <p:spPr>
          <a:xfrm rot="5400000">
            <a:off x="22580706" y="10532852"/>
            <a:ext cx="27121911" cy="946404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3" name="Google Shape;153;p55"/>
          <p:cNvSpPr txBox="1">
            <a:spLocks noGrp="1"/>
          </p:cNvSpPr>
          <p:nvPr>
            <p:ph type="body" idx="1"/>
          </p:nvPr>
        </p:nvSpPr>
        <p:spPr>
          <a:xfrm rot="5400000">
            <a:off x="3378307" y="1343132"/>
            <a:ext cx="27121911" cy="2784348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4667"/>
              </a:spcBef>
              <a:spcAft>
                <a:spcPts val="0"/>
              </a:spcAft>
              <a:buClr>
                <a:schemeClr val="dk1"/>
              </a:buClr>
              <a:buSzPts val="1800"/>
              <a:buChar char="•"/>
              <a:defRPr/>
            </a:lvl1pPr>
            <a:lvl2pPr marL="914400" lvl="1" indent="-342900" algn="l">
              <a:lnSpc>
                <a:spcPct val="90000"/>
              </a:lnSpc>
              <a:spcBef>
                <a:spcPts val="2333"/>
              </a:spcBef>
              <a:spcAft>
                <a:spcPts val="0"/>
              </a:spcAft>
              <a:buClr>
                <a:schemeClr val="dk1"/>
              </a:buClr>
              <a:buSzPts val="1800"/>
              <a:buChar char="•"/>
              <a:defRPr/>
            </a:lvl2pPr>
            <a:lvl3pPr marL="1371600" lvl="2" indent="-342900" algn="l">
              <a:lnSpc>
                <a:spcPct val="90000"/>
              </a:lnSpc>
              <a:spcBef>
                <a:spcPts val="2333"/>
              </a:spcBef>
              <a:spcAft>
                <a:spcPts val="0"/>
              </a:spcAft>
              <a:buClr>
                <a:schemeClr val="dk1"/>
              </a:buClr>
              <a:buSzPts val="1800"/>
              <a:buChar char="•"/>
              <a:defRPr/>
            </a:lvl3pPr>
            <a:lvl4pPr marL="1828800" lvl="3" indent="-342900" algn="l">
              <a:lnSpc>
                <a:spcPct val="90000"/>
              </a:lnSpc>
              <a:spcBef>
                <a:spcPts val="2333"/>
              </a:spcBef>
              <a:spcAft>
                <a:spcPts val="0"/>
              </a:spcAft>
              <a:buClr>
                <a:schemeClr val="dk1"/>
              </a:buClr>
              <a:buSzPts val="1800"/>
              <a:buChar char="•"/>
              <a:defRPr/>
            </a:lvl4pPr>
            <a:lvl5pPr marL="2286000" lvl="4" indent="-342900" algn="l">
              <a:lnSpc>
                <a:spcPct val="90000"/>
              </a:lnSpc>
              <a:spcBef>
                <a:spcPts val="2333"/>
              </a:spcBef>
              <a:spcAft>
                <a:spcPts val="0"/>
              </a:spcAft>
              <a:buClr>
                <a:schemeClr val="dk1"/>
              </a:buClr>
              <a:buSzPts val="1800"/>
              <a:buChar char="•"/>
              <a:defRPr/>
            </a:lvl5pPr>
            <a:lvl6pPr marL="2743200" lvl="5" indent="-342900" algn="l">
              <a:lnSpc>
                <a:spcPct val="90000"/>
              </a:lnSpc>
              <a:spcBef>
                <a:spcPts val="2333"/>
              </a:spcBef>
              <a:spcAft>
                <a:spcPts val="0"/>
              </a:spcAft>
              <a:buClr>
                <a:schemeClr val="dk1"/>
              </a:buClr>
              <a:buSzPts val="1800"/>
              <a:buChar char="•"/>
              <a:defRPr/>
            </a:lvl6pPr>
            <a:lvl7pPr marL="3200400" lvl="6" indent="-342900" algn="l">
              <a:lnSpc>
                <a:spcPct val="90000"/>
              </a:lnSpc>
              <a:spcBef>
                <a:spcPts val="2333"/>
              </a:spcBef>
              <a:spcAft>
                <a:spcPts val="0"/>
              </a:spcAft>
              <a:buClr>
                <a:schemeClr val="dk1"/>
              </a:buClr>
              <a:buSzPts val="1800"/>
              <a:buChar char="•"/>
              <a:defRPr/>
            </a:lvl7pPr>
            <a:lvl8pPr marL="3657600" lvl="7" indent="-342900" algn="l">
              <a:lnSpc>
                <a:spcPct val="90000"/>
              </a:lnSpc>
              <a:spcBef>
                <a:spcPts val="2333"/>
              </a:spcBef>
              <a:spcAft>
                <a:spcPts val="0"/>
              </a:spcAft>
              <a:buClr>
                <a:schemeClr val="dk1"/>
              </a:buClr>
              <a:buSzPts val="1800"/>
              <a:buChar char="•"/>
              <a:defRPr/>
            </a:lvl8pPr>
            <a:lvl9pPr marL="4114800" lvl="8" indent="-342900" algn="l">
              <a:lnSpc>
                <a:spcPct val="90000"/>
              </a:lnSpc>
              <a:spcBef>
                <a:spcPts val="2333"/>
              </a:spcBef>
              <a:spcAft>
                <a:spcPts val="0"/>
              </a:spcAft>
              <a:buClr>
                <a:schemeClr val="dk1"/>
              </a:buClr>
              <a:buSzPts val="1800"/>
              <a:buChar char="•"/>
              <a:defRPr/>
            </a:lvl9pPr>
          </a:lstStyle>
          <a:p>
            <a:endParaRPr/>
          </a:p>
        </p:txBody>
      </p:sp>
      <p:sp>
        <p:nvSpPr>
          <p:cNvPr id="154" name="Google Shape;154;p55"/>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5" name="Google Shape;155;p55"/>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6" name="Google Shape;156;p55"/>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157"/>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158"/>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8"/>
        <p:cNvGrpSpPr/>
        <p:nvPr/>
      </p:nvGrpSpPr>
      <p:grpSpPr>
        <a:xfrm>
          <a:off x="0" y="0"/>
          <a:ext cx="0" cy="0"/>
          <a:chOff x="0" y="0"/>
          <a:chExt cx="0" cy="0"/>
        </a:xfrm>
      </p:grpSpPr>
      <p:sp>
        <p:nvSpPr>
          <p:cNvPr id="19" name="Google Shape;19;p24"/>
          <p:cNvSpPr txBox="1">
            <a:spLocks noGrp="1"/>
          </p:cNvSpPr>
          <p:nvPr>
            <p:ph type="title"/>
          </p:nvPr>
        </p:nvSpPr>
        <p:spPr>
          <a:xfrm>
            <a:off x="3017520" y="1703924"/>
            <a:ext cx="37856160" cy="618596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 name="Google Shape;20;p24"/>
          <p:cNvSpPr txBox="1">
            <a:spLocks noGrp="1"/>
          </p:cNvSpPr>
          <p:nvPr>
            <p:ph type="body" idx="1"/>
          </p:nvPr>
        </p:nvSpPr>
        <p:spPr>
          <a:xfrm>
            <a:off x="3017520" y="8519583"/>
            <a:ext cx="37856160" cy="2030624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4667"/>
              </a:spcBef>
              <a:spcAft>
                <a:spcPts val="0"/>
              </a:spcAft>
              <a:buClr>
                <a:schemeClr val="dk1"/>
              </a:buClr>
              <a:buSzPts val="1800"/>
              <a:buChar char="•"/>
              <a:defRPr/>
            </a:lvl1pPr>
            <a:lvl2pPr marL="914400" lvl="1" indent="-342900" algn="l">
              <a:lnSpc>
                <a:spcPct val="90000"/>
              </a:lnSpc>
              <a:spcBef>
                <a:spcPts val="2333"/>
              </a:spcBef>
              <a:spcAft>
                <a:spcPts val="0"/>
              </a:spcAft>
              <a:buClr>
                <a:schemeClr val="dk1"/>
              </a:buClr>
              <a:buSzPts val="1800"/>
              <a:buChar char="•"/>
              <a:defRPr/>
            </a:lvl2pPr>
            <a:lvl3pPr marL="1371600" lvl="2" indent="-342900" algn="l">
              <a:lnSpc>
                <a:spcPct val="90000"/>
              </a:lnSpc>
              <a:spcBef>
                <a:spcPts val="2333"/>
              </a:spcBef>
              <a:spcAft>
                <a:spcPts val="0"/>
              </a:spcAft>
              <a:buClr>
                <a:schemeClr val="dk1"/>
              </a:buClr>
              <a:buSzPts val="1800"/>
              <a:buChar char="•"/>
              <a:defRPr/>
            </a:lvl3pPr>
            <a:lvl4pPr marL="1828800" lvl="3" indent="-342900" algn="l">
              <a:lnSpc>
                <a:spcPct val="90000"/>
              </a:lnSpc>
              <a:spcBef>
                <a:spcPts val="2333"/>
              </a:spcBef>
              <a:spcAft>
                <a:spcPts val="0"/>
              </a:spcAft>
              <a:buClr>
                <a:schemeClr val="dk1"/>
              </a:buClr>
              <a:buSzPts val="1800"/>
              <a:buChar char="•"/>
              <a:defRPr/>
            </a:lvl4pPr>
            <a:lvl5pPr marL="2286000" lvl="4" indent="-342900" algn="l">
              <a:lnSpc>
                <a:spcPct val="90000"/>
              </a:lnSpc>
              <a:spcBef>
                <a:spcPts val="2333"/>
              </a:spcBef>
              <a:spcAft>
                <a:spcPts val="0"/>
              </a:spcAft>
              <a:buClr>
                <a:schemeClr val="dk1"/>
              </a:buClr>
              <a:buSzPts val="1800"/>
              <a:buChar char="•"/>
              <a:defRPr/>
            </a:lvl5pPr>
            <a:lvl6pPr marL="2743200" lvl="5" indent="-342900" algn="l">
              <a:lnSpc>
                <a:spcPct val="90000"/>
              </a:lnSpc>
              <a:spcBef>
                <a:spcPts val="2333"/>
              </a:spcBef>
              <a:spcAft>
                <a:spcPts val="0"/>
              </a:spcAft>
              <a:buClr>
                <a:schemeClr val="dk1"/>
              </a:buClr>
              <a:buSzPts val="1800"/>
              <a:buChar char="•"/>
              <a:defRPr/>
            </a:lvl6pPr>
            <a:lvl7pPr marL="3200400" lvl="6" indent="-342900" algn="l">
              <a:lnSpc>
                <a:spcPct val="90000"/>
              </a:lnSpc>
              <a:spcBef>
                <a:spcPts val="2333"/>
              </a:spcBef>
              <a:spcAft>
                <a:spcPts val="0"/>
              </a:spcAft>
              <a:buClr>
                <a:schemeClr val="dk1"/>
              </a:buClr>
              <a:buSzPts val="1800"/>
              <a:buChar char="•"/>
              <a:defRPr/>
            </a:lvl7pPr>
            <a:lvl8pPr marL="3657600" lvl="7" indent="-342900" algn="l">
              <a:lnSpc>
                <a:spcPct val="90000"/>
              </a:lnSpc>
              <a:spcBef>
                <a:spcPts val="2333"/>
              </a:spcBef>
              <a:spcAft>
                <a:spcPts val="0"/>
              </a:spcAft>
              <a:buClr>
                <a:schemeClr val="dk1"/>
              </a:buClr>
              <a:buSzPts val="1800"/>
              <a:buChar char="•"/>
              <a:defRPr/>
            </a:lvl8pPr>
            <a:lvl9pPr marL="4114800" lvl="8" indent="-342900" algn="l">
              <a:lnSpc>
                <a:spcPct val="90000"/>
              </a:lnSpc>
              <a:spcBef>
                <a:spcPts val="2333"/>
              </a:spcBef>
              <a:spcAft>
                <a:spcPts val="0"/>
              </a:spcAft>
              <a:buClr>
                <a:schemeClr val="dk1"/>
              </a:buClr>
              <a:buSzPts val="1800"/>
              <a:buChar char="•"/>
              <a:defRPr/>
            </a:lvl9pPr>
          </a:lstStyle>
          <a:p>
            <a:endParaRPr/>
          </a:p>
        </p:txBody>
      </p:sp>
      <p:sp>
        <p:nvSpPr>
          <p:cNvPr id="21" name="Google Shape;21;p24"/>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24"/>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24"/>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4"/>
        <p:cNvGrpSpPr/>
        <p:nvPr/>
      </p:nvGrpSpPr>
      <p:grpSpPr>
        <a:xfrm>
          <a:off x="0" y="0"/>
          <a:ext cx="0" cy="0"/>
          <a:chOff x="0" y="0"/>
          <a:chExt cx="0" cy="0"/>
        </a:xfrm>
      </p:grpSpPr>
      <p:sp>
        <p:nvSpPr>
          <p:cNvPr id="25" name="Google Shape;25;p25"/>
          <p:cNvSpPr txBox="1">
            <a:spLocks noGrp="1"/>
          </p:cNvSpPr>
          <p:nvPr>
            <p:ph type="title"/>
          </p:nvPr>
        </p:nvSpPr>
        <p:spPr>
          <a:xfrm>
            <a:off x="2994662" y="7978784"/>
            <a:ext cx="37856160" cy="13312773"/>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28000"/>
              <a:buFont typeface="Calibri"/>
              <a:buNone/>
              <a:defRPr sz="28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6" name="Google Shape;26;p25"/>
          <p:cNvSpPr txBox="1">
            <a:spLocks noGrp="1"/>
          </p:cNvSpPr>
          <p:nvPr>
            <p:ph type="body" idx="1"/>
          </p:nvPr>
        </p:nvSpPr>
        <p:spPr>
          <a:xfrm>
            <a:off x="2994662" y="21417502"/>
            <a:ext cx="37856160" cy="700087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4667"/>
              </a:spcBef>
              <a:spcAft>
                <a:spcPts val="0"/>
              </a:spcAft>
              <a:buClr>
                <a:schemeClr val="dk1"/>
              </a:buClr>
              <a:buSzPts val="11200"/>
              <a:buNone/>
              <a:defRPr sz="11200">
                <a:solidFill>
                  <a:schemeClr val="dk1"/>
                </a:solidFill>
              </a:defRPr>
            </a:lvl1pPr>
            <a:lvl2pPr marL="914400" lvl="1" indent="-228600" algn="l">
              <a:lnSpc>
                <a:spcPct val="90000"/>
              </a:lnSpc>
              <a:spcBef>
                <a:spcPts val="2333"/>
              </a:spcBef>
              <a:spcAft>
                <a:spcPts val="0"/>
              </a:spcAft>
              <a:buClr>
                <a:srgbClr val="888888"/>
              </a:buClr>
              <a:buSzPts val="9333"/>
              <a:buNone/>
              <a:defRPr sz="9333">
                <a:solidFill>
                  <a:srgbClr val="888888"/>
                </a:solidFill>
              </a:defRPr>
            </a:lvl2pPr>
            <a:lvl3pPr marL="1371600" lvl="2" indent="-228600" algn="l">
              <a:lnSpc>
                <a:spcPct val="90000"/>
              </a:lnSpc>
              <a:spcBef>
                <a:spcPts val="2333"/>
              </a:spcBef>
              <a:spcAft>
                <a:spcPts val="0"/>
              </a:spcAft>
              <a:buClr>
                <a:srgbClr val="888888"/>
              </a:buClr>
              <a:buSzPts val="8400"/>
              <a:buNone/>
              <a:defRPr sz="8400">
                <a:solidFill>
                  <a:srgbClr val="888888"/>
                </a:solidFill>
              </a:defRPr>
            </a:lvl3pPr>
            <a:lvl4pPr marL="1828800" lvl="3" indent="-228600" algn="l">
              <a:lnSpc>
                <a:spcPct val="90000"/>
              </a:lnSpc>
              <a:spcBef>
                <a:spcPts val="2333"/>
              </a:spcBef>
              <a:spcAft>
                <a:spcPts val="0"/>
              </a:spcAft>
              <a:buClr>
                <a:srgbClr val="888888"/>
              </a:buClr>
              <a:buSzPts val="7467"/>
              <a:buNone/>
              <a:defRPr sz="7467">
                <a:solidFill>
                  <a:srgbClr val="888888"/>
                </a:solidFill>
              </a:defRPr>
            </a:lvl4pPr>
            <a:lvl5pPr marL="2286000" lvl="4" indent="-228600" algn="l">
              <a:lnSpc>
                <a:spcPct val="90000"/>
              </a:lnSpc>
              <a:spcBef>
                <a:spcPts val="2333"/>
              </a:spcBef>
              <a:spcAft>
                <a:spcPts val="0"/>
              </a:spcAft>
              <a:buClr>
                <a:srgbClr val="888888"/>
              </a:buClr>
              <a:buSzPts val="7467"/>
              <a:buNone/>
              <a:defRPr sz="7467">
                <a:solidFill>
                  <a:srgbClr val="888888"/>
                </a:solidFill>
              </a:defRPr>
            </a:lvl5pPr>
            <a:lvl6pPr marL="2743200" lvl="5" indent="-228600" algn="l">
              <a:lnSpc>
                <a:spcPct val="90000"/>
              </a:lnSpc>
              <a:spcBef>
                <a:spcPts val="2333"/>
              </a:spcBef>
              <a:spcAft>
                <a:spcPts val="0"/>
              </a:spcAft>
              <a:buClr>
                <a:srgbClr val="888888"/>
              </a:buClr>
              <a:buSzPts val="7467"/>
              <a:buNone/>
              <a:defRPr sz="7467">
                <a:solidFill>
                  <a:srgbClr val="888888"/>
                </a:solidFill>
              </a:defRPr>
            </a:lvl6pPr>
            <a:lvl7pPr marL="3200400" lvl="6" indent="-228600" algn="l">
              <a:lnSpc>
                <a:spcPct val="90000"/>
              </a:lnSpc>
              <a:spcBef>
                <a:spcPts val="2333"/>
              </a:spcBef>
              <a:spcAft>
                <a:spcPts val="0"/>
              </a:spcAft>
              <a:buClr>
                <a:srgbClr val="888888"/>
              </a:buClr>
              <a:buSzPts val="7467"/>
              <a:buNone/>
              <a:defRPr sz="7467">
                <a:solidFill>
                  <a:srgbClr val="888888"/>
                </a:solidFill>
              </a:defRPr>
            </a:lvl7pPr>
            <a:lvl8pPr marL="3657600" lvl="7" indent="-228600" algn="l">
              <a:lnSpc>
                <a:spcPct val="90000"/>
              </a:lnSpc>
              <a:spcBef>
                <a:spcPts val="2333"/>
              </a:spcBef>
              <a:spcAft>
                <a:spcPts val="0"/>
              </a:spcAft>
              <a:buClr>
                <a:srgbClr val="888888"/>
              </a:buClr>
              <a:buSzPts val="7467"/>
              <a:buNone/>
              <a:defRPr sz="7467">
                <a:solidFill>
                  <a:srgbClr val="888888"/>
                </a:solidFill>
              </a:defRPr>
            </a:lvl8pPr>
            <a:lvl9pPr marL="4114800" lvl="8" indent="-228600" algn="l">
              <a:lnSpc>
                <a:spcPct val="90000"/>
              </a:lnSpc>
              <a:spcBef>
                <a:spcPts val="2333"/>
              </a:spcBef>
              <a:spcAft>
                <a:spcPts val="0"/>
              </a:spcAft>
              <a:buClr>
                <a:srgbClr val="888888"/>
              </a:buClr>
              <a:buSzPts val="7467"/>
              <a:buNone/>
              <a:defRPr sz="7467">
                <a:solidFill>
                  <a:srgbClr val="888888"/>
                </a:solidFill>
              </a:defRPr>
            </a:lvl9pPr>
          </a:lstStyle>
          <a:p>
            <a:endParaRPr/>
          </a:p>
        </p:txBody>
      </p:sp>
      <p:sp>
        <p:nvSpPr>
          <p:cNvPr id="27" name="Google Shape;27;p25"/>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25"/>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25"/>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0"/>
        <p:cNvGrpSpPr/>
        <p:nvPr/>
      </p:nvGrpSpPr>
      <p:grpSpPr>
        <a:xfrm>
          <a:off x="0" y="0"/>
          <a:ext cx="0" cy="0"/>
          <a:chOff x="0" y="0"/>
          <a:chExt cx="0" cy="0"/>
        </a:xfrm>
      </p:grpSpPr>
      <p:sp>
        <p:nvSpPr>
          <p:cNvPr id="31" name="Google Shape;31;p26"/>
          <p:cNvSpPr txBox="1">
            <a:spLocks noGrp="1"/>
          </p:cNvSpPr>
          <p:nvPr>
            <p:ph type="title"/>
          </p:nvPr>
        </p:nvSpPr>
        <p:spPr>
          <a:xfrm>
            <a:off x="3017520" y="1703924"/>
            <a:ext cx="37856160" cy="618596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2" name="Google Shape;32;p26"/>
          <p:cNvSpPr txBox="1">
            <a:spLocks noGrp="1"/>
          </p:cNvSpPr>
          <p:nvPr>
            <p:ph type="body" idx="1"/>
          </p:nvPr>
        </p:nvSpPr>
        <p:spPr>
          <a:xfrm>
            <a:off x="3017520" y="8519583"/>
            <a:ext cx="18653759" cy="2030624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4667"/>
              </a:spcBef>
              <a:spcAft>
                <a:spcPts val="0"/>
              </a:spcAft>
              <a:buClr>
                <a:schemeClr val="dk1"/>
              </a:buClr>
              <a:buSzPts val="1800"/>
              <a:buChar char="•"/>
              <a:defRPr/>
            </a:lvl1pPr>
            <a:lvl2pPr marL="914400" lvl="1" indent="-342900" algn="l">
              <a:lnSpc>
                <a:spcPct val="90000"/>
              </a:lnSpc>
              <a:spcBef>
                <a:spcPts val="2333"/>
              </a:spcBef>
              <a:spcAft>
                <a:spcPts val="0"/>
              </a:spcAft>
              <a:buClr>
                <a:schemeClr val="dk1"/>
              </a:buClr>
              <a:buSzPts val="1800"/>
              <a:buChar char="•"/>
              <a:defRPr/>
            </a:lvl2pPr>
            <a:lvl3pPr marL="1371600" lvl="2" indent="-342900" algn="l">
              <a:lnSpc>
                <a:spcPct val="90000"/>
              </a:lnSpc>
              <a:spcBef>
                <a:spcPts val="2333"/>
              </a:spcBef>
              <a:spcAft>
                <a:spcPts val="0"/>
              </a:spcAft>
              <a:buClr>
                <a:schemeClr val="dk1"/>
              </a:buClr>
              <a:buSzPts val="1800"/>
              <a:buChar char="•"/>
              <a:defRPr/>
            </a:lvl3pPr>
            <a:lvl4pPr marL="1828800" lvl="3" indent="-342900" algn="l">
              <a:lnSpc>
                <a:spcPct val="90000"/>
              </a:lnSpc>
              <a:spcBef>
                <a:spcPts val="2333"/>
              </a:spcBef>
              <a:spcAft>
                <a:spcPts val="0"/>
              </a:spcAft>
              <a:buClr>
                <a:schemeClr val="dk1"/>
              </a:buClr>
              <a:buSzPts val="1800"/>
              <a:buChar char="•"/>
              <a:defRPr/>
            </a:lvl4pPr>
            <a:lvl5pPr marL="2286000" lvl="4" indent="-342900" algn="l">
              <a:lnSpc>
                <a:spcPct val="90000"/>
              </a:lnSpc>
              <a:spcBef>
                <a:spcPts val="2333"/>
              </a:spcBef>
              <a:spcAft>
                <a:spcPts val="0"/>
              </a:spcAft>
              <a:buClr>
                <a:schemeClr val="dk1"/>
              </a:buClr>
              <a:buSzPts val="1800"/>
              <a:buChar char="•"/>
              <a:defRPr/>
            </a:lvl5pPr>
            <a:lvl6pPr marL="2743200" lvl="5" indent="-342900" algn="l">
              <a:lnSpc>
                <a:spcPct val="90000"/>
              </a:lnSpc>
              <a:spcBef>
                <a:spcPts val="2333"/>
              </a:spcBef>
              <a:spcAft>
                <a:spcPts val="0"/>
              </a:spcAft>
              <a:buClr>
                <a:schemeClr val="dk1"/>
              </a:buClr>
              <a:buSzPts val="1800"/>
              <a:buChar char="•"/>
              <a:defRPr/>
            </a:lvl6pPr>
            <a:lvl7pPr marL="3200400" lvl="6" indent="-342900" algn="l">
              <a:lnSpc>
                <a:spcPct val="90000"/>
              </a:lnSpc>
              <a:spcBef>
                <a:spcPts val="2333"/>
              </a:spcBef>
              <a:spcAft>
                <a:spcPts val="0"/>
              </a:spcAft>
              <a:buClr>
                <a:schemeClr val="dk1"/>
              </a:buClr>
              <a:buSzPts val="1800"/>
              <a:buChar char="•"/>
              <a:defRPr/>
            </a:lvl7pPr>
            <a:lvl8pPr marL="3657600" lvl="7" indent="-342900" algn="l">
              <a:lnSpc>
                <a:spcPct val="90000"/>
              </a:lnSpc>
              <a:spcBef>
                <a:spcPts val="2333"/>
              </a:spcBef>
              <a:spcAft>
                <a:spcPts val="0"/>
              </a:spcAft>
              <a:buClr>
                <a:schemeClr val="dk1"/>
              </a:buClr>
              <a:buSzPts val="1800"/>
              <a:buChar char="•"/>
              <a:defRPr/>
            </a:lvl8pPr>
            <a:lvl9pPr marL="4114800" lvl="8" indent="-342900" algn="l">
              <a:lnSpc>
                <a:spcPct val="90000"/>
              </a:lnSpc>
              <a:spcBef>
                <a:spcPts val="2333"/>
              </a:spcBef>
              <a:spcAft>
                <a:spcPts val="0"/>
              </a:spcAft>
              <a:buClr>
                <a:schemeClr val="dk1"/>
              </a:buClr>
              <a:buSzPts val="1800"/>
              <a:buChar char="•"/>
              <a:defRPr/>
            </a:lvl9pPr>
          </a:lstStyle>
          <a:p>
            <a:endParaRPr/>
          </a:p>
        </p:txBody>
      </p:sp>
      <p:sp>
        <p:nvSpPr>
          <p:cNvPr id="33" name="Google Shape;33;p26"/>
          <p:cNvSpPr txBox="1">
            <a:spLocks noGrp="1"/>
          </p:cNvSpPr>
          <p:nvPr>
            <p:ph type="body" idx="2"/>
          </p:nvPr>
        </p:nvSpPr>
        <p:spPr>
          <a:xfrm>
            <a:off x="22219920" y="8519583"/>
            <a:ext cx="18653759" cy="2030624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4667"/>
              </a:spcBef>
              <a:spcAft>
                <a:spcPts val="0"/>
              </a:spcAft>
              <a:buClr>
                <a:schemeClr val="dk1"/>
              </a:buClr>
              <a:buSzPts val="1800"/>
              <a:buChar char="•"/>
              <a:defRPr/>
            </a:lvl1pPr>
            <a:lvl2pPr marL="914400" lvl="1" indent="-342900" algn="l">
              <a:lnSpc>
                <a:spcPct val="90000"/>
              </a:lnSpc>
              <a:spcBef>
                <a:spcPts val="2333"/>
              </a:spcBef>
              <a:spcAft>
                <a:spcPts val="0"/>
              </a:spcAft>
              <a:buClr>
                <a:schemeClr val="dk1"/>
              </a:buClr>
              <a:buSzPts val="1800"/>
              <a:buChar char="•"/>
              <a:defRPr/>
            </a:lvl2pPr>
            <a:lvl3pPr marL="1371600" lvl="2" indent="-342900" algn="l">
              <a:lnSpc>
                <a:spcPct val="90000"/>
              </a:lnSpc>
              <a:spcBef>
                <a:spcPts val="2333"/>
              </a:spcBef>
              <a:spcAft>
                <a:spcPts val="0"/>
              </a:spcAft>
              <a:buClr>
                <a:schemeClr val="dk1"/>
              </a:buClr>
              <a:buSzPts val="1800"/>
              <a:buChar char="•"/>
              <a:defRPr/>
            </a:lvl3pPr>
            <a:lvl4pPr marL="1828800" lvl="3" indent="-342900" algn="l">
              <a:lnSpc>
                <a:spcPct val="90000"/>
              </a:lnSpc>
              <a:spcBef>
                <a:spcPts val="2333"/>
              </a:spcBef>
              <a:spcAft>
                <a:spcPts val="0"/>
              </a:spcAft>
              <a:buClr>
                <a:schemeClr val="dk1"/>
              </a:buClr>
              <a:buSzPts val="1800"/>
              <a:buChar char="•"/>
              <a:defRPr/>
            </a:lvl4pPr>
            <a:lvl5pPr marL="2286000" lvl="4" indent="-342900" algn="l">
              <a:lnSpc>
                <a:spcPct val="90000"/>
              </a:lnSpc>
              <a:spcBef>
                <a:spcPts val="2333"/>
              </a:spcBef>
              <a:spcAft>
                <a:spcPts val="0"/>
              </a:spcAft>
              <a:buClr>
                <a:schemeClr val="dk1"/>
              </a:buClr>
              <a:buSzPts val="1800"/>
              <a:buChar char="•"/>
              <a:defRPr/>
            </a:lvl5pPr>
            <a:lvl6pPr marL="2743200" lvl="5" indent="-342900" algn="l">
              <a:lnSpc>
                <a:spcPct val="90000"/>
              </a:lnSpc>
              <a:spcBef>
                <a:spcPts val="2333"/>
              </a:spcBef>
              <a:spcAft>
                <a:spcPts val="0"/>
              </a:spcAft>
              <a:buClr>
                <a:schemeClr val="dk1"/>
              </a:buClr>
              <a:buSzPts val="1800"/>
              <a:buChar char="•"/>
              <a:defRPr/>
            </a:lvl6pPr>
            <a:lvl7pPr marL="3200400" lvl="6" indent="-342900" algn="l">
              <a:lnSpc>
                <a:spcPct val="90000"/>
              </a:lnSpc>
              <a:spcBef>
                <a:spcPts val="2333"/>
              </a:spcBef>
              <a:spcAft>
                <a:spcPts val="0"/>
              </a:spcAft>
              <a:buClr>
                <a:schemeClr val="dk1"/>
              </a:buClr>
              <a:buSzPts val="1800"/>
              <a:buChar char="•"/>
              <a:defRPr/>
            </a:lvl7pPr>
            <a:lvl8pPr marL="3657600" lvl="7" indent="-342900" algn="l">
              <a:lnSpc>
                <a:spcPct val="90000"/>
              </a:lnSpc>
              <a:spcBef>
                <a:spcPts val="2333"/>
              </a:spcBef>
              <a:spcAft>
                <a:spcPts val="0"/>
              </a:spcAft>
              <a:buClr>
                <a:schemeClr val="dk1"/>
              </a:buClr>
              <a:buSzPts val="1800"/>
              <a:buChar char="•"/>
              <a:defRPr/>
            </a:lvl8pPr>
            <a:lvl9pPr marL="4114800" lvl="8" indent="-342900" algn="l">
              <a:lnSpc>
                <a:spcPct val="90000"/>
              </a:lnSpc>
              <a:spcBef>
                <a:spcPts val="2333"/>
              </a:spcBef>
              <a:spcAft>
                <a:spcPts val="0"/>
              </a:spcAft>
              <a:buClr>
                <a:schemeClr val="dk1"/>
              </a:buClr>
              <a:buSzPts val="1800"/>
              <a:buChar char="•"/>
              <a:defRPr/>
            </a:lvl9pPr>
          </a:lstStyle>
          <a:p>
            <a:endParaRPr/>
          </a:p>
        </p:txBody>
      </p:sp>
      <p:sp>
        <p:nvSpPr>
          <p:cNvPr id="34" name="Google Shape;34;p26"/>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26"/>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26"/>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7"/>
        <p:cNvGrpSpPr/>
        <p:nvPr/>
      </p:nvGrpSpPr>
      <p:grpSpPr>
        <a:xfrm>
          <a:off x="0" y="0"/>
          <a:ext cx="0" cy="0"/>
          <a:chOff x="0" y="0"/>
          <a:chExt cx="0" cy="0"/>
        </a:xfrm>
      </p:grpSpPr>
      <p:sp>
        <p:nvSpPr>
          <p:cNvPr id="38" name="Google Shape;38;p27"/>
          <p:cNvSpPr txBox="1">
            <a:spLocks noGrp="1"/>
          </p:cNvSpPr>
          <p:nvPr>
            <p:ph type="title"/>
          </p:nvPr>
        </p:nvSpPr>
        <p:spPr>
          <a:xfrm>
            <a:off x="3023237" y="1703924"/>
            <a:ext cx="37856160" cy="618596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27"/>
          <p:cNvSpPr txBox="1">
            <a:spLocks noGrp="1"/>
          </p:cNvSpPr>
          <p:nvPr>
            <p:ph type="body" idx="1"/>
          </p:nvPr>
        </p:nvSpPr>
        <p:spPr>
          <a:xfrm>
            <a:off x="3023242" y="7845427"/>
            <a:ext cx="18568032" cy="3844923"/>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4667"/>
              </a:spcBef>
              <a:spcAft>
                <a:spcPts val="0"/>
              </a:spcAft>
              <a:buClr>
                <a:schemeClr val="dk1"/>
              </a:buClr>
              <a:buSzPts val="11200"/>
              <a:buNone/>
              <a:defRPr sz="11200" b="1"/>
            </a:lvl1pPr>
            <a:lvl2pPr marL="914400" lvl="1" indent="-228600" algn="l">
              <a:lnSpc>
                <a:spcPct val="90000"/>
              </a:lnSpc>
              <a:spcBef>
                <a:spcPts val="2333"/>
              </a:spcBef>
              <a:spcAft>
                <a:spcPts val="0"/>
              </a:spcAft>
              <a:buClr>
                <a:schemeClr val="dk1"/>
              </a:buClr>
              <a:buSzPts val="9333"/>
              <a:buNone/>
              <a:defRPr sz="9333" b="1"/>
            </a:lvl2pPr>
            <a:lvl3pPr marL="1371600" lvl="2" indent="-228600" algn="l">
              <a:lnSpc>
                <a:spcPct val="90000"/>
              </a:lnSpc>
              <a:spcBef>
                <a:spcPts val="2333"/>
              </a:spcBef>
              <a:spcAft>
                <a:spcPts val="0"/>
              </a:spcAft>
              <a:buClr>
                <a:schemeClr val="dk1"/>
              </a:buClr>
              <a:buSzPts val="8400"/>
              <a:buNone/>
              <a:defRPr sz="8400" b="1"/>
            </a:lvl3pPr>
            <a:lvl4pPr marL="1828800" lvl="3" indent="-228600" algn="l">
              <a:lnSpc>
                <a:spcPct val="90000"/>
              </a:lnSpc>
              <a:spcBef>
                <a:spcPts val="2333"/>
              </a:spcBef>
              <a:spcAft>
                <a:spcPts val="0"/>
              </a:spcAft>
              <a:buClr>
                <a:schemeClr val="dk1"/>
              </a:buClr>
              <a:buSzPts val="7467"/>
              <a:buNone/>
              <a:defRPr sz="7467" b="1"/>
            </a:lvl4pPr>
            <a:lvl5pPr marL="2286000" lvl="4" indent="-228600" algn="l">
              <a:lnSpc>
                <a:spcPct val="90000"/>
              </a:lnSpc>
              <a:spcBef>
                <a:spcPts val="2333"/>
              </a:spcBef>
              <a:spcAft>
                <a:spcPts val="0"/>
              </a:spcAft>
              <a:buClr>
                <a:schemeClr val="dk1"/>
              </a:buClr>
              <a:buSzPts val="7467"/>
              <a:buNone/>
              <a:defRPr sz="7467" b="1"/>
            </a:lvl5pPr>
            <a:lvl6pPr marL="2743200" lvl="5" indent="-228600" algn="l">
              <a:lnSpc>
                <a:spcPct val="90000"/>
              </a:lnSpc>
              <a:spcBef>
                <a:spcPts val="2333"/>
              </a:spcBef>
              <a:spcAft>
                <a:spcPts val="0"/>
              </a:spcAft>
              <a:buClr>
                <a:schemeClr val="dk1"/>
              </a:buClr>
              <a:buSzPts val="7467"/>
              <a:buNone/>
              <a:defRPr sz="7467" b="1"/>
            </a:lvl6pPr>
            <a:lvl7pPr marL="3200400" lvl="6" indent="-228600" algn="l">
              <a:lnSpc>
                <a:spcPct val="90000"/>
              </a:lnSpc>
              <a:spcBef>
                <a:spcPts val="2333"/>
              </a:spcBef>
              <a:spcAft>
                <a:spcPts val="0"/>
              </a:spcAft>
              <a:buClr>
                <a:schemeClr val="dk1"/>
              </a:buClr>
              <a:buSzPts val="7467"/>
              <a:buNone/>
              <a:defRPr sz="7467" b="1"/>
            </a:lvl7pPr>
            <a:lvl8pPr marL="3657600" lvl="7" indent="-228600" algn="l">
              <a:lnSpc>
                <a:spcPct val="90000"/>
              </a:lnSpc>
              <a:spcBef>
                <a:spcPts val="2333"/>
              </a:spcBef>
              <a:spcAft>
                <a:spcPts val="0"/>
              </a:spcAft>
              <a:buClr>
                <a:schemeClr val="dk1"/>
              </a:buClr>
              <a:buSzPts val="7467"/>
              <a:buNone/>
              <a:defRPr sz="7467" b="1"/>
            </a:lvl8pPr>
            <a:lvl9pPr marL="4114800" lvl="8" indent="-228600" algn="l">
              <a:lnSpc>
                <a:spcPct val="90000"/>
              </a:lnSpc>
              <a:spcBef>
                <a:spcPts val="2333"/>
              </a:spcBef>
              <a:spcAft>
                <a:spcPts val="0"/>
              </a:spcAft>
              <a:buClr>
                <a:schemeClr val="dk1"/>
              </a:buClr>
              <a:buSzPts val="7467"/>
              <a:buNone/>
              <a:defRPr sz="7467" b="1"/>
            </a:lvl9pPr>
          </a:lstStyle>
          <a:p>
            <a:endParaRPr/>
          </a:p>
        </p:txBody>
      </p:sp>
      <p:sp>
        <p:nvSpPr>
          <p:cNvPr id="40" name="Google Shape;40;p27"/>
          <p:cNvSpPr txBox="1">
            <a:spLocks noGrp="1"/>
          </p:cNvSpPr>
          <p:nvPr>
            <p:ph type="body" idx="2"/>
          </p:nvPr>
        </p:nvSpPr>
        <p:spPr>
          <a:xfrm>
            <a:off x="3023242" y="11690350"/>
            <a:ext cx="18568032" cy="1719474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4667"/>
              </a:spcBef>
              <a:spcAft>
                <a:spcPts val="0"/>
              </a:spcAft>
              <a:buClr>
                <a:schemeClr val="dk1"/>
              </a:buClr>
              <a:buSzPts val="1800"/>
              <a:buChar char="•"/>
              <a:defRPr/>
            </a:lvl1pPr>
            <a:lvl2pPr marL="914400" lvl="1" indent="-342900" algn="l">
              <a:lnSpc>
                <a:spcPct val="90000"/>
              </a:lnSpc>
              <a:spcBef>
                <a:spcPts val="2333"/>
              </a:spcBef>
              <a:spcAft>
                <a:spcPts val="0"/>
              </a:spcAft>
              <a:buClr>
                <a:schemeClr val="dk1"/>
              </a:buClr>
              <a:buSzPts val="1800"/>
              <a:buChar char="•"/>
              <a:defRPr/>
            </a:lvl2pPr>
            <a:lvl3pPr marL="1371600" lvl="2" indent="-342900" algn="l">
              <a:lnSpc>
                <a:spcPct val="90000"/>
              </a:lnSpc>
              <a:spcBef>
                <a:spcPts val="2333"/>
              </a:spcBef>
              <a:spcAft>
                <a:spcPts val="0"/>
              </a:spcAft>
              <a:buClr>
                <a:schemeClr val="dk1"/>
              </a:buClr>
              <a:buSzPts val="1800"/>
              <a:buChar char="•"/>
              <a:defRPr/>
            </a:lvl3pPr>
            <a:lvl4pPr marL="1828800" lvl="3" indent="-342900" algn="l">
              <a:lnSpc>
                <a:spcPct val="90000"/>
              </a:lnSpc>
              <a:spcBef>
                <a:spcPts val="2333"/>
              </a:spcBef>
              <a:spcAft>
                <a:spcPts val="0"/>
              </a:spcAft>
              <a:buClr>
                <a:schemeClr val="dk1"/>
              </a:buClr>
              <a:buSzPts val="1800"/>
              <a:buChar char="•"/>
              <a:defRPr/>
            </a:lvl4pPr>
            <a:lvl5pPr marL="2286000" lvl="4" indent="-342900" algn="l">
              <a:lnSpc>
                <a:spcPct val="90000"/>
              </a:lnSpc>
              <a:spcBef>
                <a:spcPts val="2333"/>
              </a:spcBef>
              <a:spcAft>
                <a:spcPts val="0"/>
              </a:spcAft>
              <a:buClr>
                <a:schemeClr val="dk1"/>
              </a:buClr>
              <a:buSzPts val="1800"/>
              <a:buChar char="•"/>
              <a:defRPr/>
            </a:lvl5pPr>
            <a:lvl6pPr marL="2743200" lvl="5" indent="-342900" algn="l">
              <a:lnSpc>
                <a:spcPct val="90000"/>
              </a:lnSpc>
              <a:spcBef>
                <a:spcPts val="2333"/>
              </a:spcBef>
              <a:spcAft>
                <a:spcPts val="0"/>
              </a:spcAft>
              <a:buClr>
                <a:schemeClr val="dk1"/>
              </a:buClr>
              <a:buSzPts val="1800"/>
              <a:buChar char="•"/>
              <a:defRPr/>
            </a:lvl6pPr>
            <a:lvl7pPr marL="3200400" lvl="6" indent="-342900" algn="l">
              <a:lnSpc>
                <a:spcPct val="90000"/>
              </a:lnSpc>
              <a:spcBef>
                <a:spcPts val="2333"/>
              </a:spcBef>
              <a:spcAft>
                <a:spcPts val="0"/>
              </a:spcAft>
              <a:buClr>
                <a:schemeClr val="dk1"/>
              </a:buClr>
              <a:buSzPts val="1800"/>
              <a:buChar char="•"/>
              <a:defRPr/>
            </a:lvl7pPr>
            <a:lvl8pPr marL="3657600" lvl="7" indent="-342900" algn="l">
              <a:lnSpc>
                <a:spcPct val="90000"/>
              </a:lnSpc>
              <a:spcBef>
                <a:spcPts val="2333"/>
              </a:spcBef>
              <a:spcAft>
                <a:spcPts val="0"/>
              </a:spcAft>
              <a:buClr>
                <a:schemeClr val="dk1"/>
              </a:buClr>
              <a:buSzPts val="1800"/>
              <a:buChar char="•"/>
              <a:defRPr/>
            </a:lvl8pPr>
            <a:lvl9pPr marL="4114800" lvl="8" indent="-342900" algn="l">
              <a:lnSpc>
                <a:spcPct val="90000"/>
              </a:lnSpc>
              <a:spcBef>
                <a:spcPts val="2333"/>
              </a:spcBef>
              <a:spcAft>
                <a:spcPts val="0"/>
              </a:spcAft>
              <a:buClr>
                <a:schemeClr val="dk1"/>
              </a:buClr>
              <a:buSzPts val="1800"/>
              <a:buChar char="•"/>
              <a:defRPr/>
            </a:lvl9pPr>
          </a:lstStyle>
          <a:p>
            <a:endParaRPr/>
          </a:p>
        </p:txBody>
      </p:sp>
      <p:sp>
        <p:nvSpPr>
          <p:cNvPr id="41" name="Google Shape;41;p27"/>
          <p:cNvSpPr txBox="1">
            <a:spLocks noGrp="1"/>
          </p:cNvSpPr>
          <p:nvPr>
            <p:ph type="body" idx="3"/>
          </p:nvPr>
        </p:nvSpPr>
        <p:spPr>
          <a:xfrm>
            <a:off x="22219922" y="7845427"/>
            <a:ext cx="18659477" cy="3844923"/>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4667"/>
              </a:spcBef>
              <a:spcAft>
                <a:spcPts val="0"/>
              </a:spcAft>
              <a:buClr>
                <a:schemeClr val="dk1"/>
              </a:buClr>
              <a:buSzPts val="11200"/>
              <a:buNone/>
              <a:defRPr sz="11200" b="1"/>
            </a:lvl1pPr>
            <a:lvl2pPr marL="914400" lvl="1" indent="-228600" algn="l">
              <a:lnSpc>
                <a:spcPct val="90000"/>
              </a:lnSpc>
              <a:spcBef>
                <a:spcPts val="2333"/>
              </a:spcBef>
              <a:spcAft>
                <a:spcPts val="0"/>
              </a:spcAft>
              <a:buClr>
                <a:schemeClr val="dk1"/>
              </a:buClr>
              <a:buSzPts val="9333"/>
              <a:buNone/>
              <a:defRPr sz="9333" b="1"/>
            </a:lvl2pPr>
            <a:lvl3pPr marL="1371600" lvl="2" indent="-228600" algn="l">
              <a:lnSpc>
                <a:spcPct val="90000"/>
              </a:lnSpc>
              <a:spcBef>
                <a:spcPts val="2333"/>
              </a:spcBef>
              <a:spcAft>
                <a:spcPts val="0"/>
              </a:spcAft>
              <a:buClr>
                <a:schemeClr val="dk1"/>
              </a:buClr>
              <a:buSzPts val="8400"/>
              <a:buNone/>
              <a:defRPr sz="8400" b="1"/>
            </a:lvl3pPr>
            <a:lvl4pPr marL="1828800" lvl="3" indent="-228600" algn="l">
              <a:lnSpc>
                <a:spcPct val="90000"/>
              </a:lnSpc>
              <a:spcBef>
                <a:spcPts val="2333"/>
              </a:spcBef>
              <a:spcAft>
                <a:spcPts val="0"/>
              </a:spcAft>
              <a:buClr>
                <a:schemeClr val="dk1"/>
              </a:buClr>
              <a:buSzPts val="7467"/>
              <a:buNone/>
              <a:defRPr sz="7467" b="1"/>
            </a:lvl4pPr>
            <a:lvl5pPr marL="2286000" lvl="4" indent="-228600" algn="l">
              <a:lnSpc>
                <a:spcPct val="90000"/>
              </a:lnSpc>
              <a:spcBef>
                <a:spcPts val="2333"/>
              </a:spcBef>
              <a:spcAft>
                <a:spcPts val="0"/>
              </a:spcAft>
              <a:buClr>
                <a:schemeClr val="dk1"/>
              </a:buClr>
              <a:buSzPts val="7467"/>
              <a:buNone/>
              <a:defRPr sz="7467" b="1"/>
            </a:lvl5pPr>
            <a:lvl6pPr marL="2743200" lvl="5" indent="-228600" algn="l">
              <a:lnSpc>
                <a:spcPct val="90000"/>
              </a:lnSpc>
              <a:spcBef>
                <a:spcPts val="2333"/>
              </a:spcBef>
              <a:spcAft>
                <a:spcPts val="0"/>
              </a:spcAft>
              <a:buClr>
                <a:schemeClr val="dk1"/>
              </a:buClr>
              <a:buSzPts val="7467"/>
              <a:buNone/>
              <a:defRPr sz="7467" b="1"/>
            </a:lvl6pPr>
            <a:lvl7pPr marL="3200400" lvl="6" indent="-228600" algn="l">
              <a:lnSpc>
                <a:spcPct val="90000"/>
              </a:lnSpc>
              <a:spcBef>
                <a:spcPts val="2333"/>
              </a:spcBef>
              <a:spcAft>
                <a:spcPts val="0"/>
              </a:spcAft>
              <a:buClr>
                <a:schemeClr val="dk1"/>
              </a:buClr>
              <a:buSzPts val="7467"/>
              <a:buNone/>
              <a:defRPr sz="7467" b="1"/>
            </a:lvl7pPr>
            <a:lvl8pPr marL="3657600" lvl="7" indent="-228600" algn="l">
              <a:lnSpc>
                <a:spcPct val="90000"/>
              </a:lnSpc>
              <a:spcBef>
                <a:spcPts val="2333"/>
              </a:spcBef>
              <a:spcAft>
                <a:spcPts val="0"/>
              </a:spcAft>
              <a:buClr>
                <a:schemeClr val="dk1"/>
              </a:buClr>
              <a:buSzPts val="7467"/>
              <a:buNone/>
              <a:defRPr sz="7467" b="1"/>
            </a:lvl8pPr>
            <a:lvl9pPr marL="4114800" lvl="8" indent="-228600" algn="l">
              <a:lnSpc>
                <a:spcPct val="90000"/>
              </a:lnSpc>
              <a:spcBef>
                <a:spcPts val="2333"/>
              </a:spcBef>
              <a:spcAft>
                <a:spcPts val="0"/>
              </a:spcAft>
              <a:buClr>
                <a:schemeClr val="dk1"/>
              </a:buClr>
              <a:buSzPts val="7467"/>
              <a:buNone/>
              <a:defRPr sz="7467" b="1"/>
            </a:lvl9pPr>
          </a:lstStyle>
          <a:p>
            <a:endParaRPr/>
          </a:p>
        </p:txBody>
      </p:sp>
      <p:sp>
        <p:nvSpPr>
          <p:cNvPr id="42" name="Google Shape;42;p27"/>
          <p:cNvSpPr txBox="1">
            <a:spLocks noGrp="1"/>
          </p:cNvSpPr>
          <p:nvPr>
            <p:ph type="body" idx="4"/>
          </p:nvPr>
        </p:nvSpPr>
        <p:spPr>
          <a:xfrm>
            <a:off x="22219922" y="11690350"/>
            <a:ext cx="18659477" cy="1719474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4667"/>
              </a:spcBef>
              <a:spcAft>
                <a:spcPts val="0"/>
              </a:spcAft>
              <a:buClr>
                <a:schemeClr val="dk1"/>
              </a:buClr>
              <a:buSzPts val="1800"/>
              <a:buChar char="•"/>
              <a:defRPr/>
            </a:lvl1pPr>
            <a:lvl2pPr marL="914400" lvl="1" indent="-342900" algn="l">
              <a:lnSpc>
                <a:spcPct val="90000"/>
              </a:lnSpc>
              <a:spcBef>
                <a:spcPts val="2333"/>
              </a:spcBef>
              <a:spcAft>
                <a:spcPts val="0"/>
              </a:spcAft>
              <a:buClr>
                <a:schemeClr val="dk1"/>
              </a:buClr>
              <a:buSzPts val="1800"/>
              <a:buChar char="•"/>
              <a:defRPr/>
            </a:lvl2pPr>
            <a:lvl3pPr marL="1371600" lvl="2" indent="-342900" algn="l">
              <a:lnSpc>
                <a:spcPct val="90000"/>
              </a:lnSpc>
              <a:spcBef>
                <a:spcPts val="2333"/>
              </a:spcBef>
              <a:spcAft>
                <a:spcPts val="0"/>
              </a:spcAft>
              <a:buClr>
                <a:schemeClr val="dk1"/>
              </a:buClr>
              <a:buSzPts val="1800"/>
              <a:buChar char="•"/>
              <a:defRPr/>
            </a:lvl3pPr>
            <a:lvl4pPr marL="1828800" lvl="3" indent="-342900" algn="l">
              <a:lnSpc>
                <a:spcPct val="90000"/>
              </a:lnSpc>
              <a:spcBef>
                <a:spcPts val="2333"/>
              </a:spcBef>
              <a:spcAft>
                <a:spcPts val="0"/>
              </a:spcAft>
              <a:buClr>
                <a:schemeClr val="dk1"/>
              </a:buClr>
              <a:buSzPts val="1800"/>
              <a:buChar char="•"/>
              <a:defRPr/>
            </a:lvl4pPr>
            <a:lvl5pPr marL="2286000" lvl="4" indent="-342900" algn="l">
              <a:lnSpc>
                <a:spcPct val="90000"/>
              </a:lnSpc>
              <a:spcBef>
                <a:spcPts val="2333"/>
              </a:spcBef>
              <a:spcAft>
                <a:spcPts val="0"/>
              </a:spcAft>
              <a:buClr>
                <a:schemeClr val="dk1"/>
              </a:buClr>
              <a:buSzPts val="1800"/>
              <a:buChar char="•"/>
              <a:defRPr/>
            </a:lvl5pPr>
            <a:lvl6pPr marL="2743200" lvl="5" indent="-342900" algn="l">
              <a:lnSpc>
                <a:spcPct val="90000"/>
              </a:lnSpc>
              <a:spcBef>
                <a:spcPts val="2333"/>
              </a:spcBef>
              <a:spcAft>
                <a:spcPts val="0"/>
              </a:spcAft>
              <a:buClr>
                <a:schemeClr val="dk1"/>
              </a:buClr>
              <a:buSzPts val="1800"/>
              <a:buChar char="•"/>
              <a:defRPr/>
            </a:lvl6pPr>
            <a:lvl7pPr marL="3200400" lvl="6" indent="-342900" algn="l">
              <a:lnSpc>
                <a:spcPct val="90000"/>
              </a:lnSpc>
              <a:spcBef>
                <a:spcPts val="2333"/>
              </a:spcBef>
              <a:spcAft>
                <a:spcPts val="0"/>
              </a:spcAft>
              <a:buClr>
                <a:schemeClr val="dk1"/>
              </a:buClr>
              <a:buSzPts val="1800"/>
              <a:buChar char="•"/>
              <a:defRPr/>
            </a:lvl7pPr>
            <a:lvl8pPr marL="3657600" lvl="7" indent="-342900" algn="l">
              <a:lnSpc>
                <a:spcPct val="90000"/>
              </a:lnSpc>
              <a:spcBef>
                <a:spcPts val="2333"/>
              </a:spcBef>
              <a:spcAft>
                <a:spcPts val="0"/>
              </a:spcAft>
              <a:buClr>
                <a:schemeClr val="dk1"/>
              </a:buClr>
              <a:buSzPts val="1800"/>
              <a:buChar char="•"/>
              <a:defRPr/>
            </a:lvl8pPr>
            <a:lvl9pPr marL="4114800" lvl="8" indent="-342900" algn="l">
              <a:lnSpc>
                <a:spcPct val="90000"/>
              </a:lnSpc>
              <a:spcBef>
                <a:spcPts val="2333"/>
              </a:spcBef>
              <a:spcAft>
                <a:spcPts val="0"/>
              </a:spcAft>
              <a:buClr>
                <a:schemeClr val="dk1"/>
              </a:buClr>
              <a:buSzPts val="1800"/>
              <a:buChar char="•"/>
              <a:defRPr/>
            </a:lvl9pPr>
          </a:lstStyle>
          <a:p>
            <a:endParaRPr/>
          </a:p>
        </p:txBody>
      </p:sp>
      <p:sp>
        <p:nvSpPr>
          <p:cNvPr id="43" name="Google Shape;43;p27"/>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27"/>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27"/>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6"/>
        <p:cNvGrpSpPr/>
        <p:nvPr/>
      </p:nvGrpSpPr>
      <p:grpSpPr>
        <a:xfrm>
          <a:off x="0" y="0"/>
          <a:ext cx="0" cy="0"/>
          <a:chOff x="0" y="0"/>
          <a:chExt cx="0" cy="0"/>
        </a:xfrm>
      </p:grpSpPr>
      <p:sp>
        <p:nvSpPr>
          <p:cNvPr id="47" name="Google Shape;47;p28"/>
          <p:cNvSpPr txBox="1">
            <a:spLocks noGrp="1"/>
          </p:cNvSpPr>
          <p:nvPr>
            <p:ph type="title"/>
          </p:nvPr>
        </p:nvSpPr>
        <p:spPr>
          <a:xfrm>
            <a:off x="3017520" y="1703924"/>
            <a:ext cx="37856160" cy="618596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8" name="Google Shape;48;p28"/>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28"/>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 name="Google Shape;50;p28"/>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1"/>
        <p:cNvGrpSpPr/>
        <p:nvPr/>
      </p:nvGrpSpPr>
      <p:grpSpPr>
        <a:xfrm>
          <a:off x="0" y="0"/>
          <a:ext cx="0" cy="0"/>
          <a:chOff x="0" y="0"/>
          <a:chExt cx="0" cy="0"/>
        </a:xfrm>
      </p:grpSpPr>
      <p:sp>
        <p:nvSpPr>
          <p:cNvPr id="52" name="Google Shape;52;p29"/>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29"/>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29"/>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5"/>
        <p:cNvGrpSpPr/>
        <p:nvPr/>
      </p:nvGrpSpPr>
      <p:grpSpPr>
        <a:xfrm>
          <a:off x="0" y="0"/>
          <a:ext cx="0" cy="0"/>
          <a:chOff x="0" y="0"/>
          <a:chExt cx="0" cy="0"/>
        </a:xfrm>
      </p:grpSpPr>
      <p:sp>
        <p:nvSpPr>
          <p:cNvPr id="56" name="Google Shape;56;p30"/>
          <p:cNvSpPr txBox="1">
            <a:spLocks noGrp="1"/>
          </p:cNvSpPr>
          <p:nvPr>
            <p:ph type="title"/>
          </p:nvPr>
        </p:nvSpPr>
        <p:spPr>
          <a:xfrm>
            <a:off x="3023237" y="2133600"/>
            <a:ext cx="14156054" cy="74676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14933"/>
              <a:buFont typeface="Calibri"/>
              <a:buNone/>
              <a:defRPr sz="14933"/>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7" name="Google Shape;57;p30"/>
          <p:cNvSpPr txBox="1">
            <a:spLocks noGrp="1"/>
          </p:cNvSpPr>
          <p:nvPr>
            <p:ph type="body" idx="1"/>
          </p:nvPr>
        </p:nvSpPr>
        <p:spPr>
          <a:xfrm>
            <a:off x="18659477" y="4607991"/>
            <a:ext cx="22219920" cy="22743583"/>
          </a:xfrm>
          <a:prstGeom prst="rect">
            <a:avLst/>
          </a:prstGeom>
          <a:noFill/>
          <a:ln>
            <a:noFill/>
          </a:ln>
        </p:spPr>
        <p:txBody>
          <a:bodyPr spcFirstLastPara="1" wrap="square" lIns="91425" tIns="45700" rIns="91425" bIns="45700" anchor="t" anchorCtr="0">
            <a:normAutofit/>
          </a:bodyPr>
          <a:lstStyle>
            <a:lvl1pPr marL="457200" lvl="0" indent="-1176845" algn="l">
              <a:lnSpc>
                <a:spcPct val="90000"/>
              </a:lnSpc>
              <a:spcBef>
                <a:spcPts val="4667"/>
              </a:spcBef>
              <a:spcAft>
                <a:spcPts val="0"/>
              </a:spcAft>
              <a:buClr>
                <a:schemeClr val="dk1"/>
              </a:buClr>
              <a:buSzPts val="14933"/>
              <a:buChar char="•"/>
              <a:defRPr sz="14933"/>
            </a:lvl1pPr>
            <a:lvl2pPr marL="914400" lvl="1" indent="-1058354" algn="l">
              <a:lnSpc>
                <a:spcPct val="90000"/>
              </a:lnSpc>
              <a:spcBef>
                <a:spcPts val="2333"/>
              </a:spcBef>
              <a:spcAft>
                <a:spcPts val="0"/>
              </a:spcAft>
              <a:buClr>
                <a:schemeClr val="dk1"/>
              </a:buClr>
              <a:buSzPts val="13067"/>
              <a:buChar char="•"/>
              <a:defRPr sz="13067"/>
            </a:lvl2pPr>
            <a:lvl3pPr marL="1371600" lvl="2" indent="-939800" algn="l">
              <a:lnSpc>
                <a:spcPct val="90000"/>
              </a:lnSpc>
              <a:spcBef>
                <a:spcPts val="2333"/>
              </a:spcBef>
              <a:spcAft>
                <a:spcPts val="0"/>
              </a:spcAft>
              <a:buClr>
                <a:schemeClr val="dk1"/>
              </a:buClr>
              <a:buSzPts val="11200"/>
              <a:buChar char="•"/>
              <a:defRPr sz="11200"/>
            </a:lvl3pPr>
            <a:lvl4pPr marL="1828800" lvl="3" indent="-821245" algn="l">
              <a:lnSpc>
                <a:spcPct val="90000"/>
              </a:lnSpc>
              <a:spcBef>
                <a:spcPts val="2333"/>
              </a:spcBef>
              <a:spcAft>
                <a:spcPts val="0"/>
              </a:spcAft>
              <a:buClr>
                <a:schemeClr val="dk1"/>
              </a:buClr>
              <a:buSzPts val="9333"/>
              <a:buChar char="•"/>
              <a:defRPr sz="9333"/>
            </a:lvl4pPr>
            <a:lvl5pPr marL="2286000" lvl="4" indent="-821245" algn="l">
              <a:lnSpc>
                <a:spcPct val="90000"/>
              </a:lnSpc>
              <a:spcBef>
                <a:spcPts val="2333"/>
              </a:spcBef>
              <a:spcAft>
                <a:spcPts val="0"/>
              </a:spcAft>
              <a:buClr>
                <a:schemeClr val="dk1"/>
              </a:buClr>
              <a:buSzPts val="9333"/>
              <a:buChar char="•"/>
              <a:defRPr sz="9333"/>
            </a:lvl5pPr>
            <a:lvl6pPr marL="2743200" lvl="5" indent="-821245" algn="l">
              <a:lnSpc>
                <a:spcPct val="90000"/>
              </a:lnSpc>
              <a:spcBef>
                <a:spcPts val="2333"/>
              </a:spcBef>
              <a:spcAft>
                <a:spcPts val="0"/>
              </a:spcAft>
              <a:buClr>
                <a:schemeClr val="dk1"/>
              </a:buClr>
              <a:buSzPts val="9333"/>
              <a:buChar char="•"/>
              <a:defRPr sz="9333"/>
            </a:lvl6pPr>
            <a:lvl7pPr marL="3200400" lvl="6" indent="-821245" algn="l">
              <a:lnSpc>
                <a:spcPct val="90000"/>
              </a:lnSpc>
              <a:spcBef>
                <a:spcPts val="2333"/>
              </a:spcBef>
              <a:spcAft>
                <a:spcPts val="0"/>
              </a:spcAft>
              <a:buClr>
                <a:schemeClr val="dk1"/>
              </a:buClr>
              <a:buSzPts val="9333"/>
              <a:buChar char="•"/>
              <a:defRPr sz="9333"/>
            </a:lvl7pPr>
            <a:lvl8pPr marL="3657600" lvl="7" indent="-821245" algn="l">
              <a:lnSpc>
                <a:spcPct val="90000"/>
              </a:lnSpc>
              <a:spcBef>
                <a:spcPts val="2333"/>
              </a:spcBef>
              <a:spcAft>
                <a:spcPts val="0"/>
              </a:spcAft>
              <a:buClr>
                <a:schemeClr val="dk1"/>
              </a:buClr>
              <a:buSzPts val="9333"/>
              <a:buChar char="•"/>
              <a:defRPr sz="9333"/>
            </a:lvl8pPr>
            <a:lvl9pPr marL="4114800" lvl="8" indent="-821245" algn="l">
              <a:lnSpc>
                <a:spcPct val="90000"/>
              </a:lnSpc>
              <a:spcBef>
                <a:spcPts val="2333"/>
              </a:spcBef>
              <a:spcAft>
                <a:spcPts val="0"/>
              </a:spcAft>
              <a:buClr>
                <a:schemeClr val="dk1"/>
              </a:buClr>
              <a:buSzPts val="9333"/>
              <a:buChar char="•"/>
              <a:defRPr sz="9333"/>
            </a:lvl9pPr>
          </a:lstStyle>
          <a:p>
            <a:endParaRPr/>
          </a:p>
        </p:txBody>
      </p:sp>
      <p:sp>
        <p:nvSpPr>
          <p:cNvPr id="58" name="Google Shape;58;p30"/>
          <p:cNvSpPr txBox="1">
            <a:spLocks noGrp="1"/>
          </p:cNvSpPr>
          <p:nvPr>
            <p:ph type="body" idx="2"/>
          </p:nvPr>
        </p:nvSpPr>
        <p:spPr>
          <a:xfrm>
            <a:off x="3023237" y="9601200"/>
            <a:ext cx="14156054" cy="1778741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4667"/>
              </a:spcBef>
              <a:spcAft>
                <a:spcPts val="0"/>
              </a:spcAft>
              <a:buClr>
                <a:schemeClr val="dk1"/>
              </a:buClr>
              <a:buSzPts val="7467"/>
              <a:buNone/>
              <a:defRPr sz="7467"/>
            </a:lvl1pPr>
            <a:lvl2pPr marL="914400" lvl="1" indent="-228600" algn="l">
              <a:lnSpc>
                <a:spcPct val="90000"/>
              </a:lnSpc>
              <a:spcBef>
                <a:spcPts val="2333"/>
              </a:spcBef>
              <a:spcAft>
                <a:spcPts val="0"/>
              </a:spcAft>
              <a:buClr>
                <a:schemeClr val="dk1"/>
              </a:buClr>
              <a:buSzPts val="6533"/>
              <a:buNone/>
              <a:defRPr sz="6533"/>
            </a:lvl2pPr>
            <a:lvl3pPr marL="1371600" lvl="2" indent="-228600" algn="l">
              <a:lnSpc>
                <a:spcPct val="90000"/>
              </a:lnSpc>
              <a:spcBef>
                <a:spcPts val="2333"/>
              </a:spcBef>
              <a:spcAft>
                <a:spcPts val="0"/>
              </a:spcAft>
              <a:buClr>
                <a:schemeClr val="dk1"/>
              </a:buClr>
              <a:buSzPts val="5600"/>
              <a:buNone/>
              <a:defRPr sz="5600"/>
            </a:lvl3pPr>
            <a:lvl4pPr marL="1828800" lvl="3" indent="-228600" algn="l">
              <a:lnSpc>
                <a:spcPct val="90000"/>
              </a:lnSpc>
              <a:spcBef>
                <a:spcPts val="2333"/>
              </a:spcBef>
              <a:spcAft>
                <a:spcPts val="0"/>
              </a:spcAft>
              <a:buClr>
                <a:schemeClr val="dk1"/>
              </a:buClr>
              <a:buSzPts val="4667"/>
              <a:buNone/>
              <a:defRPr sz="4667"/>
            </a:lvl4pPr>
            <a:lvl5pPr marL="2286000" lvl="4" indent="-228600" algn="l">
              <a:lnSpc>
                <a:spcPct val="90000"/>
              </a:lnSpc>
              <a:spcBef>
                <a:spcPts val="2333"/>
              </a:spcBef>
              <a:spcAft>
                <a:spcPts val="0"/>
              </a:spcAft>
              <a:buClr>
                <a:schemeClr val="dk1"/>
              </a:buClr>
              <a:buSzPts val="4667"/>
              <a:buNone/>
              <a:defRPr sz="4667"/>
            </a:lvl5pPr>
            <a:lvl6pPr marL="2743200" lvl="5" indent="-228600" algn="l">
              <a:lnSpc>
                <a:spcPct val="90000"/>
              </a:lnSpc>
              <a:spcBef>
                <a:spcPts val="2333"/>
              </a:spcBef>
              <a:spcAft>
                <a:spcPts val="0"/>
              </a:spcAft>
              <a:buClr>
                <a:schemeClr val="dk1"/>
              </a:buClr>
              <a:buSzPts val="4667"/>
              <a:buNone/>
              <a:defRPr sz="4667"/>
            </a:lvl6pPr>
            <a:lvl7pPr marL="3200400" lvl="6" indent="-228600" algn="l">
              <a:lnSpc>
                <a:spcPct val="90000"/>
              </a:lnSpc>
              <a:spcBef>
                <a:spcPts val="2333"/>
              </a:spcBef>
              <a:spcAft>
                <a:spcPts val="0"/>
              </a:spcAft>
              <a:buClr>
                <a:schemeClr val="dk1"/>
              </a:buClr>
              <a:buSzPts val="4667"/>
              <a:buNone/>
              <a:defRPr sz="4667"/>
            </a:lvl7pPr>
            <a:lvl8pPr marL="3657600" lvl="7" indent="-228600" algn="l">
              <a:lnSpc>
                <a:spcPct val="90000"/>
              </a:lnSpc>
              <a:spcBef>
                <a:spcPts val="2333"/>
              </a:spcBef>
              <a:spcAft>
                <a:spcPts val="0"/>
              </a:spcAft>
              <a:buClr>
                <a:schemeClr val="dk1"/>
              </a:buClr>
              <a:buSzPts val="4667"/>
              <a:buNone/>
              <a:defRPr sz="4667"/>
            </a:lvl8pPr>
            <a:lvl9pPr marL="4114800" lvl="8" indent="-228600" algn="l">
              <a:lnSpc>
                <a:spcPct val="90000"/>
              </a:lnSpc>
              <a:spcBef>
                <a:spcPts val="2333"/>
              </a:spcBef>
              <a:spcAft>
                <a:spcPts val="0"/>
              </a:spcAft>
              <a:buClr>
                <a:schemeClr val="dk1"/>
              </a:buClr>
              <a:buSzPts val="4667"/>
              <a:buNone/>
              <a:defRPr sz="4667"/>
            </a:lvl9pPr>
          </a:lstStyle>
          <a:p>
            <a:endParaRPr/>
          </a:p>
        </p:txBody>
      </p:sp>
      <p:sp>
        <p:nvSpPr>
          <p:cNvPr id="59" name="Google Shape;59;p30"/>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30"/>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 name="Google Shape;61;p30"/>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heme" Target="../theme/theme2.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5"/>
          <p:cNvSpPr txBox="1">
            <a:spLocks noGrp="1"/>
          </p:cNvSpPr>
          <p:nvPr>
            <p:ph type="title"/>
          </p:nvPr>
        </p:nvSpPr>
        <p:spPr>
          <a:xfrm>
            <a:off x="3017520" y="1703924"/>
            <a:ext cx="37856160" cy="6185961"/>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20533"/>
              <a:buFont typeface="Calibri"/>
              <a:buNone/>
              <a:defRPr sz="20533"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5"/>
          <p:cNvSpPr txBox="1">
            <a:spLocks noGrp="1"/>
          </p:cNvSpPr>
          <p:nvPr>
            <p:ph type="body" idx="1"/>
          </p:nvPr>
        </p:nvSpPr>
        <p:spPr>
          <a:xfrm>
            <a:off x="3017520" y="8519583"/>
            <a:ext cx="37856160" cy="20306243"/>
          </a:xfrm>
          <a:prstGeom prst="rect">
            <a:avLst/>
          </a:prstGeom>
          <a:noFill/>
          <a:ln>
            <a:noFill/>
          </a:ln>
        </p:spPr>
        <p:txBody>
          <a:bodyPr spcFirstLastPara="1" wrap="square" lIns="91425" tIns="45700" rIns="91425" bIns="45700" anchor="t" anchorCtr="0">
            <a:normAutofit/>
          </a:bodyPr>
          <a:lstStyle>
            <a:lvl1pPr marL="457200" marR="0" lvl="0" indent="-1058354" algn="l" rtl="0">
              <a:lnSpc>
                <a:spcPct val="90000"/>
              </a:lnSpc>
              <a:spcBef>
                <a:spcPts val="4667"/>
              </a:spcBef>
              <a:spcAft>
                <a:spcPts val="0"/>
              </a:spcAft>
              <a:buClr>
                <a:schemeClr val="dk1"/>
              </a:buClr>
              <a:buSzPts val="13067"/>
              <a:buFont typeface="Arial"/>
              <a:buChar char="•"/>
              <a:defRPr sz="13067" b="0" i="0" u="none" strike="noStrike" cap="none">
                <a:solidFill>
                  <a:schemeClr val="dk1"/>
                </a:solidFill>
                <a:latin typeface="Calibri"/>
                <a:ea typeface="Calibri"/>
                <a:cs typeface="Calibri"/>
                <a:sym typeface="Calibri"/>
              </a:defRPr>
            </a:lvl1pPr>
            <a:lvl2pPr marL="914400" marR="0" lvl="1" indent="-939800" algn="l" rtl="0">
              <a:lnSpc>
                <a:spcPct val="90000"/>
              </a:lnSpc>
              <a:spcBef>
                <a:spcPts val="2333"/>
              </a:spcBef>
              <a:spcAft>
                <a:spcPts val="0"/>
              </a:spcAft>
              <a:buClr>
                <a:schemeClr val="dk1"/>
              </a:buClr>
              <a:buSzPts val="11200"/>
              <a:buFont typeface="Arial"/>
              <a:buChar char="•"/>
              <a:defRPr sz="11200" b="0" i="0" u="none" strike="noStrike" cap="none">
                <a:solidFill>
                  <a:schemeClr val="dk1"/>
                </a:solidFill>
                <a:latin typeface="Calibri"/>
                <a:ea typeface="Calibri"/>
                <a:cs typeface="Calibri"/>
                <a:sym typeface="Calibri"/>
              </a:defRPr>
            </a:lvl2pPr>
            <a:lvl3pPr marL="1371600" marR="0" lvl="2" indent="-821245" algn="l" rtl="0">
              <a:lnSpc>
                <a:spcPct val="90000"/>
              </a:lnSpc>
              <a:spcBef>
                <a:spcPts val="2333"/>
              </a:spcBef>
              <a:spcAft>
                <a:spcPts val="0"/>
              </a:spcAft>
              <a:buClr>
                <a:schemeClr val="dk1"/>
              </a:buClr>
              <a:buSzPts val="9333"/>
              <a:buFont typeface="Arial"/>
              <a:buChar char="•"/>
              <a:defRPr sz="9333" b="0" i="0" u="none" strike="noStrike" cap="none">
                <a:solidFill>
                  <a:schemeClr val="dk1"/>
                </a:solidFill>
                <a:latin typeface="Calibri"/>
                <a:ea typeface="Calibri"/>
                <a:cs typeface="Calibri"/>
                <a:sym typeface="Calibri"/>
              </a:defRPr>
            </a:lvl3pPr>
            <a:lvl4pPr marL="1828800" marR="0" lvl="3" indent="-762000" algn="l" rtl="0">
              <a:lnSpc>
                <a:spcPct val="90000"/>
              </a:lnSpc>
              <a:spcBef>
                <a:spcPts val="2333"/>
              </a:spcBef>
              <a:spcAft>
                <a:spcPts val="0"/>
              </a:spcAft>
              <a:buClr>
                <a:schemeClr val="dk1"/>
              </a:buClr>
              <a:buSzPts val="8400"/>
              <a:buFont typeface="Arial"/>
              <a:buChar char="•"/>
              <a:defRPr sz="8400" b="0" i="0" u="none" strike="noStrike" cap="none">
                <a:solidFill>
                  <a:schemeClr val="dk1"/>
                </a:solidFill>
                <a:latin typeface="Calibri"/>
                <a:ea typeface="Calibri"/>
                <a:cs typeface="Calibri"/>
                <a:sym typeface="Calibri"/>
              </a:defRPr>
            </a:lvl4pPr>
            <a:lvl5pPr marL="2286000" marR="0" lvl="4" indent="-762000" algn="l" rtl="0">
              <a:lnSpc>
                <a:spcPct val="90000"/>
              </a:lnSpc>
              <a:spcBef>
                <a:spcPts val="2333"/>
              </a:spcBef>
              <a:spcAft>
                <a:spcPts val="0"/>
              </a:spcAft>
              <a:buClr>
                <a:schemeClr val="dk1"/>
              </a:buClr>
              <a:buSzPts val="8400"/>
              <a:buFont typeface="Arial"/>
              <a:buChar char="•"/>
              <a:defRPr sz="8400" b="0" i="0" u="none" strike="noStrike" cap="none">
                <a:solidFill>
                  <a:schemeClr val="dk1"/>
                </a:solidFill>
                <a:latin typeface="Calibri"/>
                <a:ea typeface="Calibri"/>
                <a:cs typeface="Calibri"/>
                <a:sym typeface="Calibri"/>
              </a:defRPr>
            </a:lvl5pPr>
            <a:lvl6pPr marL="2743200" marR="0" lvl="5" indent="-762000" algn="l" rtl="0">
              <a:lnSpc>
                <a:spcPct val="90000"/>
              </a:lnSpc>
              <a:spcBef>
                <a:spcPts val="2333"/>
              </a:spcBef>
              <a:spcAft>
                <a:spcPts val="0"/>
              </a:spcAft>
              <a:buClr>
                <a:schemeClr val="dk1"/>
              </a:buClr>
              <a:buSzPts val="8400"/>
              <a:buFont typeface="Arial"/>
              <a:buChar char="•"/>
              <a:defRPr sz="8400" b="0" i="0" u="none" strike="noStrike" cap="none">
                <a:solidFill>
                  <a:schemeClr val="dk1"/>
                </a:solidFill>
                <a:latin typeface="Calibri"/>
                <a:ea typeface="Calibri"/>
                <a:cs typeface="Calibri"/>
                <a:sym typeface="Calibri"/>
              </a:defRPr>
            </a:lvl6pPr>
            <a:lvl7pPr marL="3200400" marR="0" lvl="6" indent="-762000" algn="l" rtl="0">
              <a:lnSpc>
                <a:spcPct val="90000"/>
              </a:lnSpc>
              <a:spcBef>
                <a:spcPts val="2333"/>
              </a:spcBef>
              <a:spcAft>
                <a:spcPts val="0"/>
              </a:spcAft>
              <a:buClr>
                <a:schemeClr val="dk1"/>
              </a:buClr>
              <a:buSzPts val="8400"/>
              <a:buFont typeface="Arial"/>
              <a:buChar char="•"/>
              <a:defRPr sz="8400" b="0" i="0" u="none" strike="noStrike" cap="none">
                <a:solidFill>
                  <a:schemeClr val="dk1"/>
                </a:solidFill>
                <a:latin typeface="Calibri"/>
                <a:ea typeface="Calibri"/>
                <a:cs typeface="Calibri"/>
                <a:sym typeface="Calibri"/>
              </a:defRPr>
            </a:lvl7pPr>
            <a:lvl8pPr marL="3657600" marR="0" lvl="7" indent="-762000" algn="l" rtl="0">
              <a:lnSpc>
                <a:spcPct val="90000"/>
              </a:lnSpc>
              <a:spcBef>
                <a:spcPts val="2333"/>
              </a:spcBef>
              <a:spcAft>
                <a:spcPts val="0"/>
              </a:spcAft>
              <a:buClr>
                <a:schemeClr val="dk1"/>
              </a:buClr>
              <a:buSzPts val="8400"/>
              <a:buFont typeface="Arial"/>
              <a:buChar char="•"/>
              <a:defRPr sz="8400" b="0" i="0" u="none" strike="noStrike" cap="none">
                <a:solidFill>
                  <a:schemeClr val="dk1"/>
                </a:solidFill>
                <a:latin typeface="Calibri"/>
                <a:ea typeface="Calibri"/>
                <a:cs typeface="Calibri"/>
                <a:sym typeface="Calibri"/>
              </a:defRPr>
            </a:lvl8pPr>
            <a:lvl9pPr marL="4114800" marR="0" lvl="8" indent="-762000" algn="l" rtl="0">
              <a:lnSpc>
                <a:spcPct val="90000"/>
              </a:lnSpc>
              <a:spcBef>
                <a:spcPts val="2333"/>
              </a:spcBef>
              <a:spcAft>
                <a:spcPts val="0"/>
              </a:spcAft>
              <a:buClr>
                <a:schemeClr val="dk1"/>
              </a:buClr>
              <a:buSzPts val="8400"/>
              <a:buFont typeface="Arial"/>
              <a:buChar char="•"/>
              <a:defRPr sz="8400" b="0" i="0" u="none" strike="noStrike" cap="none">
                <a:solidFill>
                  <a:schemeClr val="dk1"/>
                </a:solidFill>
                <a:latin typeface="Calibri"/>
                <a:ea typeface="Calibri"/>
                <a:cs typeface="Calibri"/>
                <a:sym typeface="Calibri"/>
              </a:defRPr>
            </a:lvl9pPr>
          </a:lstStyle>
          <a:p>
            <a:endParaRPr/>
          </a:p>
        </p:txBody>
      </p:sp>
      <p:sp>
        <p:nvSpPr>
          <p:cNvPr id="8" name="Google Shape;8;p15"/>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56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9pPr>
          </a:lstStyle>
          <a:p>
            <a:endParaRPr/>
          </a:p>
        </p:txBody>
      </p:sp>
      <p:sp>
        <p:nvSpPr>
          <p:cNvPr id="9" name="Google Shape;9;p15"/>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56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9pPr>
          </a:lstStyle>
          <a:p>
            <a:endParaRPr/>
          </a:p>
        </p:txBody>
      </p:sp>
      <p:sp>
        <p:nvSpPr>
          <p:cNvPr id="10" name="Google Shape;10;p15"/>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5600" b="0" i="0" u="none" strike="noStrike" cap="none">
                <a:solidFill>
                  <a:srgbClr val="888888"/>
                </a:solidFill>
                <a:latin typeface="Calibri"/>
                <a:ea typeface="Calibri"/>
                <a:cs typeface="Calibri"/>
                <a:sym typeface="Calibri"/>
              </a:defRPr>
            </a:lvl1pPr>
            <a:lvl2pPr marL="0" marR="0" lvl="1" indent="0" algn="r" rtl="0">
              <a:spcBef>
                <a:spcPts val="0"/>
              </a:spcBef>
              <a:buNone/>
              <a:defRPr sz="5600" b="0" i="0" u="none" strike="noStrike" cap="none">
                <a:solidFill>
                  <a:srgbClr val="888888"/>
                </a:solidFill>
                <a:latin typeface="Calibri"/>
                <a:ea typeface="Calibri"/>
                <a:cs typeface="Calibri"/>
                <a:sym typeface="Calibri"/>
              </a:defRPr>
            </a:lvl2pPr>
            <a:lvl3pPr marL="0" marR="0" lvl="2" indent="0" algn="r" rtl="0">
              <a:spcBef>
                <a:spcPts val="0"/>
              </a:spcBef>
              <a:buNone/>
              <a:defRPr sz="5600" b="0" i="0" u="none" strike="noStrike" cap="none">
                <a:solidFill>
                  <a:srgbClr val="888888"/>
                </a:solidFill>
                <a:latin typeface="Calibri"/>
                <a:ea typeface="Calibri"/>
                <a:cs typeface="Calibri"/>
                <a:sym typeface="Calibri"/>
              </a:defRPr>
            </a:lvl3pPr>
            <a:lvl4pPr marL="0" marR="0" lvl="3" indent="0" algn="r" rtl="0">
              <a:spcBef>
                <a:spcPts val="0"/>
              </a:spcBef>
              <a:buNone/>
              <a:defRPr sz="5600" b="0" i="0" u="none" strike="noStrike" cap="none">
                <a:solidFill>
                  <a:srgbClr val="888888"/>
                </a:solidFill>
                <a:latin typeface="Calibri"/>
                <a:ea typeface="Calibri"/>
                <a:cs typeface="Calibri"/>
                <a:sym typeface="Calibri"/>
              </a:defRPr>
            </a:lvl4pPr>
            <a:lvl5pPr marL="0" marR="0" lvl="4" indent="0" algn="r" rtl="0">
              <a:spcBef>
                <a:spcPts val="0"/>
              </a:spcBef>
              <a:buNone/>
              <a:defRPr sz="5600" b="0" i="0" u="none" strike="noStrike" cap="none">
                <a:solidFill>
                  <a:srgbClr val="888888"/>
                </a:solidFill>
                <a:latin typeface="Calibri"/>
                <a:ea typeface="Calibri"/>
                <a:cs typeface="Calibri"/>
                <a:sym typeface="Calibri"/>
              </a:defRPr>
            </a:lvl5pPr>
            <a:lvl6pPr marL="0" marR="0" lvl="5" indent="0" algn="r" rtl="0">
              <a:spcBef>
                <a:spcPts val="0"/>
              </a:spcBef>
              <a:buNone/>
              <a:defRPr sz="5600" b="0" i="0" u="none" strike="noStrike" cap="none">
                <a:solidFill>
                  <a:srgbClr val="888888"/>
                </a:solidFill>
                <a:latin typeface="Calibri"/>
                <a:ea typeface="Calibri"/>
                <a:cs typeface="Calibri"/>
                <a:sym typeface="Calibri"/>
              </a:defRPr>
            </a:lvl6pPr>
            <a:lvl7pPr marL="0" marR="0" lvl="6" indent="0" algn="r" rtl="0">
              <a:spcBef>
                <a:spcPts val="0"/>
              </a:spcBef>
              <a:buNone/>
              <a:defRPr sz="5600" b="0" i="0" u="none" strike="noStrike" cap="none">
                <a:solidFill>
                  <a:srgbClr val="888888"/>
                </a:solidFill>
                <a:latin typeface="Calibri"/>
                <a:ea typeface="Calibri"/>
                <a:cs typeface="Calibri"/>
                <a:sym typeface="Calibri"/>
              </a:defRPr>
            </a:lvl7pPr>
            <a:lvl8pPr marL="0" marR="0" lvl="7" indent="0" algn="r" rtl="0">
              <a:spcBef>
                <a:spcPts val="0"/>
              </a:spcBef>
              <a:buNone/>
              <a:defRPr sz="5600" b="0" i="0" u="none" strike="noStrike" cap="none">
                <a:solidFill>
                  <a:srgbClr val="888888"/>
                </a:solidFill>
                <a:latin typeface="Calibri"/>
                <a:ea typeface="Calibri"/>
                <a:cs typeface="Calibri"/>
                <a:sym typeface="Calibri"/>
              </a:defRPr>
            </a:lvl8pPr>
            <a:lvl9pPr marL="0" marR="0" lvl="8" indent="0" algn="r" rtl="0">
              <a:spcBef>
                <a:spcPts val="0"/>
              </a:spcBef>
              <a:buNone/>
              <a:defRPr sz="56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9440">
          <p15:clr>
            <a:srgbClr val="F26B43"/>
          </p15:clr>
        </p15:guide>
        <p15:guide id="2" pos="741">
          <p15:clr>
            <a:srgbClr val="F26B43"/>
          </p15:clr>
        </p15:guide>
        <p15:guide id="3" pos="1111">
          <p15:clr>
            <a:srgbClr val="F26B43"/>
          </p15:clr>
        </p15:guide>
        <p15:guide id="4" pos="8599">
          <p15:clr>
            <a:srgbClr val="F26B43"/>
          </p15:clr>
        </p15:guide>
        <p15:guide id="5" pos="8969">
          <p15:clr>
            <a:srgbClr val="F26B43"/>
          </p15:clr>
        </p15:guide>
        <p15:guide id="6" pos="9710">
          <p15:clr>
            <a:srgbClr val="F26B43"/>
          </p15:clr>
        </p15:guide>
        <p15:guide id="7" pos="10080">
          <p15:clr>
            <a:srgbClr val="F26B43"/>
          </p15:clr>
        </p15:guide>
        <p15:guide id="8" pos="26537">
          <p15:clr>
            <a:srgbClr val="F26B43"/>
          </p15:clr>
        </p15:guide>
        <p15:guide id="9" pos="26907">
          <p15:clr>
            <a:srgbClr val="F26B43"/>
          </p15:clr>
        </p15:guide>
        <p15:guide id="10" orient="horz" pos="720">
          <p15:clr>
            <a:srgbClr val="F26B43"/>
          </p15:clr>
        </p15:guide>
        <p15:guide id="11" orient="horz" pos="960">
          <p15:clr>
            <a:srgbClr val="F26B43"/>
          </p15:clr>
        </p15:guide>
        <p15:guide id="12" orient="horz" pos="3600">
          <p15:clr>
            <a:srgbClr val="F26B43"/>
          </p15:clr>
        </p15:guide>
        <p15:guide id="13" orient="horz" pos="3360">
          <p15:clr>
            <a:srgbClr val="F26B43"/>
          </p15:clr>
        </p15:guide>
        <p15:guide id="14" orient="horz" pos="4320">
          <p15:clr>
            <a:srgbClr val="F26B43"/>
          </p15:clr>
        </p15:guide>
        <p15:guide id="15" orient="horz" pos="4560">
          <p15:clr>
            <a:srgbClr val="F26B43"/>
          </p15:clr>
        </p15:guide>
        <p15:guide id="16" orient="horz" pos="19200">
          <p15:clr>
            <a:srgbClr val="F26B43"/>
          </p15:clr>
        </p15:guide>
        <p15:guide id="17" pos="17568">
          <p15:clr>
            <a:srgbClr val="F26B43"/>
          </p15:clr>
        </p15:guide>
        <p15:guide id="18" pos="17938">
          <p15:clr>
            <a:srgbClr val="F26B43"/>
          </p15:clr>
        </p15:guide>
        <p15:guide id="19" pos="18679">
          <p15:clr>
            <a:srgbClr val="F26B43"/>
          </p15:clr>
        </p15:guide>
        <p15:guide id="20" pos="19049">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1"/>
        <p:cNvGrpSpPr/>
        <p:nvPr/>
      </p:nvGrpSpPr>
      <p:grpSpPr>
        <a:xfrm>
          <a:off x="0" y="0"/>
          <a:ext cx="0" cy="0"/>
          <a:chOff x="0" y="0"/>
          <a:chExt cx="0" cy="0"/>
        </a:xfrm>
      </p:grpSpPr>
      <p:sp>
        <p:nvSpPr>
          <p:cNvPr id="82" name="Google Shape;82;p19"/>
          <p:cNvSpPr txBox="1">
            <a:spLocks noGrp="1"/>
          </p:cNvSpPr>
          <p:nvPr>
            <p:ph type="title"/>
          </p:nvPr>
        </p:nvSpPr>
        <p:spPr>
          <a:xfrm>
            <a:off x="3017520" y="1703924"/>
            <a:ext cx="37856160" cy="6185961"/>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20533"/>
              <a:buFont typeface="Calibri"/>
              <a:buNone/>
              <a:defRPr sz="20533"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3" name="Google Shape;83;p19"/>
          <p:cNvSpPr txBox="1">
            <a:spLocks noGrp="1"/>
          </p:cNvSpPr>
          <p:nvPr>
            <p:ph type="body" idx="1"/>
          </p:nvPr>
        </p:nvSpPr>
        <p:spPr>
          <a:xfrm>
            <a:off x="3017520" y="8519583"/>
            <a:ext cx="37856160" cy="20306243"/>
          </a:xfrm>
          <a:prstGeom prst="rect">
            <a:avLst/>
          </a:prstGeom>
          <a:noFill/>
          <a:ln>
            <a:noFill/>
          </a:ln>
        </p:spPr>
        <p:txBody>
          <a:bodyPr spcFirstLastPara="1" wrap="square" lIns="91425" tIns="45700" rIns="91425" bIns="45700" anchor="t" anchorCtr="0">
            <a:normAutofit/>
          </a:bodyPr>
          <a:lstStyle>
            <a:lvl1pPr marL="457200" marR="0" lvl="0" indent="-1058354" algn="l" rtl="0">
              <a:lnSpc>
                <a:spcPct val="90000"/>
              </a:lnSpc>
              <a:spcBef>
                <a:spcPts val="4667"/>
              </a:spcBef>
              <a:spcAft>
                <a:spcPts val="0"/>
              </a:spcAft>
              <a:buClr>
                <a:schemeClr val="dk1"/>
              </a:buClr>
              <a:buSzPts val="13067"/>
              <a:buFont typeface="Arial"/>
              <a:buChar char="•"/>
              <a:defRPr sz="13067" b="0" i="0" u="none" strike="noStrike" cap="none">
                <a:solidFill>
                  <a:schemeClr val="dk1"/>
                </a:solidFill>
                <a:latin typeface="Calibri"/>
                <a:ea typeface="Calibri"/>
                <a:cs typeface="Calibri"/>
                <a:sym typeface="Calibri"/>
              </a:defRPr>
            </a:lvl1pPr>
            <a:lvl2pPr marL="914400" marR="0" lvl="1" indent="-939800" algn="l" rtl="0">
              <a:lnSpc>
                <a:spcPct val="90000"/>
              </a:lnSpc>
              <a:spcBef>
                <a:spcPts val="2333"/>
              </a:spcBef>
              <a:spcAft>
                <a:spcPts val="0"/>
              </a:spcAft>
              <a:buClr>
                <a:schemeClr val="dk1"/>
              </a:buClr>
              <a:buSzPts val="11200"/>
              <a:buFont typeface="Arial"/>
              <a:buChar char="•"/>
              <a:defRPr sz="11200" b="0" i="0" u="none" strike="noStrike" cap="none">
                <a:solidFill>
                  <a:schemeClr val="dk1"/>
                </a:solidFill>
                <a:latin typeface="Calibri"/>
                <a:ea typeface="Calibri"/>
                <a:cs typeface="Calibri"/>
                <a:sym typeface="Calibri"/>
              </a:defRPr>
            </a:lvl2pPr>
            <a:lvl3pPr marL="1371600" marR="0" lvl="2" indent="-821245" algn="l" rtl="0">
              <a:lnSpc>
                <a:spcPct val="90000"/>
              </a:lnSpc>
              <a:spcBef>
                <a:spcPts val="2333"/>
              </a:spcBef>
              <a:spcAft>
                <a:spcPts val="0"/>
              </a:spcAft>
              <a:buClr>
                <a:schemeClr val="dk1"/>
              </a:buClr>
              <a:buSzPts val="9333"/>
              <a:buFont typeface="Arial"/>
              <a:buChar char="•"/>
              <a:defRPr sz="9333" b="0" i="0" u="none" strike="noStrike" cap="none">
                <a:solidFill>
                  <a:schemeClr val="dk1"/>
                </a:solidFill>
                <a:latin typeface="Calibri"/>
                <a:ea typeface="Calibri"/>
                <a:cs typeface="Calibri"/>
                <a:sym typeface="Calibri"/>
              </a:defRPr>
            </a:lvl3pPr>
            <a:lvl4pPr marL="1828800" marR="0" lvl="3" indent="-762000" algn="l" rtl="0">
              <a:lnSpc>
                <a:spcPct val="90000"/>
              </a:lnSpc>
              <a:spcBef>
                <a:spcPts val="2333"/>
              </a:spcBef>
              <a:spcAft>
                <a:spcPts val="0"/>
              </a:spcAft>
              <a:buClr>
                <a:schemeClr val="dk1"/>
              </a:buClr>
              <a:buSzPts val="8400"/>
              <a:buFont typeface="Arial"/>
              <a:buChar char="•"/>
              <a:defRPr sz="8400" b="0" i="0" u="none" strike="noStrike" cap="none">
                <a:solidFill>
                  <a:schemeClr val="dk1"/>
                </a:solidFill>
                <a:latin typeface="Calibri"/>
                <a:ea typeface="Calibri"/>
                <a:cs typeface="Calibri"/>
                <a:sym typeface="Calibri"/>
              </a:defRPr>
            </a:lvl4pPr>
            <a:lvl5pPr marL="2286000" marR="0" lvl="4" indent="-762000" algn="l" rtl="0">
              <a:lnSpc>
                <a:spcPct val="90000"/>
              </a:lnSpc>
              <a:spcBef>
                <a:spcPts val="2333"/>
              </a:spcBef>
              <a:spcAft>
                <a:spcPts val="0"/>
              </a:spcAft>
              <a:buClr>
                <a:schemeClr val="dk1"/>
              </a:buClr>
              <a:buSzPts val="8400"/>
              <a:buFont typeface="Arial"/>
              <a:buChar char="•"/>
              <a:defRPr sz="8400" b="0" i="0" u="none" strike="noStrike" cap="none">
                <a:solidFill>
                  <a:schemeClr val="dk1"/>
                </a:solidFill>
                <a:latin typeface="Calibri"/>
                <a:ea typeface="Calibri"/>
                <a:cs typeface="Calibri"/>
                <a:sym typeface="Calibri"/>
              </a:defRPr>
            </a:lvl5pPr>
            <a:lvl6pPr marL="2743200" marR="0" lvl="5" indent="-762000" algn="l" rtl="0">
              <a:lnSpc>
                <a:spcPct val="90000"/>
              </a:lnSpc>
              <a:spcBef>
                <a:spcPts val="2333"/>
              </a:spcBef>
              <a:spcAft>
                <a:spcPts val="0"/>
              </a:spcAft>
              <a:buClr>
                <a:schemeClr val="dk1"/>
              </a:buClr>
              <a:buSzPts val="8400"/>
              <a:buFont typeface="Arial"/>
              <a:buChar char="•"/>
              <a:defRPr sz="8400" b="0" i="0" u="none" strike="noStrike" cap="none">
                <a:solidFill>
                  <a:schemeClr val="dk1"/>
                </a:solidFill>
                <a:latin typeface="Calibri"/>
                <a:ea typeface="Calibri"/>
                <a:cs typeface="Calibri"/>
                <a:sym typeface="Calibri"/>
              </a:defRPr>
            </a:lvl6pPr>
            <a:lvl7pPr marL="3200400" marR="0" lvl="6" indent="-762000" algn="l" rtl="0">
              <a:lnSpc>
                <a:spcPct val="90000"/>
              </a:lnSpc>
              <a:spcBef>
                <a:spcPts val="2333"/>
              </a:spcBef>
              <a:spcAft>
                <a:spcPts val="0"/>
              </a:spcAft>
              <a:buClr>
                <a:schemeClr val="dk1"/>
              </a:buClr>
              <a:buSzPts val="8400"/>
              <a:buFont typeface="Arial"/>
              <a:buChar char="•"/>
              <a:defRPr sz="8400" b="0" i="0" u="none" strike="noStrike" cap="none">
                <a:solidFill>
                  <a:schemeClr val="dk1"/>
                </a:solidFill>
                <a:latin typeface="Calibri"/>
                <a:ea typeface="Calibri"/>
                <a:cs typeface="Calibri"/>
                <a:sym typeface="Calibri"/>
              </a:defRPr>
            </a:lvl7pPr>
            <a:lvl8pPr marL="3657600" marR="0" lvl="7" indent="-762000" algn="l" rtl="0">
              <a:lnSpc>
                <a:spcPct val="90000"/>
              </a:lnSpc>
              <a:spcBef>
                <a:spcPts val="2333"/>
              </a:spcBef>
              <a:spcAft>
                <a:spcPts val="0"/>
              </a:spcAft>
              <a:buClr>
                <a:schemeClr val="dk1"/>
              </a:buClr>
              <a:buSzPts val="8400"/>
              <a:buFont typeface="Arial"/>
              <a:buChar char="•"/>
              <a:defRPr sz="8400" b="0" i="0" u="none" strike="noStrike" cap="none">
                <a:solidFill>
                  <a:schemeClr val="dk1"/>
                </a:solidFill>
                <a:latin typeface="Calibri"/>
                <a:ea typeface="Calibri"/>
                <a:cs typeface="Calibri"/>
                <a:sym typeface="Calibri"/>
              </a:defRPr>
            </a:lvl8pPr>
            <a:lvl9pPr marL="4114800" marR="0" lvl="8" indent="-762000" algn="l" rtl="0">
              <a:lnSpc>
                <a:spcPct val="90000"/>
              </a:lnSpc>
              <a:spcBef>
                <a:spcPts val="2333"/>
              </a:spcBef>
              <a:spcAft>
                <a:spcPts val="0"/>
              </a:spcAft>
              <a:buClr>
                <a:schemeClr val="dk1"/>
              </a:buClr>
              <a:buSzPts val="8400"/>
              <a:buFont typeface="Arial"/>
              <a:buChar char="•"/>
              <a:defRPr sz="8400" b="0" i="0" u="none" strike="noStrike" cap="none">
                <a:solidFill>
                  <a:schemeClr val="dk1"/>
                </a:solidFill>
                <a:latin typeface="Calibri"/>
                <a:ea typeface="Calibri"/>
                <a:cs typeface="Calibri"/>
                <a:sym typeface="Calibri"/>
              </a:defRPr>
            </a:lvl9pPr>
          </a:lstStyle>
          <a:p>
            <a:endParaRPr/>
          </a:p>
        </p:txBody>
      </p:sp>
      <p:sp>
        <p:nvSpPr>
          <p:cNvPr id="84" name="Google Shape;84;p19"/>
          <p:cNvSpPr txBox="1">
            <a:spLocks noGrp="1"/>
          </p:cNvSpPr>
          <p:nvPr>
            <p:ph type="dt" idx="10"/>
          </p:nvPr>
        </p:nvSpPr>
        <p:spPr>
          <a:xfrm>
            <a:off x="3017520" y="29662975"/>
            <a:ext cx="9875520" cy="1703917"/>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5600">
                <a:solidFill>
                  <a:srgbClr val="888888"/>
                </a:solidFill>
                <a:latin typeface="Calibri"/>
                <a:ea typeface="Calibri"/>
                <a:cs typeface="Calibri"/>
                <a:sym typeface="Calibri"/>
              </a:defRPr>
            </a:lvl1pPr>
            <a:lvl2pPr marR="0" lvl="1"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9pPr>
          </a:lstStyle>
          <a:p>
            <a:endParaRPr/>
          </a:p>
        </p:txBody>
      </p:sp>
      <p:sp>
        <p:nvSpPr>
          <p:cNvPr id="85" name="Google Shape;85;p19"/>
          <p:cNvSpPr txBox="1">
            <a:spLocks noGrp="1"/>
          </p:cNvSpPr>
          <p:nvPr>
            <p:ph type="ftr" idx="11"/>
          </p:nvPr>
        </p:nvSpPr>
        <p:spPr>
          <a:xfrm>
            <a:off x="14538959" y="29662975"/>
            <a:ext cx="14813280" cy="1703917"/>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5600">
                <a:solidFill>
                  <a:srgbClr val="888888"/>
                </a:solidFill>
                <a:latin typeface="Calibri"/>
                <a:ea typeface="Calibri"/>
                <a:cs typeface="Calibri"/>
                <a:sym typeface="Calibri"/>
              </a:defRPr>
            </a:lvl1pPr>
            <a:lvl2pPr marR="0" lvl="1"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7171" b="0" i="0" u="none" strike="noStrike" cap="none">
                <a:solidFill>
                  <a:schemeClr val="dk1"/>
                </a:solidFill>
                <a:latin typeface="Calibri"/>
                <a:ea typeface="Calibri"/>
                <a:cs typeface="Calibri"/>
                <a:sym typeface="Calibri"/>
              </a:defRPr>
            </a:lvl9pPr>
          </a:lstStyle>
          <a:p>
            <a:endParaRPr/>
          </a:p>
        </p:txBody>
      </p:sp>
      <p:sp>
        <p:nvSpPr>
          <p:cNvPr id="86" name="Google Shape;86;p19"/>
          <p:cNvSpPr txBox="1">
            <a:spLocks noGrp="1"/>
          </p:cNvSpPr>
          <p:nvPr>
            <p:ph type="sldNum" idx="12"/>
          </p:nvPr>
        </p:nvSpPr>
        <p:spPr>
          <a:xfrm>
            <a:off x="30998159" y="29662975"/>
            <a:ext cx="9875520" cy="1703917"/>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5600">
                <a:solidFill>
                  <a:srgbClr val="888888"/>
                </a:solidFill>
                <a:latin typeface="Calibri"/>
                <a:ea typeface="Calibri"/>
                <a:cs typeface="Calibri"/>
                <a:sym typeface="Calibri"/>
              </a:defRPr>
            </a:lvl1pPr>
            <a:lvl2pPr marL="0" marR="0" lvl="1" indent="0" algn="r" rtl="0">
              <a:spcBef>
                <a:spcPts val="0"/>
              </a:spcBef>
              <a:buNone/>
              <a:defRPr sz="5600">
                <a:solidFill>
                  <a:srgbClr val="888888"/>
                </a:solidFill>
                <a:latin typeface="Calibri"/>
                <a:ea typeface="Calibri"/>
                <a:cs typeface="Calibri"/>
                <a:sym typeface="Calibri"/>
              </a:defRPr>
            </a:lvl2pPr>
            <a:lvl3pPr marL="0" marR="0" lvl="2" indent="0" algn="r" rtl="0">
              <a:spcBef>
                <a:spcPts val="0"/>
              </a:spcBef>
              <a:buNone/>
              <a:defRPr sz="5600">
                <a:solidFill>
                  <a:srgbClr val="888888"/>
                </a:solidFill>
                <a:latin typeface="Calibri"/>
                <a:ea typeface="Calibri"/>
                <a:cs typeface="Calibri"/>
                <a:sym typeface="Calibri"/>
              </a:defRPr>
            </a:lvl3pPr>
            <a:lvl4pPr marL="0" marR="0" lvl="3" indent="0" algn="r" rtl="0">
              <a:spcBef>
                <a:spcPts val="0"/>
              </a:spcBef>
              <a:buNone/>
              <a:defRPr sz="5600">
                <a:solidFill>
                  <a:srgbClr val="888888"/>
                </a:solidFill>
                <a:latin typeface="Calibri"/>
                <a:ea typeface="Calibri"/>
                <a:cs typeface="Calibri"/>
                <a:sym typeface="Calibri"/>
              </a:defRPr>
            </a:lvl4pPr>
            <a:lvl5pPr marL="0" marR="0" lvl="4" indent="0" algn="r" rtl="0">
              <a:spcBef>
                <a:spcPts val="0"/>
              </a:spcBef>
              <a:buNone/>
              <a:defRPr sz="5600">
                <a:solidFill>
                  <a:srgbClr val="888888"/>
                </a:solidFill>
                <a:latin typeface="Calibri"/>
                <a:ea typeface="Calibri"/>
                <a:cs typeface="Calibri"/>
                <a:sym typeface="Calibri"/>
              </a:defRPr>
            </a:lvl5pPr>
            <a:lvl6pPr marL="0" marR="0" lvl="5" indent="0" algn="r" rtl="0">
              <a:spcBef>
                <a:spcPts val="0"/>
              </a:spcBef>
              <a:buNone/>
              <a:defRPr sz="5600">
                <a:solidFill>
                  <a:srgbClr val="888888"/>
                </a:solidFill>
                <a:latin typeface="Calibri"/>
                <a:ea typeface="Calibri"/>
                <a:cs typeface="Calibri"/>
                <a:sym typeface="Calibri"/>
              </a:defRPr>
            </a:lvl6pPr>
            <a:lvl7pPr marL="0" marR="0" lvl="6" indent="0" algn="r" rtl="0">
              <a:spcBef>
                <a:spcPts val="0"/>
              </a:spcBef>
              <a:buNone/>
              <a:defRPr sz="5600">
                <a:solidFill>
                  <a:srgbClr val="888888"/>
                </a:solidFill>
                <a:latin typeface="Calibri"/>
                <a:ea typeface="Calibri"/>
                <a:cs typeface="Calibri"/>
                <a:sym typeface="Calibri"/>
              </a:defRPr>
            </a:lvl7pPr>
            <a:lvl8pPr marL="0" marR="0" lvl="7" indent="0" algn="r" rtl="0">
              <a:spcBef>
                <a:spcPts val="0"/>
              </a:spcBef>
              <a:buNone/>
              <a:defRPr sz="5600">
                <a:solidFill>
                  <a:srgbClr val="888888"/>
                </a:solidFill>
                <a:latin typeface="Calibri"/>
                <a:ea typeface="Calibri"/>
                <a:cs typeface="Calibri"/>
                <a:sym typeface="Calibri"/>
              </a:defRPr>
            </a:lvl8pPr>
            <a:lvl9pPr marL="0" marR="0" lvl="8" indent="0" algn="r" rtl="0">
              <a:spcBef>
                <a:spcPts val="0"/>
              </a:spcBef>
              <a:buNone/>
              <a:defRPr sz="56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720">
          <p15:clr>
            <a:srgbClr val="F26B43"/>
          </p15:clr>
        </p15:guide>
        <p15:guide id="2" pos="741">
          <p15:clr>
            <a:srgbClr val="F26B43"/>
          </p15:clr>
        </p15:guide>
        <p15:guide id="3" pos="1111">
          <p15:clr>
            <a:srgbClr val="F26B43"/>
          </p15:clr>
        </p15:guide>
        <p15:guide id="4" pos="7406">
          <p15:clr>
            <a:srgbClr val="F26B43"/>
          </p15:clr>
        </p15:guide>
        <p15:guide id="5" pos="7776">
          <p15:clr>
            <a:srgbClr val="F26B43"/>
          </p15:clr>
        </p15:guide>
        <p15:guide id="6" pos="8393">
          <p15:clr>
            <a:srgbClr val="F26B43"/>
          </p15:clr>
        </p15:guide>
        <p15:guide id="7" pos="8763">
          <p15:clr>
            <a:srgbClr val="F26B43"/>
          </p15:clr>
        </p15:guide>
        <p15:guide id="8" pos="18885">
          <p15:clr>
            <a:srgbClr val="F26B43"/>
          </p15:clr>
        </p15:guide>
        <p15:guide id="9" pos="19234">
          <p15:clr>
            <a:srgbClr val="F26B43"/>
          </p15:clr>
        </p15:guide>
        <p15:guide id="10" pos="19872">
          <p15:clr>
            <a:srgbClr val="F26B43"/>
          </p15:clr>
        </p15:guide>
        <p15:guide id="11" pos="20242">
          <p15:clr>
            <a:srgbClr val="F26B43"/>
          </p15:clr>
        </p15:guide>
        <p15:guide id="12" pos="26537">
          <p15:clr>
            <a:srgbClr val="F26B43"/>
          </p15:clr>
        </p15:guide>
        <p15:guide id="13" pos="26907">
          <p15:clr>
            <a:srgbClr val="F26B43"/>
          </p15:clr>
        </p15:guide>
        <p15:guide id="14" orient="horz" pos="960">
          <p15:clr>
            <a:srgbClr val="F26B43"/>
          </p15:clr>
        </p15:guide>
        <p15:guide id="15" orient="horz" pos="3360">
          <p15:clr>
            <a:srgbClr val="F26B43"/>
          </p15:clr>
        </p15:guide>
        <p15:guide id="16" orient="horz" pos="3600">
          <p15:clr>
            <a:srgbClr val="F26B43"/>
          </p15:clr>
        </p15:guide>
        <p15:guide id="17" orient="horz" pos="4320">
          <p15:clr>
            <a:srgbClr val="F26B43"/>
          </p15:clr>
        </p15:guide>
        <p15:guide id="18" orient="horz" pos="4560">
          <p15:clr>
            <a:srgbClr val="F26B43"/>
          </p15:clr>
        </p15:guide>
        <p15:guide id="19" orient="horz" pos="19440">
          <p15:clr>
            <a:srgbClr val="F26B43"/>
          </p15:clr>
        </p15:guide>
        <p15:guide id="20" orient="horz" pos="1920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g8c3d73d45b_1_22"/>
          <p:cNvSpPr/>
          <p:nvPr/>
        </p:nvSpPr>
        <p:spPr>
          <a:xfrm>
            <a:off x="500150" y="5715000"/>
            <a:ext cx="12376500" cy="8926800"/>
          </a:xfrm>
          <a:prstGeom prst="rect">
            <a:avLst/>
          </a:prstGeom>
          <a:noFill/>
          <a:ln w="1016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5976">
              <a:solidFill>
                <a:schemeClr val="lt1"/>
              </a:solidFill>
              <a:latin typeface="Calibri"/>
              <a:ea typeface="Calibri"/>
              <a:cs typeface="Calibri"/>
              <a:sym typeface="Calibri"/>
            </a:endParaRPr>
          </a:p>
        </p:txBody>
      </p:sp>
      <p:sp>
        <p:nvSpPr>
          <p:cNvPr id="164" name="Google Shape;164;g8c3d73d45b_1_22"/>
          <p:cNvSpPr/>
          <p:nvPr/>
        </p:nvSpPr>
        <p:spPr>
          <a:xfrm>
            <a:off x="538525" y="5734725"/>
            <a:ext cx="12376500" cy="1170300"/>
          </a:xfrm>
          <a:prstGeom prst="rect">
            <a:avLst/>
          </a:prstGeom>
          <a:solidFill>
            <a:srgbClr val="274E1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000" b="1">
                <a:solidFill>
                  <a:schemeClr val="lt1"/>
                </a:solidFill>
                <a:latin typeface="Arial"/>
                <a:ea typeface="Arial"/>
                <a:cs typeface="Arial"/>
                <a:sym typeface="Arial"/>
              </a:rPr>
              <a:t>Introduction</a:t>
            </a:r>
            <a:endParaRPr sz="5000">
              <a:solidFill>
                <a:schemeClr val="lt1"/>
              </a:solidFill>
              <a:latin typeface="Arial"/>
              <a:ea typeface="Arial"/>
              <a:cs typeface="Arial"/>
              <a:sym typeface="Arial"/>
            </a:endParaRPr>
          </a:p>
        </p:txBody>
      </p:sp>
      <p:sp>
        <p:nvSpPr>
          <p:cNvPr id="165" name="Google Shape;165;g8c3d73d45b_1_22"/>
          <p:cNvSpPr txBox="1"/>
          <p:nvPr/>
        </p:nvSpPr>
        <p:spPr>
          <a:xfrm>
            <a:off x="1139400" y="7407275"/>
            <a:ext cx="11472900" cy="6375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SzPts val="1100"/>
              <a:buNone/>
            </a:pPr>
            <a:r>
              <a:rPr lang="en-US" sz="3200" dirty="0">
                <a:solidFill>
                  <a:schemeClr val="dk1"/>
                </a:solidFill>
                <a:latin typeface="Times New Roman" panose="02020603050405020304" pitchFamily="18" charset="0"/>
                <a:cs typeface="Times New Roman" panose="02020603050405020304" pitchFamily="18" charset="0"/>
              </a:rPr>
              <a:t>The purpose of this research is to determine the specific</a:t>
            </a:r>
            <a:endParaRPr sz="3200" dirty="0">
              <a:solidFill>
                <a:schemeClr val="dk1"/>
              </a:solidFill>
              <a:latin typeface="Times New Roman" panose="02020603050405020304" pitchFamily="18" charset="0"/>
              <a:cs typeface="Times New Roman" panose="02020603050405020304" pitchFamily="18" charset="0"/>
            </a:endParaRPr>
          </a:p>
          <a:p>
            <a:pPr marL="0" marR="0" lvl="0" indent="0" algn="l" rtl="0">
              <a:spcBef>
                <a:spcPts val="0"/>
              </a:spcBef>
              <a:spcAft>
                <a:spcPts val="0"/>
              </a:spcAft>
              <a:buSzPts val="1100"/>
              <a:buNone/>
            </a:pPr>
            <a:r>
              <a:rPr lang="en-US" sz="3200" dirty="0">
                <a:solidFill>
                  <a:schemeClr val="dk1"/>
                </a:solidFill>
                <a:latin typeface="Times New Roman" panose="02020603050405020304" pitchFamily="18" charset="0"/>
                <a:cs typeface="Times New Roman" panose="02020603050405020304" pitchFamily="18" charset="0"/>
              </a:rPr>
              <a:t>activity of acid phosphatase (an enzyme involved in</a:t>
            </a:r>
            <a:endParaRPr sz="3200" dirty="0">
              <a:solidFill>
                <a:schemeClr val="dk1"/>
              </a:solidFill>
              <a:latin typeface="Times New Roman" panose="02020603050405020304" pitchFamily="18" charset="0"/>
              <a:cs typeface="Times New Roman" panose="02020603050405020304" pitchFamily="18" charset="0"/>
            </a:endParaRPr>
          </a:p>
          <a:p>
            <a:pPr marL="0" marR="0" lvl="0" indent="0" algn="l" rtl="0">
              <a:spcBef>
                <a:spcPts val="0"/>
              </a:spcBef>
              <a:spcAft>
                <a:spcPts val="0"/>
              </a:spcAft>
              <a:buSzPts val="1100"/>
              <a:buNone/>
            </a:pPr>
            <a:r>
              <a:rPr lang="en-US" sz="3200" dirty="0">
                <a:solidFill>
                  <a:schemeClr val="dk1"/>
                </a:solidFill>
                <a:latin typeface="Times New Roman" panose="02020603050405020304" pitchFamily="18" charset="0"/>
                <a:cs typeface="Times New Roman" panose="02020603050405020304" pitchFamily="18" charset="0"/>
              </a:rPr>
              <a:t>metabolism) in control and Salk Arabidopsis mutant plants</a:t>
            </a:r>
            <a:endParaRPr sz="3200" dirty="0">
              <a:solidFill>
                <a:schemeClr val="dk1"/>
              </a:solidFill>
              <a:latin typeface="Times New Roman" panose="02020603050405020304" pitchFamily="18" charset="0"/>
              <a:cs typeface="Times New Roman" panose="02020603050405020304" pitchFamily="18" charset="0"/>
            </a:endParaRPr>
          </a:p>
          <a:p>
            <a:pPr marL="0" marR="0" lvl="0" indent="0" algn="l" rtl="0">
              <a:spcBef>
                <a:spcPts val="0"/>
              </a:spcBef>
              <a:spcAft>
                <a:spcPts val="0"/>
              </a:spcAft>
              <a:buSzPts val="1100"/>
              <a:buNone/>
            </a:pPr>
            <a:r>
              <a:rPr lang="en-US" sz="3200" dirty="0">
                <a:solidFill>
                  <a:schemeClr val="dk1"/>
                </a:solidFill>
                <a:latin typeface="Times New Roman" panose="02020603050405020304" pitchFamily="18" charset="0"/>
                <a:cs typeface="Times New Roman" panose="02020603050405020304" pitchFamily="18" charset="0"/>
              </a:rPr>
              <a:t>grown under extreme climate conditions. This proposed</a:t>
            </a:r>
            <a:endParaRPr sz="3200" dirty="0">
              <a:solidFill>
                <a:schemeClr val="dk1"/>
              </a:solidFill>
              <a:latin typeface="Times New Roman" panose="02020603050405020304" pitchFamily="18" charset="0"/>
              <a:cs typeface="Times New Roman" panose="02020603050405020304" pitchFamily="18" charset="0"/>
            </a:endParaRPr>
          </a:p>
          <a:p>
            <a:pPr marL="0" marR="0" lvl="0" indent="0" algn="l" rtl="0">
              <a:spcBef>
                <a:spcPts val="0"/>
              </a:spcBef>
              <a:spcAft>
                <a:spcPts val="0"/>
              </a:spcAft>
              <a:buSzPts val="1100"/>
              <a:buNone/>
            </a:pPr>
            <a:r>
              <a:rPr lang="en-US" sz="3200" dirty="0">
                <a:solidFill>
                  <a:schemeClr val="dk1"/>
                </a:solidFill>
                <a:latin typeface="Times New Roman" panose="02020603050405020304" pitchFamily="18" charset="0"/>
                <a:cs typeface="Times New Roman" panose="02020603050405020304" pitchFamily="18" charset="0"/>
              </a:rPr>
              <a:t>project aims to assess differences in expression levels of acid</a:t>
            </a:r>
            <a:endParaRPr sz="3200" dirty="0">
              <a:solidFill>
                <a:schemeClr val="dk1"/>
              </a:solidFill>
              <a:latin typeface="Times New Roman" panose="02020603050405020304" pitchFamily="18" charset="0"/>
              <a:cs typeface="Times New Roman" panose="02020603050405020304" pitchFamily="18" charset="0"/>
            </a:endParaRPr>
          </a:p>
          <a:p>
            <a:pPr marL="0" marR="0" lvl="0" indent="0" algn="l" rtl="0">
              <a:spcBef>
                <a:spcPts val="0"/>
              </a:spcBef>
              <a:spcAft>
                <a:spcPts val="0"/>
              </a:spcAft>
              <a:buSzPts val="1100"/>
              <a:buNone/>
            </a:pPr>
            <a:r>
              <a:rPr lang="en-US" sz="3200" dirty="0">
                <a:solidFill>
                  <a:schemeClr val="dk1"/>
                </a:solidFill>
                <a:latin typeface="Times New Roman" panose="02020603050405020304" pitchFamily="18" charset="0"/>
                <a:cs typeface="Times New Roman" panose="02020603050405020304" pitchFamily="18" charset="0"/>
              </a:rPr>
              <a:t>phosphatase control and Salk Arabidopsis mutant plants grown</a:t>
            </a:r>
            <a:endParaRPr sz="3200" dirty="0">
              <a:solidFill>
                <a:schemeClr val="dk1"/>
              </a:solidFill>
              <a:latin typeface="Times New Roman" panose="02020603050405020304" pitchFamily="18" charset="0"/>
              <a:cs typeface="Times New Roman" panose="02020603050405020304" pitchFamily="18" charset="0"/>
            </a:endParaRPr>
          </a:p>
          <a:p>
            <a:pPr marL="0" marR="0" lvl="0" indent="0" algn="l" rtl="0">
              <a:spcBef>
                <a:spcPts val="0"/>
              </a:spcBef>
              <a:spcAft>
                <a:spcPts val="0"/>
              </a:spcAft>
              <a:buSzPts val="1100"/>
              <a:buNone/>
            </a:pPr>
            <a:r>
              <a:rPr lang="en-US" sz="3200" dirty="0">
                <a:solidFill>
                  <a:schemeClr val="dk1"/>
                </a:solidFill>
                <a:latin typeface="Times New Roman" panose="02020603050405020304" pitchFamily="18" charset="0"/>
                <a:cs typeface="Times New Roman" panose="02020603050405020304" pitchFamily="18" charset="0"/>
              </a:rPr>
              <a:t>under extreme climate conditions using colorimetric analysis.</a:t>
            </a:r>
            <a:endParaRPr sz="3200" dirty="0">
              <a:solidFill>
                <a:schemeClr val="dk1"/>
              </a:solidFill>
              <a:latin typeface="Times New Roman" panose="02020603050405020304" pitchFamily="18" charset="0"/>
              <a:cs typeface="Times New Roman" panose="02020603050405020304" pitchFamily="18" charset="0"/>
            </a:endParaRPr>
          </a:p>
          <a:p>
            <a:pPr marL="0" marR="0" lvl="0" indent="0" algn="l" rtl="0">
              <a:spcBef>
                <a:spcPts val="0"/>
              </a:spcBef>
              <a:spcAft>
                <a:spcPts val="0"/>
              </a:spcAft>
              <a:buSzPts val="1100"/>
              <a:buNone/>
            </a:pPr>
            <a:r>
              <a:rPr lang="en-US" sz="3200" dirty="0">
                <a:solidFill>
                  <a:schemeClr val="dk1"/>
                </a:solidFill>
                <a:latin typeface="Times New Roman" panose="02020603050405020304" pitchFamily="18" charset="0"/>
                <a:cs typeface="Times New Roman" panose="02020603050405020304" pitchFamily="18" charset="0"/>
              </a:rPr>
              <a:t>The hypothesis of this proposed work is that the expression levels of acid phosphatase in the Salk Arabidopsis mutant plants will be higher than in the control plants when grown under the</a:t>
            </a:r>
            <a:endParaRPr sz="3200" dirty="0">
              <a:solidFill>
                <a:schemeClr val="dk1"/>
              </a:solidFill>
              <a:latin typeface="Times New Roman" panose="02020603050405020304" pitchFamily="18" charset="0"/>
              <a:cs typeface="Times New Roman" panose="02020603050405020304" pitchFamily="18" charset="0"/>
            </a:endParaRPr>
          </a:p>
          <a:p>
            <a:pPr marL="0" marR="0" lvl="0" indent="0" algn="l" rtl="0">
              <a:spcBef>
                <a:spcPts val="0"/>
              </a:spcBef>
              <a:spcAft>
                <a:spcPts val="0"/>
              </a:spcAft>
              <a:buSzPts val="1100"/>
              <a:buNone/>
            </a:pPr>
            <a:r>
              <a:rPr lang="en-US" sz="3200" dirty="0">
                <a:solidFill>
                  <a:schemeClr val="dk1"/>
                </a:solidFill>
                <a:latin typeface="Times New Roman" panose="02020603050405020304" pitchFamily="18" charset="0"/>
                <a:cs typeface="Times New Roman" panose="02020603050405020304" pitchFamily="18" charset="0"/>
              </a:rPr>
              <a:t>same extreme climate conditions. To test this hypothesis, plants will be grown in a Percival Scientific Arabidopsis Growth Chamber as described in the Research Methods section.</a:t>
            </a:r>
            <a:endParaRPr sz="3200" dirty="0">
              <a:solidFill>
                <a:schemeClr val="dk1"/>
              </a:solidFill>
              <a:latin typeface="Times New Roman" panose="02020603050405020304" pitchFamily="18" charset="0"/>
              <a:cs typeface="Times New Roman" panose="02020603050405020304" pitchFamily="18" charset="0"/>
            </a:endParaRPr>
          </a:p>
        </p:txBody>
      </p:sp>
      <p:sp>
        <p:nvSpPr>
          <p:cNvPr id="166" name="Google Shape;166;g8c3d73d45b_1_22"/>
          <p:cNvSpPr/>
          <p:nvPr/>
        </p:nvSpPr>
        <p:spPr>
          <a:xfrm>
            <a:off x="500075" y="15226800"/>
            <a:ext cx="12376500" cy="3738600"/>
          </a:xfrm>
          <a:prstGeom prst="rect">
            <a:avLst/>
          </a:prstGeom>
          <a:noFill/>
          <a:ln w="1016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5976">
              <a:solidFill>
                <a:schemeClr val="lt1"/>
              </a:solidFill>
              <a:latin typeface="Calibri"/>
              <a:ea typeface="Calibri"/>
              <a:cs typeface="Calibri"/>
              <a:sym typeface="Calibri"/>
            </a:endParaRPr>
          </a:p>
        </p:txBody>
      </p:sp>
      <p:sp>
        <p:nvSpPr>
          <p:cNvPr id="167" name="Google Shape;167;g8c3d73d45b_1_22"/>
          <p:cNvSpPr/>
          <p:nvPr/>
        </p:nvSpPr>
        <p:spPr>
          <a:xfrm>
            <a:off x="500150" y="15226800"/>
            <a:ext cx="12376500" cy="810900"/>
          </a:xfrm>
          <a:prstGeom prst="rect">
            <a:avLst/>
          </a:prstGeom>
          <a:solidFill>
            <a:srgbClr val="274E1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000" b="1">
                <a:solidFill>
                  <a:schemeClr val="lt1"/>
                </a:solidFill>
                <a:latin typeface="Arial"/>
                <a:ea typeface="Arial"/>
                <a:cs typeface="Arial"/>
                <a:sym typeface="Arial"/>
              </a:rPr>
              <a:t>Research Goal</a:t>
            </a:r>
            <a:endParaRPr sz="5000">
              <a:solidFill>
                <a:schemeClr val="lt1"/>
              </a:solidFill>
              <a:latin typeface="Arial"/>
              <a:ea typeface="Arial"/>
              <a:cs typeface="Arial"/>
              <a:sym typeface="Arial"/>
            </a:endParaRPr>
          </a:p>
        </p:txBody>
      </p:sp>
      <p:sp>
        <p:nvSpPr>
          <p:cNvPr id="168" name="Google Shape;168;g8c3d73d45b_1_22"/>
          <p:cNvSpPr txBox="1"/>
          <p:nvPr/>
        </p:nvSpPr>
        <p:spPr>
          <a:xfrm>
            <a:off x="951900" y="16404250"/>
            <a:ext cx="12001500" cy="2800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SzPts val="1100"/>
              <a:buNone/>
            </a:pPr>
            <a:r>
              <a:rPr lang="en-US" sz="3200" dirty="0">
                <a:latin typeface="Times New Roman" panose="02020603050405020304" pitchFamily="18" charset="0"/>
                <a:cs typeface="Times New Roman" panose="02020603050405020304" pitchFamily="18" charset="0"/>
              </a:rPr>
              <a:t>The hypothesis of this proposed work is that the expression levels of acid phosphatase in the Salk Arabidopsis mutant plants will be higher than in the control plants when grown under the same extreme climate conditions.</a:t>
            </a:r>
            <a:endParaRPr sz="3200" dirty="0">
              <a:latin typeface="Times New Roman" panose="02020603050405020304" pitchFamily="18" charset="0"/>
              <a:cs typeface="Times New Roman" panose="02020603050405020304" pitchFamily="18" charset="0"/>
            </a:endParaRPr>
          </a:p>
        </p:txBody>
      </p:sp>
      <p:sp>
        <p:nvSpPr>
          <p:cNvPr id="169" name="Google Shape;169;g8c3d73d45b_1_22"/>
          <p:cNvSpPr/>
          <p:nvPr/>
        </p:nvSpPr>
        <p:spPr>
          <a:xfrm>
            <a:off x="500075" y="19550450"/>
            <a:ext cx="12376500" cy="11310600"/>
          </a:xfrm>
          <a:prstGeom prst="rect">
            <a:avLst/>
          </a:prstGeom>
          <a:noFill/>
          <a:ln w="1016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l" rtl="0">
              <a:lnSpc>
                <a:spcPct val="115000"/>
              </a:lnSpc>
              <a:spcBef>
                <a:spcPts val="0"/>
              </a:spcBef>
              <a:spcAft>
                <a:spcPts val="0"/>
              </a:spcAft>
              <a:buNone/>
            </a:pPr>
            <a:endParaRPr>
              <a:solidFill>
                <a:schemeClr val="dk1"/>
              </a:solidFill>
            </a:endParaRPr>
          </a:p>
        </p:txBody>
      </p:sp>
      <p:sp>
        <p:nvSpPr>
          <p:cNvPr id="170" name="Google Shape;170;g8c3d73d45b_1_22"/>
          <p:cNvSpPr/>
          <p:nvPr/>
        </p:nvSpPr>
        <p:spPr>
          <a:xfrm>
            <a:off x="500075" y="19571600"/>
            <a:ext cx="12376500" cy="1170300"/>
          </a:xfrm>
          <a:prstGeom prst="rect">
            <a:avLst/>
          </a:prstGeom>
          <a:solidFill>
            <a:srgbClr val="274E1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000" b="1">
                <a:solidFill>
                  <a:schemeClr val="lt1"/>
                </a:solidFill>
                <a:latin typeface="Arial"/>
                <a:ea typeface="Arial"/>
                <a:cs typeface="Arial"/>
                <a:sym typeface="Arial"/>
              </a:rPr>
              <a:t>Methods</a:t>
            </a:r>
            <a:endParaRPr/>
          </a:p>
        </p:txBody>
      </p:sp>
      <p:sp>
        <p:nvSpPr>
          <p:cNvPr id="172" name="Google Shape;172;g8c3d73d45b_1_22"/>
          <p:cNvSpPr/>
          <p:nvPr/>
        </p:nvSpPr>
        <p:spPr>
          <a:xfrm>
            <a:off x="13323900" y="5715000"/>
            <a:ext cx="17635500" cy="25145700"/>
          </a:xfrm>
          <a:prstGeom prst="rect">
            <a:avLst/>
          </a:prstGeom>
          <a:noFill/>
          <a:ln w="1016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5976">
              <a:solidFill>
                <a:schemeClr val="lt1"/>
              </a:solidFill>
              <a:latin typeface="Calibri"/>
              <a:ea typeface="Calibri"/>
              <a:cs typeface="Calibri"/>
              <a:sym typeface="Calibri"/>
            </a:endParaRPr>
          </a:p>
        </p:txBody>
      </p:sp>
      <p:sp>
        <p:nvSpPr>
          <p:cNvPr id="173" name="Google Shape;173;g8c3d73d45b_1_22"/>
          <p:cNvSpPr/>
          <p:nvPr/>
        </p:nvSpPr>
        <p:spPr>
          <a:xfrm>
            <a:off x="13100275" y="5622450"/>
            <a:ext cx="17859000" cy="1170300"/>
          </a:xfrm>
          <a:prstGeom prst="rect">
            <a:avLst/>
          </a:prstGeom>
          <a:solidFill>
            <a:srgbClr val="274E1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000" b="1">
                <a:solidFill>
                  <a:schemeClr val="lt1"/>
                </a:solidFill>
                <a:latin typeface="Arial"/>
                <a:ea typeface="Arial"/>
                <a:cs typeface="Arial"/>
                <a:sym typeface="Arial"/>
              </a:rPr>
              <a:t>Figures and Results</a:t>
            </a:r>
            <a:endParaRPr sz="5000">
              <a:solidFill>
                <a:schemeClr val="lt1"/>
              </a:solidFill>
              <a:latin typeface="Arial"/>
              <a:ea typeface="Arial"/>
              <a:cs typeface="Arial"/>
              <a:sym typeface="Arial"/>
            </a:endParaRPr>
          </a:p>
        </p:txBody>
      </p:sp>
      <p:sp>
        <p:nvSpPr>
          <p:cNvPr id="174" name="Google Shape;174;g8c3d73d45b_1_22"/>
          <p:cNvSpPr/>
          <p:nvPr/>
        </p:nvSpPr>
        <p:spPr>
          <a:xfrm>
            <a:off x="31934663" y="18522906"/>
            <a:ext cx="11472900" cy="13191600"/>
          </a:xfrm>
          <a:prstGeom prst="rect">
            <a:avLst/>
          </a:prstGeom>
          <a:noFill/>
          <a:ln w="101600" cap="flat" cmpd="sng">
            <a:solidFill>
              <a:schemeClr val="tx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976">
                <a:solidFill>
                  <a:schemeClr val="lt1"/>
                </a:solidFill>
                <a:latin typeface="Calibri"/>
                <a:ea typeface="Calibri"/>
                <a:cs typeface="Calibri"/>
                <a:sym typeface="Calibri"/>
              </a:rPr>
              <a:t>v</a:t>
            </a:r>
            <a:endParaRPr sz="5976">
              <a:solidFill>
                <a:schemeClr val="lt1"/>
              </a:solidFill>
              <a:latin typeface="Calibri"/>
              <a:ea typeface="Calibri"/>
              <a:cs typeface="Calibri"/>
              <a:sym typeface="Calibri"/>
            </a:endParaRPr>
          </a:p>
        </p:txBody>
      </p:sp>
      <p:sp>
        <p:nvSpPr>
          <p:cNvPr id="175" name="Google Shape;175;g8c3d73d45b_1_22"/>
          <p:cNvSpPr/>
          <p:nvPr/>
        </p:nvSpPr>
        <p:spPr>
          <a:xfrm>
            <a:off x="31894525" y="18205922"/>
            <a:ext cx="11538320" cy="1268484"/>
          </a:xfrm>
          <a:prstGeom prst="rect">
            <a:avLst/>
          </a:prstGeom>
          <a:solidFill>
            <a:srgbClr val="274E1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000" b="1">
                <a:solidFill>
                  <a:schemeClr val="lt1"/>
                </a:solidFill>
              </a:rPr>
              <a:t>References</a:t>
            </a:r>
            <a:endParaRPr sz="5000">
              <a:solidFill>
                <a:schemeClr val="lt1"/>
              </a:solidFill>
              <a:latin typeface="Arial"/>
              <a:ea typeface="Arial"/>
              <a:cs typeface="Arial"/>
              <a:sym typeface="Arial"/>
            </a:endParaRPr>
          </a:p>
        </p:txBody>
      </p:sp>
      <p:sp>
        <p:nvSpPr>
          <p:cNvPr id="177" name="Google Shape;177;g8c3d73d45b_1_22"/>
          <p:cNvSpPr/>
          <p:nvPr/>
        </p:nvSpPr>
        <p:spPr>
          <a:xfrm>
            <a:off x="31972175" y="12764966"/>
            <a:ext cx="11168100" cy="4875900"/>
          </a:xfrm>
          <a:prstGeom prst="rect">
            <a:avLst/>
          </a:prstGeom>
          <a:noFill/>
          <a:ln w="101600" cap="flat" cmpd="sng">
            <a:solidFill>
              <a:schemeClr val="tx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976">
                <a:solidFill>
                  <a:schemeClr val="lt1"/>
                </a:solidFill>
                <a:latin typeface="Calibri"/>
                <a:ea typeface="Calibri"/>
                <a:cs typeface="Calibri"/>
                <a:sym typeface="Calibri"/>
              </a:rPr>
              <a:t>f</a:t>
            </a:r>
            <a:endParaRPr sz="5976">
              <a:solidFill>
                <a:schemeClr val="lt1"/>
              </a:solidFill>
              <a:latin typeface="Calibri"/>
              <a:ea typeface="Calibri"/>
              <a:cs typeface="Calibri"/>
              <a:sym typeface="Calibri"/>
            </a:endParaRPr>
          </a:p>
        </p:txBody>
      </p:sp>
      <p:sp>
        <p:nvSpPr>
          <p:cNvPr id="178" name="Google Shape;178;g8c3d73d45b_1_22"/>
          <p:cNvSpPr/>
          <p:nvPr/>
        </p:nvSpPr>
        <p:spPr>
          <a:xfrm>
            <a:off x="32054514" y="12820957"/>
            <a:ext cx="11168100" cy="1170300"/>
          </a:xfrm>
          <a:prstGeom prst="rect">
            <a:avLst/>
          </a:prstGeom>
          <a:solidFill>
            <a:srgbClr val="274E1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000" b="1">
                <a:solidFill>
                  <a:schemeClr val="lt1"/>
                </a:solidFill>
                <a:latin typeface="Arial"/>
                <a:ea typeface="Arial"/>
                <a:cs typeface="Arial"/>
                <a:sym typeface="Arial"/>
              </a:rPr>
              <a:t>Acknowledgments</a:t>
            </a:r>
            <a:endParaRPr sz="5000">
              <a:solidFill>
                <a:schemeClr val="lt1"/>
              </a:solidFill>
              <a:latin typeface="Arial"/>
              <a:ea typeface="Arial"/>
              <a:cs typeface="Arial"/>
              <a:sym typeface="Arial"/>
            </a:endParaRPr>
          </a:p>
        </p:txBody>
      </p:sp>
      <p:sp>
        <p:nvSpPr>
          <p:cNvPr id="179" name="Google Shape;179;g8c3d73d45b_1_22"/>
          <p:cNvSpPr/>
          <p:nvPr/>
        </p:nvSpPr>
        <p:spPr>
          <a:xfrm>
            <a:off x="31972175" y="5800930"/>
            <a:ext cx="11168100" cy="5849700"/>
          </a:xfrm>
          <a:prstGeom prst="rect">
            <a:avLst/>
          </a:prstGeom>
          <a:noFill/>
          <a:ln w="101600" cap="flat" cmpd="sng">
            <a:solidFill>
              <a:schemeClr val="tx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5976">
              <a:solidFill>
                <a:schemeClr val="lt1"/>
              </a:solidFill>
              <a:latin typeface="Calibri"/>
              <a:ea typeface="Calibri"/>
              <a:cs typeface="Calibri"/>
              <a:sym typeface="Calibri"/>
            </a:endParaRPr>
          </a:p>
        </p:txBody>
      </p:sp>
      <p:sp>
        <p:nvSpPr>
          <p:cNvPr id="180" name="Google Shape;180;g8c3d73d45b_1_22"/>
          <p:cNvSpPr/>
          <p:nvPr/>
        </p:nvSpPr>
        <p:spPr>
          <a:xfrm>
            <a:off x="31972175" y="5825891"/>
            <a:ext cx="11168100" cy="1170300"/>
          </a:xfrm>
          <a:prstGeom prst="rect">
            <a:avLst/>
          </a:prstGeom>
          <a:solidFill>
            <a:srgbClr val="274E1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000" b="1">
                <a:solidFill>
                  <a:schemeClr val="lt1"/>
                </a:solidFill>
              </a:rPr>
              <a:t>Conclusion</a:t>
            </a:r>
            <a:endParaRPr sz="5000">
              <a:solidFill>
                <a:schemeClr val="lt1"/>
              </a:solidFill>
              <a:latin typeface="Arial"/>
              <a:ea typeface="Arial"/>
              <a:cs typeface="Arial"/>
              <a:sym typeface="Arial"/>
            </a:endParaRPr>
          </a:p>
        </p:txBody>
      </p:sp>
      <p:sp>
        <p:nvSpPr>
          <p:cNvPr id="181" name="Google Shape;181;g8c3d73d45b_1_22"/>
          <p:cNvSpPr txBox="1"/>
          <p:nvPr/>
        </p:nvSpPr>
        <p:spPr>
          <a:xfrm>
            <a:off x="13911263" y="21332406"/>
            <a:ext cx="16242600" cy="3786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a:p>
        </p:txBody>
      </p:sp>
      <p:sp>
        <p:nvSpPr>
          <p:cNvPr id="182" name="Google Shape;182;g8c3d73d45b_1_22"/>
          <p:cNvSpPr txBox="1"/>
          <p:nvPr/>
        </p:nvSpPr>
        <p:spPr>
          <a:xfrm>
            <a:off x="114475" y="954463"/>
            <a:ext cx="39590664" cy="28008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8800" b="1" dirty="0">
                <a:latin typeface="Times New Roman" panose="02020603050405020304" pitchFamily="18" charset="0"/>
                <a:cs typeface="Times New Roman" panose="02020603050405020304" pitchFamily="18" charset="0"/>
              </a:rPr>
              <a:t>Specific Activity of Acid Phosphatase in Salk Arabidopsis Mutant Plant</a:t>
            </a:r>
            <a:endParaRPr sz="8800" b="1" dirty="0">
              <a:latin typeface="Times New Roman" panose="02020603050405020304" pitchFamily="18" charset="0"/>
              <a:cs typeface="Times New Roman" panose="02020603050405020304" pitchFamily="18" charset="0"/>
              <a:sym typeface="Arial"/>
            </a:endParaRPr>
          </a:p>
        </p:txBody>
      </p:sp>
      <p:sp>
        <p:nvSpPr>
          <p:cNvPr id="183" name="Google Shape;183;g8c3d73d45b_1_22"/>
          <p:cNvSpPr txBox="1"/>
          <p:nvPr/>
        </p:nvSpPr>
        <p:spPr>
          <a:xfrm>
            <a:off x="114475" y="2703670"/>
            <a:ext cx="42481900" cy="19389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4800" b="1" u="sng" dirty="0">
                <a:latin typeface="Times New Roman" panose="02020603050405020304" pitchFamily="18" charset="0"/>
                <a:cs typeface="Times New Roman" panose="02020603050405020304" pitchFamily="18" charset="0"/>
              </a:rPr>
              <a:t>Jameel Moore </a:t>
            </a:r>
            <a:r>
              <a:rPr lang="en-US" sz="4800" b="1" dirty="0">
                <a:latin typeface="Times New Roman" panose="02020603050405020304" pitchFamily="18" charset="0"/>
                <a:cs typeface="Times New Roman" panose="02020603050405020304" pitchFamily="18" charset="0"/>
              </a:rPr>
              <a:t>and Dr. Larry Lowe</a:t>
            </a:r>
            <a:endParaRPr sz="4800" b="1" dirty="0">
              <a:latin typeface="Times New Roman" panose="02020603050405020304" pitchFamily="18" charset="0"/>
              <a:cs typeface="Times New Roman" panose="02020603050405020304" pitchFamily="18" charset="0"/>
            </a:endParaRPr>
          </a:p>
          <a:p>
            <a:pPr marL="0" marR="0" lvl="0" indent="0" algn="ctr" rtl="0">
              <a:spcBef>
                <a:spcPts val="0"/>
              </a:spcBef>
              <a:spcAft>
                <a:spcPts val="0"/>
              </a:spcAft>
              <a:buNone/>
            </a:pPr>
            <a:r>
              <a:rPr lang="en-US" sz="4800" b="1" dirty="0">
                <a:latin typeface="Times New Roman" panose="02020603050405020304" pitchFamily="18" charset="0"/>
                <a:cs typeface="Times New Roman" panose="02020603050405020304" pitchFamily="18" charset="0"/>
              </a:rPr>
              <a:t>Biology, Chemistry, and Environmental Health Science Department, Benedict College, 1600 Harden Street, Columbia SC 29204 </a:t>
            </a:r>
            <a:endParaRPr sz="4800" b="1" dirty="0">
              <a:latin typeface="Times New Roman" panose="02020603050405020304" pitchFamily="18" charset="0"/>
              <a:cs typeface="Times New Roman" panose="02020603050405020304" pitchFamily="18" charset="0"/>
            </a:endParaRPr>
          </a:p>
        </p:txBody>
      </p:sp>
      <p:sp>
        <p:nvSpPr>
          <p:cNvPr id="184" name="Google Shape;184;g8c3d73d45b_1_22"/>
          <p:cNvSpPr txBox="1"/>
          <p:nvPr/>
        </p:nvSpPr>
        <p:spPr>
          <a:xfrm>
            <a:off x="974588" y="21204475"/>
            <a:ext cx="12001500" cy="86649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3200" b="1" dirty="0">
                <a:solidFill>
                  <a:schemeClr val="dk1"/>
                </a:solidFill>
                <a:latin typeface="Times New Roman" panose="02020603050405020304" pitchFamily="18" charset="0"/>
                <a:cs typeface="Times New Roman" panose="02020603050405020304" pitchFamily="18" charset="0"/>
              </a:rPr>
              <a:t>STEP 1: </a:t>
            </a:r>
            <a:r>
              <a:rPr lang="en-US" sz="3200" dirty="0">
                <a:solidFill>
                  <a:schemeClr val="dk1"/>
                </a:solidFill>
                <a:latin typeface="Times New Roman" panose="02020603050405020304" pitchFamily="18" charset="0"/>
                <a:cs typeface="Times New Roman" panose="02020603050405020304" pitchFamily="18" charset="0"/>
              </a:rPr>
              <a:t>Seeds were Cold Treated</a:t>
            </a:r>
            <a:endParaRPr sz="3200" dirty="0">
              <a:solidFill>
                <a:schemeClr val="dk1"/>
              </a:solidFill>
              <a:latin typeface="Times New Roman" panose="02020603050405020304" pitchFamily="18" charset="0"/>
              <a:cs typeface="Times New Roman" panose="02020603050405020304" pitchFamily="18" charset="0"/>
            </a:endParaRPr>
          </a:p>
          <a:p>
            <a:pPr marL="0" lvl="0" indent="0" algn="l" rtl="0">
              <a:lnSpc>
                <a:spcPct val="115000"/>
              </a:lnSpc>
              <a:spcBef>
                <a:spcPts val="0"/>
              </a:spcBef>
              <a:spcAft>
                <a:spcPts val="0"/>
              </a:spcAft>
              <a:buNone/>
            </a:pPr>
            <a:r>
              <a:rPr lang="en-US" sz="3200" b="1" dirty="0">
                <a:solidFill>
                  <a:schemeClr val="dk1"/>
                </a:solidFill>
                <a:latin typeface="Times New Roman" panose="02020603050405020304" pitchFamily="18" charset="0"/>
                <a:cs typeface="Times New Roman" panose="02020603050405020304" pitchFamily="18" charset="0"/>
              </a:rPr>
              <a:t>STEP 2</a:t>
            </a:r>
            <a:r>
              <a:rPr lang="en-US" sz="3200" dirty="0">
                <a:solidFill>
                  <a:schemeClr val="dk1"/>
                </a:solidFill>
                <a:latin typeface="Times New Roman" panose="02020603050405020304" pitchFamily="18" charset="0"/>
                <a:cs typeface="Times New Roman" panose="02020603050405020304" pitchFamily="18" charset="0"/>
              </a:rPr>
              <a:t>: Seeds will be sown to 2.25-inch labeled pots containing </a:t>
            </a:r>
            <a:r>
              <a:rPr lang="en-US" sz="3200" dirty="0" err="1">
                <a:solidFill>
                  <a:schemeClr val="dk1"/>
                </a:solidFill>
                <a:latin typeface="Times New Roman" panose="02020603050405020304" pitchFamily="18" charset="0"/>
                <a:cs typeface="Times New Roman" panose="02020603050405020304" pitchFamily="18" charset="0"/>
              </a:rPr>
              <a:t>ProMix</a:t>
            </a:r>
            <a:r>
              <a:rPr lang="en-US" sz="3200" dirty="0">
                <a:solidFill>
                  <a:schemeClr val="dk1"/>
                </a:solidFill>
                <a:latin typeface="Times New Roman" panose="02020603050405020304" pitchFamily="18" charset="0"/>
                <a:cs typeface="Times New Roman" panose="02020603050405020304" pitchFamily="18" charset="0"/>
              </a:rPr>
              <a:t> Bx potting mix.</a:t>
            </a:r>
            <a:endParaRPr sz="3200" dirty="0">
              <a:solidFill>
                <a:schemeClr val="dk1"/>
              </a:solidFill>
              <a:latin typeface="Times New Roman" panose="02020603050405020304" pitchFamily="18" charset="0"/>
              <a:cs typeface="Times New Roman" panose="02020603050405020304" pitchFamily="18" charset="0"/>
            </a:endParaRPr>
          </a:p>
          <a:p>
            <a:pPr marL="0" lvl="0" indent="0" algn="l" rtl="0">
              <a:lnSpc>
                <a:spcPct val="115000"/>
              </a:lnSpc>
              <a:spcBef>
                <a:spcPts val="0"/>
              </a:spcBef>
              <a:spcAft>
                <a:spcPts val="0"/>
              </a:spcAft>
              <a:buNone/>
            </a:pPr>
            <a:r>
              <a:rPr lang="en-US" sz="3200" b="1" dirty="0">
                <a:solidFill>
                  <a:schemeClr val="dk1"/>
                </a:solidFill>
                <a:latin typeface="Times New Roman" panose="02020603050405020304" pitchFamily="18" charset="0"/>
                <a:cs typeface="Times New Roman" panose="02020603050405020304" pitchFamily="18" charset="0"/>
              </a:rPr>
              <a:t>STEP 3</a:t>
            </a:r>
            <a:r>
              <a:rPr lang="en-US" sz="3200" dirty="0">
                <a:solidFill>
                  <a:schemeClr val="dk1"/>
                </a:solidFill>
                <a:latin typeface="Times New Roman" panose="02020603050405020304" pitchFamily="18" charset="0"/>
                <a:cs typeface="Times New Roman" panose="02020603050405020304" pitchFamily="18" charset="0"/>
              </a:rPr>
              <a:t>: Seeds and plants will be bottom watered in trays ~ every 4 days through the germinating, bolting and maturing growth phases</a:t>
            </a:r>
            <a:endParaRPr sz="3200" dirty="0">
              <a:solidFill>
                <a:schemeClr val="dk1"/>
              </a:solidFill>
              <a:latin typeface="Times New Roman" panose="02020603050405020304" pitchFamily="18" charset="0"/>
              <a:cs typeface="Times New Roman" panose="02020603050405020304" pitchFamily="18" charset="0"/>
            </a:endParaRPr>
          </a:p>
          <a:p>
            <a:pPr marL="0" lvl="0" indent="0" algn="l" rtl="0">
              <a:lnSpc>
                <a:spcPct val="115000"/>
              </a:lnSpc>
              <a:spcBef>
                <a:spcPts val="0"/>
              </a:spcBef>
              <a:spcAft>
                <a:spcPts val="0"/>
              </a:spcAft>
              <a:buNone/>
            </a:pPr>
            <a:r>
              <a:rPr lang="en-US" sz="3200" b="1" dirty="0">
                <a:solidFill>
                  <a:schemeClr val="dk1"/>
                </a:solidFill>
                <a:latin typeface="Times New Roman" panose="02020603050405020304" pitchFamily="18" charset="0"/>
                <a:cs typeface="Times New Roman" panose="02020603050405020304" pitchFamily="18" charset="0"/>
              </a:rPr>
              <a:t>STEP 4</a:t>
            </a:r>
            <a:r>
              <a:rPr lang="en-US" sz="3200" dirty="0">
                <a:solidFill>
                  <a:schemeClr val="dk1"/>
                </a:solidFill>
                <a:latin typeface="Times New Roman" panose="02020603050405020304" pitchFamily="18" charset="0"/>
                <a:cs typeface="Times New Roman" panose="02020603050405020304" pitchFamily="18" charset="0"/>
              </a:rPr>
              <a:t>: Germination will occur within 2 – 14 days at 22o C in growth chamber conditions. The growth chamber will be the location for this experiment.</a:t>
            </a:r>
            <a:endParaRPr sz="3200" dirty="0">
              <a:solidFill>
                <a:schemeClr val="dk1"/>
              </a:solidFill>
              <a:latin typeface="Times New Roman" panose="02020603050405020304" pitchFamily="18" charset="0"/>
              <a:cs typeface="Times New Roman" panose="02020603050405020304" pitchFamily="18" charset="0"/>
            </a:endParaRPr>
          </a:p>
          <a:p>
            <a:pPr marL="0" lvl="0" indent="0" algn="l" rtl="0">
              <a:lnSpc>
                <a:spcPct val="115000"/>
              </a:lnSpc>
              <a:spcBef>
                <a:spcPts val="0"/>
              </a:spcBef>
              <a:spcAft>
                <a:spcPts val="0"/>
              </a:spcAft>
              <a:buNone/>
            </a:pPr>
            <a:r>
              <a:rPr lang="en-US" sz="3200" b="1" dirty="0">
                <a:solidFill>
                  <a:schemeClr val="dk1"/>
                </a:solidFill>
                <a:latin typeface="Times New Roman" panose="02020603050405020304" pitchFamily="18" charset="0"/>
                <a:cs typeface="Times New Roman" panose="02020603050405020304" pitchFamily="18" charset="0"/>
              </a:rPr>
              <a:t>STEP 5</a:t>
            </a:r>
            <a:r>
              <a:rPr lang="en-US" sz="3200" dirty="0">
                <a:solidFill>
                  <a:schemeClr val="dk1"/>
                </a:solidFill>
                <a:latin typeface="Times New Roman" panose="02020603050405020304" pitchFamily="18" charset="0"/>
                <a:cs typeface="Times New Roman" panose="02020603050405020304" pitchFamily="18" charset="0"/>
              </a:rPr>
              <a:t>:  At germination, seedlings will be thinned to one seedling per pot. In this experiment, Salk mutants, will be germinated and grown under lunar day and night cycle of 14 days of light and 14 days of nighttime at 22oC</a:t>
            </a:r>
            <a:endParaRPr sz="3200" dirty="0">
              <a:solidFill>
                <a:schemeClr val="dk1"/>
              </a:solidFill>
              <a:latin typeface="Times New Roman" panose="02020603050405020304" pitchFamily="18" charset="0"/>
              <a:cs typeface="Times New Roman" panose="02020603050405020304" pitchFamily="18" charset="0"/>
            </a:endParaRPr>
          </a:p>
          <a:p>
            <a:pPr marL="0" lvl="0" indent="0" algn="l" rtl="0">
              <a:lnSpc>
                <a:spcPct val="115000"/>
              </a:lnSpc>
              <a:spcBef>
                <a:spcPts val="0"/>
              </a:spcBef>
              <a:spcAft>
                <a:spcPts val="0"/>
              </a:spcAft>
              <a:buNone/>
            </a:pPr>
            <a:r>
              <a:rPr lang="en-US" sz="3200" b="1" dirty="0">
                <a:solidFill>
                  <a:schemeClr val="dk1"/>
                </a:solidFill>
                <a:latin typeface="Times New Roman" panose="02020603050405020304" pitchFamily="18" charset="0"/>
                <a:cs typeface="Times New Roman" panose="02020603050405020304" pitchFamily="18" charset="0"/>
              </a:rPr>
              <a:t>STEP 6</a:t>
            </a:r>
            <a:r>
              <a:rPr lang="en-US" sz="3200" dirty="0">
                <a:solidFill>
                  <a:schemeClr val="dk1"/>
                </a:solidFill>
                <a:latin typeface="Times New Roman" panose="02020603050405020304" pitchFamily="18" charset="0"/>
                <a:cs typeface="Times New Roman" panose="02020603050405020304" pitchFamily="18" charset="0"/>
              </a:rPr>
              <a:t>: After bolting, typically within 29 – 50 days, leaves will be collected, weighed and stored at -20oC and used as the source for acid phosphatase extractions, acid phosphatase, and total protein assays</a:t>
            </a:r>
            <a:endParaRPr sz="3200" dirty="0">
              <a:solidFill>
                <a:schemeClr val="dk1"/>
              </a:solidFill>
              <a:latin typeface="Times New Roman" panose="02020603050405020304" pitchFamily="18" charset="0"/>
              <a:cs typeface="Times New Roman" panose="02020603050405020304" pitchFamily="18" charset="0"/>
            </a:endParaRPr>
          </a:p>
          <a:p>
            <a:pPr marL="0" lvl="0" indent="0" algn="l" rtl="0">
              <a:spcBef>
                <a:spcPts val="0"/>
              </a:spcBef>
              <a:spcAft>
                <a:spcPts val="0"/>
              </a:spcAft>
              <a:buNone/>
            </a:pPr>
            <a:endParaRPr sz="1700" dirty="0">
              <a:latin typeface="Calibri"/>
              <a:ea typeface="Calibri"/>
              <a:cs typeface="Calibri"/>
              <a:sym typeface="Calibri"/>
            </a:endParaRPr>
          </a:p>
        </p:txBody>
      </p:sp>
      <p:sp>
        <p:nvSpPr>
          <p:cNvPr id="185" name="Google Shape;185;g8c3d73d45b_1_22"/>
          <p:cNvSpPr txBox="1"/>
          <p:nvPr/>
        </p:nvSpPr>
        <p:spPr>
          <a:xfrm>
            <a:off x="32641914" y="7520622"/>
            <a:ext cx="9993300" cy="3738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3200" b="1" dirty="0">
                <a:solidFill>
                  <a:schemeClr val="dk1"/>
                </a:solidFill>
                <a:latin typeface="Times New Roman" panose="02020603050405020304" pitchFamily="18" charset="0"/>
                <a:cs typeface="Times New Roman" panose="02020603050405020304" pitchFamily="18" charset="0"/>
              </a:rPr>
              <a:t>There have been no reported studies of acid phosphatase expression levels in Salk Arabidopsis mutant plants grown in outer space </a:t>
            </a:r>
            <a:r>
              <a:rPr lang="en-US" sz="3200" dirty="0">
                <a:solidFill>
                  <a:schemeClr val="dk1"/>
                </a:solidFill>
                <a:latin typeface="Times New Roman" panose="02020603050405020304" pitchFamily="18" charset="0"/>
                <a:cs typeface="Times New Roman" panose="02020603050405020304" pitchFamily="18" charset="0"/>
              </a:rPr>
              <a:t>Analysis of kale plant crude extract revealed acid phosphatase consistent with acid phosphatase activity expressed in different plant tissues</a:t>
            </a:r>
            <a:endParaRPr sz="3200" dirty="0">
              <a:solidFill>
                <a:schemeClr val="dk1"/>
              </a:solidFill>
              <a:latin typeface="Times New Roman" panose="02020603050405020304" pitchFamily="18" charset="0"/>
              <a:cs typeface="Times New Roman" panose="02020603050405020304" pitchFamily="18" charset="0"/>
            </a:endParaRPr>
          </a:p>
          <a:p>
            <a:pPr marL="0" lvl="0" indent="0" algn="l" rtl="0">
              <a:lnSpc>
                <a:spcPct val="115000"/>
              </a:lnSpc>
              <a:spcBef>
                <a:spcPts val="0"/>
              </a:spcBef>
              <a:spcAft>
                <a:spcPts val="0"/>
              </a:spcAft>
              <a:buNone/>
            </a:pPr>
            <a:endParaRPr sz="2400" b="1" dirty="0">
              <a:solidFill>
                <a:schemeClr val="dk1"/>
              </a:solidFill>
            </a:endParaRPr>
          </a:p>
          <a:p>
            <a:pPr marL="0" lvl="0" indent="0" algn="l" rtl="0">
              <a:spcBef>
                <a:spcPts val="0"/>
              </a:spcBef>
              <a:spcAft>
                <a:spcPts val="0"/>
              </a:spcAft>
              <a:buNone/>
            </a:pPr>
            <a:endParaRPr sz="1200" dirty="0">
              <a:solidFill>
                <a:schemeClr val="dk1"/>
              </a:solidFill>
            </a:endParaRPr>
          </a:p>
        </p:txBody>
      </p:sp>
      <p:sp>
        <p:nvSpPr>
          <p:cNvPr id="186" name="Google Shape;186;g8c3d73d45b_1_22"/>
          <p:cNvSpPr txBox="1"/>
          <p:nvPr/>
        </p:nvSpPr>
        <p:spPr>
          <a:xfrm>
            <a:off x="32054514" y="19281184"/>
            <a:ext cx="11403612" cy="9580800"/>
          </a:xfrm>
          <a:prstGeom prst="rect">
            <a:avLst/>
          </a:prstGeom>
          <a:noFill/>
          <a:ln>
            <a:noFill/>
          </a:ln>
        </p:spPr>
        <p:txBody>
          <a:bodyPr spcFirstLastPara="1" wrap="square" lIns="91425" tIns="91425" rIns="91425" bIns="91425" anchor="t" anchorCtr="0">
            <a:noAutofit/>
          </a:bodyPr>
          <a:lstStyle/>
          <a:p>
            <a:pPr marL="0" lvl="0" indent="0" algn="l" rtl="0">
              <a:lnSpc>
                <a:spcPct val="110000"/>
              </a:lnSpc>
              <a:spcBef>
                <a:spcPts val="900"/>
              </a:spcBef>
              <a:spcAft>
                <a:spcPts val="0"/>
              </a:spcAft>
              <a:buNone/>
            </a:pPr>
            <a:r>
              <a:rPr lang="en-US" sz="3200" dirty="0">
                <a:solidFill>
                  <a:schemeClr val="dk1"/>
                </a:solidFill>
                <a:latin typeface="Times New Roman" panose="02020603050405020304" pitchFamily="18" charset="0"/>
                <a:cs typeface="Times New Roman" panose="02020603050405020304" pitchFamily="18" charset="0"/>
              </a:rPr>
              <a:t>1. http://ksvega.blogspot.com/2009/12/it-is-said-nowadays-that-our-future.html</a:t>
            </a:r>
            <a:endParaRPr sz="3200" dirty="0">
              <a:solidFill>
                <a:schemeClr val="dk1"/>
              </a:solidFill>
              <a:latin typeface="Times New Roman" panose="02020603050405020304" pitchFamily="18" charset="0"/>
              <a:cs typeface="Times New Roman" panose="02020603050405020304" pitchFamily="18" charset="0"/>
            </a:endParaRPr>
          </a:p>
          <a:p>
            <a:pPr marL="0" lvl="0" indent="0" algn="l" rtl="0">
              <a:lnSpc>
                <a:spcPct val="110000"/>
              </a:lnSpc>
              <a:spcBef>
                <a:spcPts val="900"/>
              </a:spcBef>
              <a:spcAft>
                <a:spcPts val="0"/>
              </a:spcAft>
              <a:buNone/>
            </a:pPr>
            <a:r>
              <a:rPr lang="en-US" sz="3200" dirty="0">
                <a:solidFill>
                  <a:schemeClr val="dk1"/>
                </a:solidFill>
                <a:latin typeface="Times New Roman" panose="02020603050405020304" pitchFamily="18" charset="0"/>
                <a:cs typeface="Times New Roman" panose="02020603050405020304" pitchFamily="18" charset="0"/>
              </a:rPr>
              <a:t>2. https://spinoff.nasa.gov/Spinoff2005/ch_4.html</a:t>
            </a:r>
            <a:endParaRPr sz="3200" dirty="0">
              <a:solidFill>
                <a:schemeClr val="dk1"/>
              </a:solidFill>
              <a:latin typeface="Times New Roman" panose="02020603050405020304" pitchFamily="18" charset="0"/>
              <a:cs typeface="Times New Roman" panose="02020603050405020304" pitchFamily="18" charset="0"/>
            </a:endParaRPr>
          </a:p>
          <a:p>
            <a:pPr marL="0" lvl="0" indent="0" algn="l" rtl="0">
              <a:lnSpc>
                <a:spcPct val="110000"/>
              </a:lnSpc>
              <a:spcBef>
                <a:spcPts val="900"/>
              </a:spcBef>
              <a:spcAft>
                <a:spcPts val="0"/>
              </a:spcAft>
              <a:buNone/>
            </a:pPr>
            <a:r>
              <a:rPr lang="en-US" sz="3200" dirty="0">
                <a:solidFill>
                  <a:schemeClr val="dk1"/>
                </a:solidFill>
                <a:latin typeface="Times New Roman" panose="02020603050405020304" pitchFamily="18" charset="0"/>
                <a:cs typeface="Times New Roman" panose="02020603050405020304" pitchFamily="18" charset="0"/>
              </a:rPr>
              <a:t>3. The Arabidopsis Genome Initiative. (2000). Nature. 408:796-815. Analysis of the genome sequence of the flowering plant Arabidopsis thaliana.</a:t>
            </a:r>
            <a:endParaRPr sz="3200" dirty="0">
              <a:solidFill>
                <a:schemeClr val="dk1"/>
              </a:solidFill>
              <a:latin typeface="Times New Roman" panose="02020603050405020304" pitchFamily="18" charset="0"/>
              <a:cs typeface="Times New Roman" panose="02020603050405020304" pitchFamily="18" charset="0"/>
            </a:endParaRPr>
          </a:p>
          <a:p>
            <a:pPr marL="0" lvl="0" indent="0" algn="l" rtl="0">
              <a:lnSpc>
                <a:spcPct val="110000"/>
              </a:lnSpc>
              <a:spcBef>
                <a:spcPts val="900"/>
              </a:spcBef>
              <a:spcAft>
                <a:spcPts val="0"/>
              </a:spcAft>
              <a:buNone/>
            </a:pPr>
            <a:r>
              <a:rPr lang="en-US" sz="3200" dirty="0">
                <a:solidFill>
                  <a:schemeClr val="dk1"/>
                </a:solidFill>
                <a:latin typeface="Times New Roman" panose="02020603050405020304" pitchFamily="18" charset="0"/>
                <a:cs typeface="Times New Roman" panose="02020603050405020304" pitchFamily="18" charset="0"/>
              </a:rPr>
              <a:t>4. Bruce M. Link, James S. </a:t>
            </a:r>
            <a:r>
              <a:rPr lang="en-US" sz="3200" dirty="0" err="1">
                <a:solidFill>
                  <a:schemeClr val="dk1"/>
                </a:solidFill>
                <a:latin typeface="Times New Roman" panose="02020603050405020304" pitchFamily="18" charset="0"/>
                <a:cs typeface="Times New Roman" panose="02020603050405020304" pitchFamily="18" charset="0"/>
              </a:rPr>
              <a:t>Busse</a:t>
            </a:r>
            <a:r>
              <a:rPr lang="en-US" sz="3200" dirty="0">
                <a:solidFill>
                  <a:schemeClr val="dk1"/>
                </a:solidFill>
                <a:latin typeface="Times New Roman" panose="02020603050405020304" pitchFamily="18" charset="0"/>
                <a:cs typeface="Times New Roman" panose="02020603050405020304" pitchFamily="18" charset="0"/>
              </a:rPr>
              <a:t>, and </a:t>
            </a:r>
            <a:r>
              <a:rPr lang="en-US" sz="3200" dirty="0" err="1">
                <a:solidFill>
                  <a:schemeClr val="dk1"/>
                </a:solidFill>
                <a:latin typeface="Times New Roman" panose="02020603050405020304" pitchFamily="18" charset="0"/>
                <a:cs typeface="Times New Roman" panose="02020603050405020304" pitchFamily="18" charset="0"/>
              </a:rPr>
              <a:t>Bratislav</a:t>
            </a:r>
            <a:r>
              <a:rPr lang="en-US" sz="3200" dirty="0">
                <a:solidFill>
                  <a:schemeClr val="dk1"/>
                </a:solidFill>
                <a:latin typeface="Times New Roman" panose="02020603050405020304" pitchFamily="18" charset="0"/>
                <a:cs typeface="Times New Roman" panose="02020603050405020304" pitchFamily="18" charset="0"/>
              </a:rPr>
              <a:t> Stankovic. (2014). Astrobiology, Volume 14 (10), 866-875. Seed-to-Seed-to-Seed Growth and Development of Arabidopsis in Microgravity.</a:t>
            </a:r>
            <a:endParaRPr sz="3200" dirty="0">
              <a:solidFill>
                <a:schemeClr val="dk1"/>
              </a:solidFill>
              <a:latin typeface="Times New Roman" panose="02020603050405020304" pitchFamily="18" charset="0"/>
              <a:cs typeface="Times New Roman" panose="02020603050405020304" pitchFamily="18" charset="0"/>
            </a:endParaRPr>
          </a:p>
          <a:p>
            <a:pPr marL="0" lvl="0" indent="0" algn="l" rtl="0">
              <a:lnSpc>
                <a:spcPct val="110000"/>
              </a:lnSpc>
              <a:spcBef>
                <a:spcPts val="900"/>
              </a:spcBef>
              <a:spcAft>
                <a:spcPts val="0"/>
              </a:spcAft>
              <a:buNone/>
            </a:pPr>
            <a:r>
              <a:rPr lang="en-US" sz="3200" dirty="0">
                <a:solidFill>
                  <a:schemeClr val="dk1"/>
                </a:solidFill>
                <a:latin typeface="Times New Roman" panose="02020603050405020304" pitchFamily="18" charset="0"/>
                <a:cs typeface="Times New Roman" panose="02020603050405020304" pitchFamily="18" charset="0"/>
              </a:rPr>
              <a:t>5. Elodie </a:t>
            </a:r>
            <a:r>
              <a:rPr lang="en-US" sz="3200" dirty="0" err="1">
                <a:solidFill>
                  <a:schemeClr val="dk1"/>
                </a:solidFill>
                <a:latin typeface="Times New Roman" panose="02020603050405020304" pitchFamily="18" charset="0"/>
                <a:cs typeface="Times New Roman" panose="02020603050405020304" pitchFamily="18" charset="0"/>
              </a:rPr>
              <a:t>Boucheron-Dubuissona</a:t>
            </a:r>
            <a:r>
              <a:rPr lang="en-US" sz="3200" dirty="0">
                <a:solidFill>
                  <a:schemeClr val="dk1"/>
                </a:solidFill>
                <a:latin typeface="Times New Roman" panose="02020603050405020304" pitchFamily="18" charset="0"/>
                <a:cs typeface="Times New Roman" panose="02020603050405020304" pitchFamily="18" charset="0"/>
              </a:rPr>
              <a:t>, Ana I. </a:t>
            </a:r>
            <a:r>
              <a:rPr lang="en-US" sz="3200" dirty="0" err="1">
                <a:solidFill>
                  <a:schemeClr val="dk1"/>
                </a:solidFill>
                <a:latin typeface="Times New Roman" panose="02020603050405020304" pitchFamily="18" charset="0"/>
                <a:cs typeface="Times New Roman" panose="02020603050405020304" pitchFamily="18" charset="0"/>
              </a:rPr>
              <a:t>Manzanob</a:t>
            </a:r>
            <a:r>
              <a:rPr lang="en-US" sz="3200" dirty="0">
                <a:solidFill>
                  <a:schemeClr val="dk1"/>
                </a:solidFill>
                <a:latin typeface="Times New Roman" panose="02020603050405020304" pitchFamily="18" charset="0"/>
                <a:cs typeface="Times New Roman" panose="02020603050405020304" pitchFamily="18" charset="0"/>
              </a:rPr>
              <a:t>, Isabel Le </a:t>
            </a:r>
            <a:r>
              <a:rPr lang="en-US" sz="3200" dirty="0" err="1">
                <a:solidFill>
                  <a:schemeClr val="dk1"/>
                </a:solidFill>
                <a:latin typeface="Times New Roman" panose="02020603050405020304" pitchFamily="18" charset="0"/>
                <a:cs typeface="Times New Roman" panose="02020603050405020304" pitchFamily="18" charset="0"/>
              </a:rPr>
              <a:t>Disqueta</a:t>
            </a:r>
            <a:r>
              <a:rPr lang="en-US" sz="3200" dirty="0">
                <a:solidFill>
                  <a:schemeClr val="dk1"/>
                </a:solidFill>
                <a:latin typeface="Times New Roman" panose="02020603050405020304" pitchFamily="18" charset="0"/>
                <a:cs typeface="Times New Roman" panose="02020603050405020304" pitchFamily="18" charset="0"/>
              </a:rPr>
              <a:t>, Isabel </a:t>
            </a:r>
            <a:r>
              <a:rPr lang="en-US" sz="3200" dirty="0" err="1">
                <a:solidFill>
                  <a:schemeClr val="dk1"/>
                </a:solidFill>
                <a:latin typeface="Times New Roman" panose="02020603050405020304" pitchFamily="18" charset="0"/>
                <a:cs typeface="Times New Roman" panose="02020603050405020304" pitchFamily="18" charset="0"/>
              </a:rPr>
              <a:t>Matíab,Julio</a:t>
            </a:r>
            <a:r>
              <a:rPr lang="en-US" sz="3200" dirty="0">
                <a:solidFill>
                  <a:schemeClr val="dk1"/>
                </a:solidFill>
                <a:latin typeface="Times New Roman" panose="02020603050405020304" pitchFamily="18" charset="0"/>
                <a:cs typeface="Times New Roman" panose="02020603050405020304" pitchFamily="18" charset="0"/>
              </a:rPr>
              <a:t> </a:t>
            </a:r>
            <a:r>
              <a:rPr lang="en-US" sz="3200" dirty="0" err="1">
                <a:solidFill>
                  <a:schemeClr val="dk1"/>
                </a:solidFill>
                <a:latin typeface="Times New Roman" panose="02020603050405020304" pitchFamily="18" charset="0"/>
                <a:cs typeface="Times New Roman" panose="02020603050405020304" pitchFamily="18" charset="0"/>
              </a:rPr>
              <a:t>Sáez-Vasquezc</a:t>
            </a:r>
            <a:r>
              <a:rPr lang="en-US" sz="3200" dirty="0">
                <a:solidFill>
                  <a:schemeClr val="dk1"/>
                </a:solidFill>
                <a:latin typeface="Times New Roman" panose="02020603050405020304" pitchFamily="18" charset="0"/>
                <a:cs typeface="Times New Roman" panose="02020603050405020304" pitchFamily="18" charset="0"/>
              </a:rPr>
              <a:t>, Jack J.W.A. van </a:t>
            </a:r>
            <a:r>
              <a:rPr lang="en-US" sz="3200" dirty="0" err="1">
                <a:solidFill>
                  <a:schemeClr val="dk1"/>
                </a:solidFill>
                <a:latin typeface="Times New Roman" panose="02020603050405020304" pitchFamily="18" charset="0"/>
                <a:cs typeface="Times New Roman" panose="02020603050405020304" pitchFamily="18" charset="0"/>
              </a:rPr>
              <a:t>Loonde</a:t>
            </a:r>
            <a:r>
              <a:rPr lang="en-US" sz="3200" dirty="0">
                <a:solidFill>
                  <a:schemeClr val="dk1"/>
                </a:solidFill>
                <a:latin typeface="Times New Roman" panose="02020603050405020304" pitchFamily="18" charset="0"/>
                <a:cs typeface="Times New Roman" panose="02020603050405020304" pitchFamily="18" charset="0"/>
              </a:rPr>
              <a:t>, Raúl </a:t>
            </a:r>
            <a:r>
              <a:rPr lang="en-US" sz="3200" dirty="0" err="1">
                <a:solidFill>
                  <a:schemeClr val="dk1"/>
                </a:solidFill>
                <a:latin typeface="Times New Roman" panose="02020603050405020304" pitchFamily="18" charset="0"/>
                <a:cs typeface="Times New Roman" panose="02020603050405020304" pitchFamily="18" charset="0"/>
              </a:rPr>
              <a:t>Herranzb</a:t>
            </a:r>
            <a:r>
              <a:rPr lang="en-US" sz="3200" dirty="0">
                <a:solidFill>
                  <a:schemeClr val="dk1"/>
                </a:solidFill>
                <a:latin typeface="Times New Roman" panose="02020603050405020304" pitchFamily="18" charset="0"/>
                <a:cs typeface="Times New Roman" panose="02020603050405020304" pitchFamily="18" charset="0"/>
              </a:rPr>
              <a:t>, </a:t>
            </a:r>
            <a:r>
              <a:rPr lang="en-US" sz="3200" dirty="0" err="1">
                <a:solidFill>
                  <a:schemeClr val="dk1"/>
                </a:solidFill>
                <a:latin typeface="Times New Roman" panose="02020603050405020304" pitchFamily="18" charset="0"/>
                <a:cs typeface="Times New Roman" panose="02020603050405020304" pitchFamily="18" charset="0"/>
              </a:rPr>
              <a:t>Eugénie</a:t>
            </a:r>
            <a:r>
              <a:rPr lang="en-US" sz="3200" dirty="0">
                <a:solidFill>
                  <a:schemeClr val="dk1"/>
                </a:solidFill>
                <a:latin typeface="Times New Roman" panose="02020603050405020304" pitchFamily="18" charset="0"/>
                <a:cs typeface="Times New Roman" panose="02020603050405020304" pitchFamily="18" charset="0"/>
              </a:rPr>
              <a:t> </a:t>
            </a:r>
            <a:r>
              <a:rPr lang="en-US" sz="3200" dirty="0" err="1">
                <a:solidFill>
                  <a:schemeClr val="dk1"/>
                </a:solidFill>
                <a:latin typeface="Times New Roman" panose="02020603050405020304" pitchFamily="18" charset="0"/>
                <a:cs typeface="Times New Roman" panose="02020603050405020304" pitchFamily="18" charset="0"/>
              </a:rPr>
              <a:t>Carnero-Diaza</a:t>
            </a:r>
            <a:r>
              <a:rPr lang="en-US" sz="3200" dirty="0">
                <a:solidFill>
                  <a:schemeClr val="dk1"/>
                </a:solidFill>
                <a:latin typeface="Times New Roman" panose="02020603050405020304" pitchFamily="18" charset="0"/>
                <a:cs typeface="Times New Roman" panose="02020603050405020304" pitchFamily="18" charset="0"/>
              </a:rPr>
              <a:t>, ,F. Javier </a:t>
            </a:r>
            <a:r>
              <a:rPr lang="en-US" sz="3200" dirty="0" err="1">
                <a:solidFill>
                  <a:schemeClr val="dk1"/>
                </a:solidFill>
                <a:latin typeface="Times New Roman" panose="02020603050405020304" pitchFamily="18" charset="0"/>
                <a:cs typeface="Times New Roman" panose="02020603050405020304" pitchFamily="18" charset="0"/>
              </a:rPr>
              <a:t>Medinab</a:t>
            </a:r>
            <a:r>
              <a:rPr lang="en-US" sz="3200" dirty="0">
                <a:solidFill>
                  <a:schemeClr val="dk1"/>
                </a:solidFill>
                <a:latin typeface="Times New Roman" panose="02020603050405020304" pitchFamily="18" charset="0"/>
                <a:cs typeface="Times New Roman" panose="02020603050405020304" pitchFamily="18" charset="0"/>
              </a:rPr>
              <a:t>, </a:t>
            </a:r>
            <a:r>
              <a:rPr lang="en-US" sz="3200" dirty="0" err="1">
                <a:solidFill>
                  <a:schemeClr val="dk1"/>
                </a:solidFill>
                <a:latin typeface="Times New Roman" panose="02020603050405020304" pitchFamily="18" charset="0"/>
                <a:cs typeface="Times New Roman" panose="02020603050405020304" pitchFamily="18" charset="0"/>
              </a:rPr>
              <a:t>Université</a:t>
            </a:r>
            <a:r>
              <a:rPr lang="en-US" sz="3200" dirty="0">
                <a:solidFill>
                  <a:schemeClr val="dk1"/>
                </a:solidFill>
                <a:latin typeface="Times New Roman" panose="02020603050405020304" pitchFamily="18" charset="0"/>
                <a:cs typeface="Times New Roman" panose="02020603050405020304" pitchFamily="18" charset="0"/>
              </a:rPr>
              <a:t> Pierre et Marie Cu. (2016). Journal of Plant Physiology 207, 30–41C. Functional alterations of root meristematic cells of Arabidopsis thaliana induced by a simulated microgravity environment.</a:t>
            </a:r>
            <a:endParaRPr sz="3200" dirty="0">
              <a:solidFill>
                <a:schemeClr val="dk1"/>
              </a:solidFill>
              <a:latin typeface="Times New Roman" panose="02020603050405020304" pitchFamily="18" charset="0"/>
              <a:cs typeface="Times New Roman" panose="02020603050405020304" pitchFamily="18" charset="0"/>
            </a:endParaRPr>
          </a:p>
          <a:p>
            <a:pPr marL="0" lvl="0" indent="0" algn="l" rtl="0">
              <a:lnSpc>
                <a:spcPct val="110000"/>
              </a:lnSpc>
              <a:spcBef>
                <a:spcPts val="900"/>
              </a:spcBef>
              <a:spcAft>
                <a:spcPts val="0"/>
              </a:spcAft>
              <a:buNone/>
            </a:pPr>
            <a:r>
              <a:rPr lang="en-US" sz="3200" dirty="0">
                <a:solidFill>
                  <a:schemeClr val="dk1"/>
                </a:solidFill>
                <a:latin typeface="Times New Roman" panose="02020603050405020304" pitchFamily="18" charset="0"/>
                <a:cs typeface="Times New Roman" panose="02020603050405020304" pitchFamily="18" charset="0"/>
              </a:rPr>
              <a:t>6. Anna-Lisa Paul, Natasha J. </a:t>
            </a:r>
            <a:r>
              <a:rPr lang="en-US" sz="3200" dirty="0" err="1">
                <a:solidFill>
                  <a:schemeClr val="dk1"/>
                </a:solidFill>
                <a:latin typeface="Times New Roman" panose="02020603050405020304" pitchFamily="18" charset="0"/>
                <a:cs typeface="Times New Roman" panose="02020603050405020304" pitchFamily="18" charset="0"/>
              </a:rPr>
              <a:t>Sng</a:t>
            </a:r>
            <a:r>
              <a:rPr lang="en-US" sz="3200" dirty="0">
                <a:solidFill>
                  <a:schemeClr val="dk1"/>
                </a:solidFill>
                <a:latin typeface="Times New Roman" panose="02020603050405020304" pitchFamily="18" charset="0"/>
                <a:cs typeface="Times New Roman" panose="02020603050405020304" pitchFamily="18" charset="0"/>
              </a:rPr>
              <a:t>, Agata K. </a:t>
            </a:r>
            <a:r>
              <a:rPr lang="en-US" sz="3200" dirty="0" err="1">
                <a:solidFill>
                  <a:schemeClr val="dk1"/>
                </a:solidFill>
                <a:latin typeface="Times New Roman" panose="02020603050405020304" pitchFamily="18" charset="0"/>
                <a:cs typeface="Times New Roman" panose="02020603050405020304" pitchFamily="18" charset="0"/>
              </a:rPr>
              <a:t>Zupanska</a:t>
            </a:r>
            <a:r>
              <a:rPr lang="en-US" sz="3200" dirty="0">
                <a:solidFill>
                  <a:schemeClr val="dk1"/>
                </a:solidFill>
                <a:latin typeface="Times New Roman" panose="02020603050405020304" pitchFamily="18" charset="0"/>
                <a:cs typeface="Times New Roman" panose="02020603050405020304" pitchFamily="18" charset="0"/>
              </a:rPr>
              <a:t>, Aparna Krishnamurthy, Eric R. Schultz, and Robert J. </a:t>
            </a:r>
            <a:r>
              <a:rPr lang="en-US" sz="3200" dirty="0" err="1">
                <a:solidFill>
                  <a:schemeClr val="dk1"/>
                </a:solidFill>
                <a:latin typeface="Times New Roman" panose="02020603050405020304" pitchFamily="18" charset="0"/>
                <a:cs typeface="Times New Roman" panose="02020603050405020304" pitchFamily="18" charset="0"/>
              </a:rPr>
              <a:t>Ferl</a:t>
            </a:r>
            <a:r>
              <a:rPr lang="en-US" sz="3200" dirty="0">
                <a:solidFill>
                  <a:schemeClr val="dk1"/>
                </a:solidFill>
                <a:latin typeface="Times New Roman" panose="02020603050405020304" pitchFamily="18" charset="0"/>
                <a:cs typeface="Times New Roman" panose="02020603050405020304" pitchFamily="18" charset="0"/>
              </a:rPr>
              <a:t>. (2017). </a:t>
            </a:r>
            <a:r>
              <a:rPr lang="en-US" sz="3200" dirty="0" err="1">
                <a:solidFill>
                  <a:schemeClr val="dk1"/>
                </a:solidFill>
                <a:latin typeface="Times New Roman" panose="02020603050405020304" pitchFamily="18" charset="0"/>
                <a:cs typeface="Times New Roman" panose="02020603050405020304" pitchFamily="18" charset="0"/>
              </a:rPr>
              <a:t>PLoS</a:t>
            </a:r>
            <a:r>
              <a:rPr lang="en-US" sz="3200" dirty="0">
                <a:solidFill>
                  <a:schemeClr val="dk1"/>
                </a:solidFill>
                <a:latin typeface="Times New Roman" panose="02020603050405020304" pitchFamily="18" charset="0"/>
                <a:cs typeface="Times New Roman" panose="02020603050405020304" pitchFamily="18" charset="0"/>
              </a:rPr>
              <a:t> One. 12(6). Genetic dissection of the Arabidopsis spaceflight transcriptome: Are some responses dispensable for the physiological adaptation of plants to spaceflight?</a:t>
            </a:r>
            <a:endParaRPr sz="3200" dirty="0">
              <a:solidFill>
                <a:schemeClr val="dk1"/>
              </a:solidFill>
              <a:latin typeface="Times New Roman" panose="02020603050405020304" pitchFamily="18" charset="0"/>
              <a:cs typeface="Times New Roman" panose="02020603050405020304" pitchFamily="18" charset="0"/>
            </a:endParaRPr>
          </a:p>
          <a:p>
            <a:pPr marL="0" lvl="0" indent="0" algn="l" rtl="0">
              <a:spcBef>
                <a:spcPts val="0"/>
              </a:spcBef>
              <a:spcAft>
                <a:spcPts val="0"/>
              </a:spcAft>
              <a:buNone/>
            </a:pPr>
            <a:endParaRPr sz="2000" dirty="0">
              <a:latin typeface="Calibri"/>
              <a:ea typeface="Calibri"/>
              <a:cs typeface="Calibri"/>
              <a:sym typeface="Calibri"/>
            </a:endParaRPr>
          </a:p>
        </p:txBody>
      </p:sp>
      <p:pic>
        <p:nvPicPr>
          <p:cNvPr id="188" name="Google Shape;188;g8c3d73d45b_1_22"/>
          <p:cNvPicPr preferRelativeResize="0"/>
          <p:nvPr/>
        </p:nvPicPr>
        <p:blipFill>
          <a:blip r:embed="rId3">
            <a:alphaModFix/>
          </a:blip>
          <a:stretch>
            <a:fillRect/>
          </a:stretch>
        </p:blipFill>
        <p:spPr>
          <a:xfrm>
            <a:off x="14107313" y="7091338"/>
            <a:ext cx="16068674" cy="8516875"/>
          </a:xfrm>
          <a:prstGeom prst="rect">
            <a:avLst/>
          </a:prstGeom>
          <a:noFill/>
          <a:ln w="9525" cap="flat" cmpd="sng">
            <a:solidFill>
              <a:srgbClr val="000000"/>
            </a:solidFill>
            <a:prstDash val="solid"/>
            <a:round/>
            <a:headEnd type="none" w="sm" len="sm"/>
            <a:tailEnd type="none" w="sm" len="sm"/>
          </a:ln>
        </p:spPr>
      </p:pic>
      <p:pic>
        <p:nvPicPr>
          <p:cNvPr id="189" name="Google Shape;189;g8c3d73d45b_1_22"/>
          <p:cNvPicPr preferRelativeResize="0"/>
          <p:nvPr/>
        </p:nvPicPr>
        <p:blipFill>
          <a:blip r:embed="rId4">
            <a:alphaModFix/>
          </a:blip>
          <a:stretch>
            <a:fillRect/>
          </a:stretch>
        </p:blipFill>
        <p:spPr>
          <a:xfrm>
            <a:off x="14259013" y="23851800"/>
            <a:ext cx="16242650" cy="6375600"/>
          </a:xfrm>
          <a:prstGeom prst="rect">
            <a:avLst/>
          </a:prstGeom>
          <a:noFill/>
          <a:ln>
            <a:noFill/>
          </a:ln>
        </p:spPr>
      </p:pic>
      <p:pic>
        <p:nvPicPr>
          <p:cNvPr id="190" name="Google Shape;190;g8c3d73d45b_1_22"/>
          <p:cNvPicPr preferRelativeResize="0"/>
          <p:nvPr/>
        </p:nvPicPr>
        <p:blipFill>
          <a:blip r:embed="rId5">
            <a:alphaModFix/>
          </a:blip>
          <a:stretch>
            <a:fillRect/>
          </a:stretch>
        </p:blipFill>
        <p:spPr>
          <a:xfrm>
            <a:off x="14259025" y="16805150"/>
            <a:ext cx="16242650" cy="5849700"/>
          </a:xfrm>
          <a:prstGeom prst="rect">
            <a:avLst/>
          </a:prstGeom>
          <a:noFill/>
          <a:ln w="101600" cap="flat" cmpd="sng">
            <a:solidFill>
              <a:srgbClr val="000000"/>
            </a:solidFill>
            <a:prstDash val="solid"/>
            <a:miter lim="8000"/>
            <a:headEnd type="none" w="sm" len="sm"/>
            <a:tailEnd type="none" w="sm" len="sm"/>
          </a:ln>
        </p:spPr>
      </p:pic>
      <p:sp>
        <p:nvSpPr>
          <p:cNvPr id="191" name="Google Shape;191;g8c3d73d45b_1_22"/>
          <p:cNvSpPr txBox="1"/>
          <p:nvPr/>
        </p:nvSpPr>
        <p:spPr>
          <a:xfrm>
            <a:off x="32641914" y="14416803"/>
            <a:ext cx="9686100" cy="255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200" dirty="0">
                <a:latin typeface="Times New Roman" panose="02020603050405020304" pitchFamily="18" charset="0"/>
                <a:ea typeface="Calibri"/>
                <a:cs typeface="Times New Roman" panose="02020603050405020304" pitchFamily="18" charset="0"/>
                <a:sym typeface="Calibri"/>
              </a:rPr>
              <a:t>Dr. Larry Lowe -Biology Chair</a:t>
            </a:r>
            <a:endParaRPr sz="3200" dirty="0">
              <a:latin typeface="Times New Roman" panose="02020603050405020304" pitchFamily="18" charset="0"/>
              <a:ea typeface="Calibri"/>
              <a:cs typeface="Times New Roman" panose="02020603050405020304" pitchFamily="18" charset="0"/>
              <a:sym typeface="Calibri"/>
            </a:endParaRPr>
          </a:p>
          <a:p>
            <a:pPr marL="0" lvl="0" indent="0" algn="l" rtl="0">
              <a:spcBef>
                <a:spcPts val="0"/>
              </a:spcBef>
              <a:spcAft>
                <a:spcPts val="0"/>
              </a:spcAft>
              <a:buNone/>
            </a:pPr>
            <a:r>
              <a:rPr lang="en-US" sz="3200" dirty="0">
                <a:latin typeface="Times New Roman" panose="02020603050405020304" pitchFamily="18" charset="0"/>
                <a:ea typeface="Calibri"/>
                <a:cs typeface="Times New Roman" panose="02020603050405020304" pitchFamily="18" charset="0"/>
                <a:sym typeface="Calibri"/>
              </a:rPr>
              <a:t>REEU </a:t>
            </a:r>
            <a:r>
              <a:rPr lang="en-US" sz="3200" dirty="0" err="1">
                <a:latin typeface="Times New Roman" panose="02020603050405020304" pitchFamily="18" charset="0"/>
                <a:ea typeface="Calibri"/>
                <a:cs typeface="Times New Roman" panose="02020603050405020304" pitchFamily="18" charset="0"/>
                <a:sym typeface="Calibri"/>
              </a:rPr>
              <a:t>Unpak</a:t>
            </a:r>
            <a:r>
              <a:rPr lang="en-US" sz="3200" dirty="0">
                <a:latin typeface="Times New Roman" panose="02020603050405020304" pitchFamily="18" charset="0"/>
                <a:ea typeface="Calibri"/>
                <a:cs typeface="Times New Roman" panose="02020603050405020304" pitchFamily="18" charset="0"/>
                <a:sym typeface="Calibri"/>
              </a:rPr>
              <a:t> College of Charleston</a:t>
            </a:r>
            <a:endParaRPr sz="3200" dirty="0">
              <a:latin typeface="Times New Roman" panose="02020603050405020304" pitchFamily="18" charset="0"/>
              <a:ea typeface="Calibri"/>
              <a:cs typeface="Times New Roman" panose="02020603050405020304" pitchFamily="18" charset="0"/>
              <a:sym typeface="Calibri"/>
            </a:endParaRPr>
          </a:p>
          <a:p>
            <a:pPr lvl="0"/>
            <a:r>
              <a:rPr lang="en-US" sz="3200" dirty="0">
                <a:latin typeface="Times New Roman" panose="02020603050405020304" pitchFamily="18" charset="0"/>
                <a:ea typeface="Calibri"/>
                <a:cs typeface="Times New Roman" panose="02020603050405020304" pitchFamily="18" charset="0"/>
                <a:sym typeface="Calibri"/>
              </a:rPr>
              <a:t>Scientific Undergraduate Research Institute ,  </a:t>
            </a:r>
            <a:r>
              <a:rPr lang="en-US" sz="3200" dirty="0">
                <a:latin typeface="Times New Roman" panose="02020603050405020304" pitchFamily="18" charset="0"/>
                <a:cs typeface="Times New Roman" panose="02020603050405020304" pitchFamily="18" charset="0"/>
              </a:rPr>
              <a:t>"HBCU-UP Implementation Project # HRD-1436222"</a:t>
            </a:r>
            <a:endParaRPr sz="3200" dirty="0">
              <a:latin typeface="Times New Roman" panose="02020603050405020304" pitchFamily="18" charset="0"/>
              <a:ea typeface="Calibri"/>
              <a:cs typeface="Times New Roman" panose="02020603050405020304" pitchFamily="18" charset="0"/>
              <a:sym typeface="Calibri"/>
            </a:endParaRPr>
          </a:p>
        </p:txBody>
      </p:sp>
      <p:pic>
        <p:nvPicPr>
          <p:cNvPr id="192" name="Google Shape;192;g8c3d73d45b_1_22"/>
          <p:cNvPicPr preferRelativeResize="0"/>
          <p:nvPr/>
        </p:nvPicPr>
        <p:blipFill rotWithShape="1">
          <a:blip r:embed="rId6">
            <a:alphaModFix/>
          </a:blip>
          <a:srcRect l="-21432" b="-21432"/>
          <a:stretch/>
        </p:blipFill>
        <p:spPr>
          <a:xfrm>
            <a:off x="38466136" y="377775"/>
            <a:ext cx="4674139" cy="3078900"/>
          </a:xfrm>
          <a:prstGeom prst="rect">
            <a:avLst/>
          </a:prstGeom>
          <a:noFill/>
          <a:ln>
            <a:noFill/>
          </a:ln>
        </p:spPr>
      </p:pic>
    </p:spTree>
  </p:cSld>
  <p:clrMapOvr>
    <a:masterClrMapping/>
  </p:clrMapOvr>
</p:sld>
</file>

<file path=ppt/theme/theme1.xml><?xml version="1.0" encoding="utf-8"?>
<a:theme xmlns:a="http://schemas.openxmlformats.org/drawingml/2006/main" name="THREE COLUMN - 1">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788</TotalTime>
  <Words>666</Words>
  <Application>Microsoft Office PowerPoint</Application>
  <PresentationFormat>Custom</PresentationFormat>
  <Paragraphs>38</Paragraphs>
  <Slides>1</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vt:i4>
      </vt:variant>
    </vt:vector>
  </HeadingPairs>
  <TitlesOfParts>
    <vt:vector size="6" baseType="lpstr">
      <vt:lpstr>Arial</vt:lpstr>
      <vt:lpstr>Calibri</vt:lpstr>
      <vt:lpstr>Times New Roman</vt:lpstr>
      <vt:lpstr>THREE COLUMN - 1</vt:lpstr>
      <vt:lpstr>1_Custom Design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Luecke, Jenna C</dc:creator>
  <cp:lastModifiedBy>Larry Lowe</cp:lastModifiedBy>
  <cp:revision>9</cp:revision>
  <dcterms:created xsi:type="dcterms:W3CDTF">2018-05-04T16:01:53Z</dcterms:created>
  <dcterms:modified xsi:type="dcterms:W3CDTF">2020-07-17T01:26:17Z</dcterms:modified>
</cp:coreProperties>
</file>