
<file path=[Content_Types].xml><?xml version="1.0" encoding="utf-8"?>
<Types xmlns="http://schemas.openxmlformats.org/package/2006/content-types">
  <Default ContentType="image/jpeg" Extension="jpeg"/>
  <Default ContentType="image/png" Extension="png"/>
  <Default ContentType="application/vnd.openxmlformats-package.relationships+xml" Extension="rels"/>
  <Default ContentType="application/xml" Extension="xml"/>
  <Override ContentType="application/vnd.openxmlformats-officedocument.extended-properties+xml" PartName="/docProps/app.xml"/>
  <Override ContentType="application/vnd.openxmlformats-officedocument.presentationml.notesMaster+xml" PartName="/ppt/notesMasters/notesMaster1.xml"/>
  <Override ContentType="application/vnd.openxmlformats-officedocument.presentationml.notesSlide+xml" PartName="/ppt/notesSlides/notesSlide1.xml"/>
  <Override ContentType="application/vnd.openxmlformats-officedocument.presentationml.presProps+xml" PartName="/ppt/presProps.xml"/>
  <Override ContentType="application/vnd.openxmlformats-officedocument.presentationml.presentation.main+xml" PartName="/ppt/presentation.xml"/>
  <Override ContentType="application/vnd.openxmlformats-officedocument.presentationml.slide+xml" PartName="/ppt/slides/slide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11.xml"/>
  <Override ContentType="application/vnd.openxmlformats-officedocument.presentationml.slideLayout+xml" PartName="/ppt/slideLayouts/slideLayout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presentationml.slideLayout+xml" PartName="/ppt/slideLayouts/slideLayout7.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tableStyles+xml" PartName="/ppt/tableStyles.xml"/>
  <Override ContentType="application/vnd.openxmlformats-officedocument.presentationml.viewProps+xml" PartName="/ppt/view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2" Target="ppt/presentation.xml" Type="http://schemas.openxmlformats.org/officeDocument/2006/relationships/officeDocument"/><Relationship Id="rId1" Target="docProps/app.xml" Type="http://schemas.openxmlformats.org/officeDocument/2006/relationships/extended-properties"/></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59" r:id="rId5"/>
  </p:sldMasterIdLst>
  <p:notesMasterIdLst>
    <p:notesMasterId r:id="rId6"/>
  </p:notesMasterIdLst>
  <p:sldIdLst>
    <p:sldId id="256" r:id="rId7"/>
  </p:sldIdLst>
  <p:sldSz cx="21945600" cy="32918400"/>
  <p:notesSz cx="21126450" cy="31235650"/>
  <p:defaultTextStyle>
    <a:lvl1pPr algn="l" defTabSz="914400" fontAlgn="base" indent="0" marL="0" rtl="0">
      <a:lnSpc>
        <a:spcPct val="100000"/>
      </a:lnSpc>
      <a:spcBef>
        <a:spcPct val="0"/>
      </a:spcBef>
      <a:spcAft>
        <a:spcPct val="0"/>
      </a:spcAft>
      <a:buNone/>
      <a:defRPr b="0" baseline="0" dirty="0" i="0" lang="en-US" smtClean="0" sz="1400" u="none">
        <a:solidFill>
          <a:srgbClr val="000000"/>
        </a:solidFill>
        <a:latin charset="0" typeface="Arial"/>
        <a:ea charset="0" typeface="Arial"/>
      </a:defRPr>
    </a:lvl1pPr>
    <a:lvl2pPr indent="0" marL="457200">
      <a:lnSpc>
        <a:spcPct val="100000"/>
      </a:lnSpc>
      <a:spcBef>
        <a:spcPct val="0"/>
      </a:spcBef>
      <a:spcAft>
        <a:spcPct val="0"/>
      </a:spcAft>
      <a:buNone/>
      <a:defRPr b="0" dirty="0" i="0" lang="en-US" smtClean="0" sz="1400" u="none">
        <a:solidFill>
          <a:srgbClr val="000000"/>
        </a:solidFill>
        <a:latin charset="0" typeface="Arial"/>
      </a:defRPr>
    </a:lvl2pPr>
    <a:lvl3pPr indent="0" marL="914400">
      <a:lnSpc>
        <a:spcPct val="100000"/>
      </a:lnSpc>
      <a:spcBef>
        <a:spcPct val="0"/>
      </a:spcBef>
      <a:spcAft>
        <a:spcPct val="0"/>
      </a:spcAft>
      <a:buNone/>
      <a:defRPr b="0" dirty="0" i="0" lang="en-US" smtClean="0" sz="1400" u="none">
        <a:solidFill>
          <a:srgbClr val="000000"/>
        </a:solidFill>
        <a:latin charset="0" typeface="Arial"/>
      </a:defRPr>
    </a:lvl3pPr>
    <a:lvl4pPr indent="0" marL="1371600">
      <a:lnSpc>
        <a:spcPct val="100000"/>
      </a:lnSpc>
      <a:spcBef>
        <a:spcPct val="0"/>
      </a:spcBef>
      <a:spcAft>
        <a:spcPct val="0"/>
      </a:spcAft>
      <a:buNone/>
      <a:defRPr b="0" dirty="0" i="0" lang="en-US" smtClean="0" sz="1400" u="none">
        <a:solidFill>
          <a:srgbClr val="000000"/>
        </a:solidFill>
        <a:latin charset="0" typeface="Arial"/>
      </a:defRPr>
    </a:lvl4pPr>
    <a:lvl5pPr indent="0" marL="1828800">
      <a:lnSpc>
        <a:spcPct val="100000"/>
      </a:lnSpc>
      <a:spcBef>
        <a:spcPct val="0"/>
      </a:spcBef>
      <a:spcAft>
        <a:spcPct val="0"/>
      </a:spcAft>
      <a:buNone/>
      <a:defRPr b="0" dirty="0" i="0" lang="en-US" smtClean="0" sz="1400" u="none">
        <a:solidFill>
          <a:srgbClr val="000000"/>
        </a:solidFill>
        <a:latin charset="0" typeface="Arial"/>
      </a:defRPr>
    </a:lvl5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1"/>
    <p:restoredTop sz="94643"/>
  </p:normalViewPr>
</p:viewPr>
</file>

<file path=ppt/_rels/presentation.xml.rels><?xml version="1.0" encoding="UTF-8" standalone="yes"?><Relationships xmlns="http://schemas.openxmlformats.org/package/2006/relationships"><Relationship Id="rId7" Target="slides/slide1.xml" Type="http://schemas.openxmlformats.org/officeDocument/2006/relationships/slide"/><Relationship Id="rId6" Target="notesMasters/notesMaster1.xml" Type="http://schemas.openxmlformats.org/officeDocument/2006/relationships/notesMaster"/><Relationship Id="rId5" Target="slideMasters/slideMaster1.xml" Type="http://schemas.openxmlformats.org/officeDocument/2006/relationships/slideMaster"/><Relationship Id="rId4" Target="tableStyles.xml" Type="http://schemas.openxmlformats.org/officeDocument/2006/relationships/tableStyles"/><Relationship Id="rId3" Target="presProps.xml" Type="http://schemas.openxmlformats.org/officeDocument/2006/relationships/presProps"/><Relationship Id="rId2" Target="viewProps.xml" Type="http://schemas.openxmlformats.org/officeDocument/2006/relationships/viewProps"/><Relationship Id="rId1" Target="theme/theme1.xml" Type="http://schemas.openxmlformats.org/officeDocument/2006/relationships/theme"/></Relationships>
</file>

<file path=ppt/notesMasters/_rels/notesMaster1.xml.rels><?xml version="1.0" encoding="UTF-8" standalone="yes"?><Relationships xmlns="http://schemas.openxmlformats.org/package/2006/relationships"><Relationship Id="rId1" Target="../theme/theme2.xml" Type="http://schemas.openxmlformats.org/officeDocument/2006/relationships/theme"/></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 name="Text Box 6"/>
          <p:cNvSpPr txBox="1">
            <a:spLocks/>
          </p:cNvSpPr>
          <p:nvPr>
            <p:ph idx="2" type="hdr"/>
          </p:nvPr>
        </p:nvSpPr>
        <p:spPr>
          <a:xfrm>
            <a:off x="0" y="0"/>
            <a:ext cx="9155112" cy="1565275"/>
          </a:xfrm>
          <a:prstGeom prst="rect">
            <a:avLst/>
          </a:prstGeom>
          <a:ln>
            <a:noFill/>
          </a:ln>
        </p:spPr>
        <p:txBody>
          <a:bodyPr bIns="45700" lIns="91425" numCol="1" rIns="91425" tIns="45700"/>
          <a:lstStyle/>
          <a:p>
            <a:endParaRPr/>
          </a:p>
        </p:txBody>
      </p:sp>
      <p:sp>
        <p:nvSpPr>
          <p:cNvPr id="7" name="Text Box 7"/>
          <p:cNvSpPr txBox="1">
            <a:spLocks/>
          </p:cNvSpPr>
          <p:nvPr>
            <p:ph idx="10" type="dt"/>
          </p:nvPr>
        </p:nvSpPr>
        <p:spPr>
          <a:xfrm>
            <a:off x="11966575" y="0"/>
            <a:ext cx="9155112" cy="1565275"/>
          </a:xfrm>
          <a:prstGeom prst="rect">
            <a:avLst/>
          </a:prstGeom>
          <a:ln>
            <a:noFill/>
          </a:ln>
        </p:spPr>
        <p:txBody>
          <a:bodyPr bIns="45700" lIns="91425" numCol="1" rIns="91425" tIns="45700"/>
          <a:lstStyle/>
          <a:p>
            <a:endParaRPr/>
          </a:p>
        </p:txBody>
      </p:sp>
      <p:sp>
        <p:nvSpPr>
          <p:cNvPr id="8" name="Text Box 8"/>
          <p:cNvSpPr>
            <a:spLocks/>
          </p:cNvSpPr>
          <p:nvPr>
            <p:ph idx="3" type="sldImg"/>
          </p:nvPr>
        </p:nvSpPr>
        <p:spPr>
          <a:xfrm>
            <a:off x="7050087" y="3905250"/>
            <a:ext cx="7026275" cy="10541000"/>
          </a:xfrm>
          <a:custGeom>
            <a:avLst/>
            <a:gdLst/>
            <a:ahLst/>
            <a:cxnLst/>
            <a:rect b="b" l="0" r="r" t="0"/>
            <a:pathLst>
              <a:path h="120000" w="120000">
                <a:moveTo>
                  <a:pt x="0" y="0"/>
                </a:moveTo>
                <a:lnTo>
                  <a:pt x="120000" y="0"/>
                </a:lnTo>
                <a:lnTo>
                  <a:pt x="120000" y="120000"/>
                </a:lnTo>
                <a:lnTo>
                  <a:pt x="0" y="120000"/>
                </a:lnTo>
                <a:lnTo>
                  <a:pt x="0" y="0"/>
                </a:lnTo>
                <a:close/>
              </a:path>
            </a:pathLst>
          </a:custGeom>
          <a:noFill/>
          <a:ln cap="flat" cmpd="sng" w="12700">
            <a:solidFill>
              <a:srgbClr val="000000">
                <a:alpha val="100000"/>
              </a:srgbClr>
            </a:solidFill>
            <a:prstDash val="solid"/>
            <a:round/>
            <a:headEnd len="sm" type="none" w="sm"/>
            <a:tailEnd len="sm" type="none" w="sm"/>
          </a:ln>
        </p:spPr>
      </p:sp>
      <p:sp>
        <p:nvSpPr>
          <p:cNvPr id="9" name="Text Box 9"/>
          <p:cNvSpPr txBox="1">
            <a:spLocks/>
          </p:cNvSpPr>
          <p:nvPr>
            <p:ph idx="1" type="body"/>
          </p:nvPr>
        </p:nvSpPr>
        <p:spPr>
          <a:xfrm>
            <a:off x="2112962" y="15032037"/>
            <a:ext cx="16900525" cy="12299950"/>
          </a:xfrm>
          <a:prstGeom prst="rect">
            <a:avLst/>
          </a:prstGeom>
          <a:ln>
            <a:noFill/>
          </a:ln>
        </p:spPr>
        <p:txBody>
          <a:bodyPr bIns="45700" lIns="91425" numCol="1" rIns="91425" tIns="45700"/>
          <a:lstStyle/>
          <a:p>
            <a:endParaRPr/>
          </a:p>
        </p:txBody>
      </p:sp>
      <p:sp>
        <p:nvSpPr>
          <p:cNvPr id="10" name="Text Box 10"/>
          <p:cNvSpPr txBox="1">
            <a:spLocks/>
          </p:cNvSpPr>
          <p:nvPr>
            <p:ph idx="11" type="ftr"/>
          </p:nvPr>
        </p:nvSpPr>
        <p:spPr>
          <a:xfrm>
            <a:off x="0" y="29670375"/>
            <a:ext cx="9155112" cy="1565275"/>
          </a:xfrm>
          <a:prstGeom prst="rect">
            <a:avLst/>
          </a:prstGeom>
          <a:ln>
            <a:noFill/>
          </a:ln>
        </p:spPr>
        <p:txBody>
          <a:bodyPr anchor="b" bIns="45700" lIns="91425" numCol="1" rIns="91425" tIns="45700"/>
          <a:lstStyle/>
          <a:p>
            <a:endParaRPr/>
          </a:p>
        </p:txBody>
      </p:sp>
      <p:sp>
        <p:nvSpPr>
          <p:cNvPr id="11" name="Text Box 11"/>
          <p:cNvSpPr txBox="1">
            <a:spLocks/>
          </p:cNvSpPr>
          <p:nvPr>
            <p:ph idx="12" type="sldNum"/>
          </p:nvPr>
        </p:nvSpPr>
        <p:spPr>
          <a:xfrm>
            <a:off x="11966575" y="29670375"/>
            <a:ext cx="9155112" cy="1565275"/>
          </a:xfrm>
          <a:prstGeom prst="rect">
            <a:avLst/>
          </a:prstGeom>
          <a:ln>
            <a:noFill/>
          </a:ln>
        </p:spPr>
        <p:txBody>
          <a:bodyPr anchor="b" bIns="45700" lIns="91425" numCol="1" rIns="91425" tIns="45700"/>
          <a:lstStyle/>
          <a:p>
            <a:pPr algn="r">
              <a:buNone/>
            </a:pPr>
            <a:r>
              <a:rPr dirty="0" lang="en-US" smtClean="0" sz="1200"/>
              <a:t>*</a:t>
            </a:r>
          </a:p>
        </p:txBody>
      </p:sp>
    </p:spTree>
  </p:cSld>
  <p:clrMap accent1="accent1" accent2="accent2" accent3="accent3" accent4="accent4" accent5="accent5" accent6="accent6" bg1="lt1" bg2="lt2" folHlink="folHlink" hlink="hlink" tx1="dk1" tx2="dk2"/>
</p:notesMaster>
</file>

<file path=ppt/notesSlides/_rels/notesSlide1.xml.rels><?xml version="1.0" encoding="UTF-8" standalone="yes"?><Relationships xmlns="http://schemas.openxmlformats.org/package/2006/relationships"><Relationship Id="rId2" Target="../slides/slide1.xml" Type="http://schemas.openxmlformats.org/officeDocument/2006/relationships/slide"/><Relationship Id="rId1" Target="../notesMasters/notesMaster1.xml" Type="http://schemas.openxmlformats.org/officeDocument/2006/relationships/notesMaster"/></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ext Box 55"/>
          <p:cNvSpPr txBox="1">
            <a:spLocks/>
          </p:cNvSpPr>
          <p:nvPr>
            <p:ph idx="1" type="body"/>
          </p:nvPr>
        </p:nvSpPr>
        <p:spPr>
          <a:xfrm>
            <a:off x="2112962" y="15032037"/>
            <a:ext cx="16900525" cy="12299950"/>
          </a:xfrm>
          <a:prstGeom prst="rect">
            <a:avLst/>
          </a:prstGeom>
        </p:spPr>
        <p:txBody>
          <a:bodyPr anchor="t" bIns="45700" lIns="91425" numCol="1" rIns="91425" tIns="45700" wrap="square"/>
          <a:lstStyle/>
          <a:p>
            <a:endParaRPr/>
          </a:p>
        </p:txBody>
      </p:sp>
      <p:sp>
        <p:nvSpPr>
          <p:cNvPr id="56" name="Text Box 56"/>
          <p:cNvSpPr>
            <a:spLocks/>
          </p:cNvSpPr>
          <p:nvPr>
            <p:ph idx="2" type="sldImg"/>
          </p:nvPr>
        </p:nvSpPr>
        <p:spPr>
          <a:xfrm>
            <a:off x="7050087" y="3905250"/>
            <a:ext cx="7026275" cy="10541000"/>
          </a:xfrm>
          <a:custGeom>
            <a:avLst/>
            <a:gdLst/>
            <a:ahLst/>
            <a:cxnLst/>
            <a:rect b="b" l="0" r="r" t="0"/>
            <a:pathLst>
              <a:path h="120000" w="120000">
                <a:moveTo>
                  <a:pt x="0" y="0"/>
                </a:moveTo>
                <a:lnTo>
                  <a:pt x="120000" y="0"/>
                </a:lnTo>
                <a:lnTo>
                  <a:pt x="120000" y="120000"/>
                </a:lnTo>
                <a:lnTo>
                  <a:pt x="0" y="120000"/>
                </a:lnTo>
                <a:lnTo>
                  <a:pt x="0" y="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arget="../slideMasters/slideMaster1.xml" Type="http://schemas.openxmlformats.org/officeDocument/2006/relationships/slideMaster"/></Relationships>
</file>

<file path=ppt/slideLayouts/_rels/slideLayout10.xml.rels><?xml version="1.0" encoding="UTF-8" standalone="yes"?><Relationships xmlns="http://schemas.openxmlformats.org/package/2006/relationships"><Relationship Id="rId1" Target="../slideMasters/slideMaster1.xml" Type="http://schemas.openxmlformats.org/officeDocument/2006/relationships/slideMaster"/></Relationships>
</file>

<file path=ppt/slideLayouts/_rels/slideLayout11.xml.rels><?xml version="1.0" encoding="UTF-8" standalone="yes"?><Relationships xmlns="http://schemas.openxmlformats.org/package/2006/relationships"><Relationship Id="rId1" Target="../slideMasters/slideMaster1.xml" Type="http://schemas.openxmlformats.org/officeDocument/2006/relationships/slideMaster"/></Relationships>
</file>

<file path=ppt/slideLayouts/_rels/slideLayout2.xml.rels><?xml version="1.0" encoding="UTF-8" standalone="yes"?><Relationships xmlns="http://schemas.openxmlformats.org/package/2006/relationships"><Relationship Id="rId1" Target="../slideMasters/slideMaster1.xml" Type="http://schemas.openxmlformats.org/officeDocument/2006/relationships/slideMaster"/></Relationships>
</file>

<file path=ppt/slideLayouts/_rels/slideLayout3.xml.rels><?xml version="1.0" encoding="UTF-8" standalone="yes"?><Relationships xmlns="http://schemas.openxmlformats.org/package/2006/relationships"><Relationship Id="rId1" Target="../slideMasters/slideMaster1.xml" Type="http://schemas.openxmlformats.org/officeDocument/2006/relationships/slideMaster"/></Relationships>
</file>

<file path=ppt/slideLayouts/_rels/slideLayout4.xml.rels><?xml version="1.0" encoding="UTF-8" standalone="yes"?><Relationships xmlns="http://schemas.openxmlformats.org/package/2006/relationships"><Relationship Id="rId1" Target="../slideMasters/slideMaster1.xml" Type="http://schemas.openxmlformats.org/officeDocument/2006/relationships/slideMaster"/></Relationships>
</file>

<file path=ppt/slideLayouts/_rels/slideLayout5.xml.rels><?xml version="1.0" encoding="UTF-8" standalone="yes"?><Relationships xmlns="http://schemas.openxmlformats.org/package/2006/relationships"><Relationship Id="rId1" Target="../slideMasters/slideMaster1.xml" Type="http://schemas.openxmlformats.org/officeDocument/2006/relationships/slideMaster"/></Relationships>
</file>

<file path=ppt/slideLayouts/_rels/slideLayout6.xml.rels><?xml version="1.0" encoding="UTF-8" standalone="yes"?><Relationships xmlns="http://schemas.openxmlformats.org/package/2006/relationships"><Relationship Id="rId1" Target="../slideMasters/slideMaster1.xml" Type="http://schemas.openxmlformats.org/officeDocument/2006/relationships/slideMaster"/></Relationships>
</file>

<file path=ppt/slideLayouts/_rels/slideLayout7.xml.rels><?xml version="1.0" encoding="UTF-8" standalone="yes"?><Relationships xmlns="http://schemas.openxmlformats.org/package/2006/relationships"><Relationship Id="rId1" Target="../slideMasters/slideMaster1.xml" Type="http://schemas.openxmlformats.org/officeDocument/2006/relationships/slideMaster"/></Relationships>
</file>

<file path=ppt/slideLayouts/_rels/slideLayout8.xml.rels><?xml version="1.0" encoding="UTF-8" standalone="yes"?><Relationships xmlns="http://schemas.openxmlformats.org/package/2006/relationships"><Relationship Id="rId1" Target="../slideMasters/slideMaster1.xml" Type="http://schemas.openxmlformats.org/officeDocument/2006/relationships/slideMaster"/></Relationships>
</file>

<file path=ppt/slideLayouts/_rels/slideLayout9.xml.rels><?xml version="1.0" encoding="UTF-8" standalone="yes"?><Relationships xmlns="http://schemas.openxmlformats.org/package/2006/relationships"><Relationship Id="rId1" Target="../slideMasters/slideMaster1.xml" Type="http://schemas.openxmlformats.org/officeDocument/2006/relationships/slideMaster"/></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numCol="1"/>
          <a:lstStyle/>
          <a:p>
            <a:r>
              <a:rPr lang="en-US" smtClean="0"/>
              <a:t>Click to edit Master title style</a:t>
            </a:r>
            <a:endParaRPr lang="en-US"/>
          </a:p>
        </p:txBody>
      </p:sp>
      <p:sp>
        <p:nvSpPr>
          <p:cNvPr id="3" name="Subtitle 2"/>
          <p:cNvSpPr>
            <a:spLocks noGrp="1"/>
          </p:cNvSpPr>
          <p:nvPr>
            <p:ph idx="1" type="subTitle"/>
          </p:nvPr>
        </p:nvSpPr>
        <p:spPr>
          <a:xfrm>
            <a:off x="1371600" y="3886200"/>
            <a:ext cx="6400800" cy="1752600"/>
          </a:xfrm>
        </p:spPr>
        <p:txBody>
          <a:bodyPr numCol="1"/>
          <a:lstStyle>
            <a:lvl1pPr algn="ctr" indent="0" marL="0">
              <a:buNone/>
              <a:defRPr/>
            </a:lvl1pPr>
            <a:lvl2pPr algn="ctr" indent="0" marL="457200">
              <a:buNone/>
              <a:defRPr/>
            </a:lvl2pPr>
            <a:lvl3pPr algn="ctr" indent="0" marL="914400">
              <a:buNone/>
              <a:defRPr/>
            </a:lvl3pPr>
            <a:lvl4pPr algn="ctr" indent="0" marL="1371600">
              <a:buNone/>
              <a:defRPr/>
            </a:lvl4pPr>
            <a:lvl5pPr algn="ctr" indent="0" marL="1828800">
              <a:buNone/>
              <a:defRPr/>
            </a:lvl5pPr>
            <a:lvl6pPr algn="ctr" indent="0" marL="2286000">
              <a:buNone/>
              <a:defRPr/>
            </a:lvl6pPr>
            <a:lvl7pPr algn="ctr" indent="0" marL="2743200">
              <a:buNone/>
              <a:defRPr/>
            </a:lvl7pPr>
            <a:lvl8pPr algn="ctr" indent="0" marL="3200400">
              <a:buNone/>
              <a:defRPr/>
            </a:lvl8pPr>
            <a:lvl9pPr algn="ctr" indent="0" marL="3657600">
              <a:buNone/>
              <a:defRPr/>
            </a:lvl9pPr>
          </a:lstStyle>
          <a:p>
            <a:r>
              <a:rPr lang="en-US" smtClean="0"/>
              <a:t>Click to edit Master subtitle style</a:t>
            </a:r>
            <a:endParaRPr lang="en-US"/>
          </a:p>
        </p:txBody>
      </p:sp>
      <p:sp>
        <p:nvSpPr>
          <p:cNvPr id="4" name="Date Placeholder 3"/>
          <p:cNvSpPr>
            <a:spLocks noGrp="1"/>
          </p:cNvSpPr>
          <p:nvPr>
            <p:ph idx="10" sz="half" type="dt"/>
          </p:nvPr>
        </p:nvSpPr>
        <p:spPr/>
        <p:txBody>
          <a:bodyPr numCol="1"/>
          <a:lstStyle>
            <a:lvl1pPr>
              <a:defRPr/>
            </a:lvl1pPr>
          </a:lstStyle>
          <a:p>
            <a:endParaRPr lang="en-US"/>
          </a:p>
        </p:txBody>
      </p:sp>
      <p:sp>
        <p:nvSpPr>
          <p:cNvPr id="5" name="Footer Placeholder 4"/>
          <p:cNvSpPr>
            <a:spLocks noGrp="1"/>
          </p:cNvSpPr>
          <p:nvPr>
            <p:ph idx="11" sz="quarter" type="ftr"/>
          </p:nvPr>
        </p:nvSpPr>
        <p:spPr/>
        <p:txBody>
          <a:bodyPr numCol="1"/>
          <a:lstStyle>
            <a:lvl1pPr>
              <a:defRPr/>
            </a:lvl1pPr>
          </a:lstStyle>
          <a:p>
            <a:endParaRPr lang="en-US"/>
          </a:p>
        </p:txBody>
      </p:sp>
      <p:sp>
        <p:nvSpPr>
          <p:cNvPr id="6" name="Slide Number Placeholder 5"/>
          <p:cNvSpPr>
            <a:spLocks noGrp="1"/>
          </p:cNvSpPr>
          <p:nvPr>
            <p:ph idx="12" sz="quarter" type="sldNum"/>
          </p:nvPr>
        </p:nvSpPr>
        <p:spPr/>
        <p:txBody>
          <a:bodyPr numCol="1"/>
          <a:lstStyle>
            <a:lvl1pPr>
              <a:defRPr/>
            </a:lvl1pPr>
          </a:lstStyle>
          <a:p>
            <a:fld id="{C9600221-B624-45B7-9E68-D1D79752583D}" type="slidenum">
              <a:rPr lang="en-US"/>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type="vertTx">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numCol="1"/>
          <a:lstStyle/>
          <a:p>
            <a:r>
              <a:rPr lang="en-US" smtClean="0"/>
              <a:t>Click to edit Master title style</a:t>
            </a:r>
            <a:endParaRPr lang="en-US"/>
          </a:p>
        </p:txBody>
      </p:sp>
      <p:sp>
        <p:nvSpPr>
          <p:cNvPr id="3" name="Vertical Text Placeholder 2"/>
          <p:cNvSpPr>
            <a:spLocks noGrp="1"/>
          </p:cNvSpPr>
          <p:nvPr>
            <p:ph idx="1" orient="vert" type="body"/>
          </p:nvPr>
        </p:nvSpPr>
        <p:spPr/>
        <p:txBody>
          <a:bodyPr numCol="1"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idx="10" sz="half" type="dt"/>
          </p:nvPr>
        </p:nvSpPr>
        <p:spPr/>
        <p:txBody>
          <a:bodyPr numCol="1"/>
          <a:lstStyle>
            <a:lvl1pPr>
              <a:defRPr/>
            </a:lvl1pPr>
          </a:lstStyle>
          <a:p>
            <a:endParaRPr lang="en-US"/>
          </a:p>
        </p:txBody>
      </p:sp>
      <p:sp>
        <p:nvSpPr>
          <p:cNvPr id="5" name="Footer Placeholder 4"/>
          <p:cNvSpPr>
            <a:spLocks noGrp="1"/>
          </p:cNvSpPr>
          <p:nvPr>
            <p:ph idx="11" sz="quarter" type="ftr"/>
          </p:nvPr>
        </p:nvSpPr>
        <p:spPr/>
        <p:txBody>
          <a:bodyPr numCol="1"/>
          <a:lstStyle>
            <a:lvl1pPr>
              <a:defRPr/>
            </a:lvl1pPr>
          </a:lstStyle>
          <a:p>
            <a:endParaRPr lang="en-US"/>
          </a:p>
        </p:txBody>
      </p:sp>
      <p:sp>
        <p:nvSpPr>
          <p:cNvPr id="6" name="Slide Number Placeholder 5"/>
          <p:cNvSpPr>
            <a:spLocks noGrp="1"/>
          </p:cNvSpPr>
          <p:nvPr>
            <p:ph idx="12" sz="quarter" type="sldNum"/>
          </p:nvPr>
        </p:nvSpPr>
        <p:spPr/>
        <p:txBody>
          <a:bodyPr numCol="1"/>
          <a:lstStyle>
            <a:lvl1pPr>
              <a:defRPr/>
            </a:lvl1pPr>
          </a:lstStyle>
          <a:p>
            <a:fld id="{C543D10D-1B83-4EE9-8835-AFAF7628ADB8}" type="slidenum">
              <a:rPr lang="en-US"/>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type="vertTitleAndTx">
  <p:cSld name="Vertical Title and Text">
    <p:spTree>
      <p:nvGrpSpPr>
        <p:cNvPr id="1" name=""/>
        <p:cNvGrpSpPr/>
        <p:nvPr/>
      </p:nvGrpSpPr>
      <p:grpSpPr>
        <a:xfrm>
          <a:off x="0" y="0"/>
          <a:ext cx="0" cy="0"/>
          <a:chOff x="0" y="0"/>
          <a:chExt cx="0" cy="0"/>
        </a:xfrm>
      </p:grpSpPr>
      <p:sp>
        <p:nvSpPr>
          <p:cNvPr id="2" name="Vertical Title 1"/>
          <p:cNvSpPr>
            <a:spLocks noGrp="1"/>
          </p:cNvSpPr>
          <p:nvPr>
            <p:ph orient="vert" type="title"/>
          </p:nvPr>
        </p:nvSpPr>
        <p:spPr>
          <a:xfrm>
            <a:off x="6629400" y="274638"/>
            <a:ext cx="2057400" cy="5851525"/>
          </a:xfrm>
        </p:spPr>
        <p:txBody>
          <a:bodyPr numCol="1" vert="eaVert"/>
          <a:lstStyle/>
          <a:p>
            <a:r>
              <a:rPr lang="en-US" smtClean="0"/>
              <a:t>Click to edit Master title style</a:t>
            </a:r>
            <a:endParaRPr lang="en-US"/>
          </a:p>
        </p:txBody>
      </p:sp>
      <p:sp>
        <p:nvSpPr>
          <p:cNvPr id="3" name="Vertical Text Placeholder 2"/>
          <p:cNvSpPr>
            <a:spLocks noGrp="1"/>
          </p:cNvSpPr>
          <p:nvPr>
            <p:ph idx="1" orient="vert" type="body"/>
          </p:nvPr>
        </p:nvSpPr>
        <p:spPr>
          <a:xfrm>
            <a:off x="457200" y="274638"/>
            <a:ext cx="6019800" cy="5851525"/>
          </a:xfrm>
        </p:spPr>
        <p:txBody>
          <a:bodyPr numCol="1"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idx="10" sz="half" type="dt"/>
          </p:nvPr>
        </p:nvSpPr>
        <p:spPr/>
        <p:txBody>
          <a:bodyPr numCol="1"/>
          <a:lstStyle>
            <a:lvl1pPr>
              <a:defRPr/>
            </a:lvl1pPr>
          </a:lstStyle>
          <a:p>
            <a:endParaRPr lang="en-US"/>
          </a:p>
        </p:txBody>
      </p:sp>
      <p:sp>
        <p:nvSpPr>
          <p:cNvPr id="5" name="Footer Placeholder 4"/>
          <p:cNvSpPr>
            <a:spLocks noGrp="1"/>
          </p:cNvSpPr>
          <p:nvPr>
            <p:ph idx="11" sz="quarter" type="ftr"/>
          </p:nvPr>
        </p:nvSpPr>
        <p:spPr/>
        <p:txBody>
          <a:bodyPr numCol="1"/>
          <a:lstStyle>
            <a:lvl1pPr>
              <a:defRPr/>
            </a:lvl1pPr>
          </a:lstStyle>
          <a:p>
            <a:endParaRPr lang="en-US"/>
          </a:p>
        </p:txBody>
      </p:sp>
      <p:sp>
        <p:nvSpPr>
          <p:cNvPr id="6" name="Slide Number Placeholder 5"/>
          <p:cNvSpPr>
            <a:spLocks noGrp="1"/>
          </p:cNvSpPr>
          <p:nvPr>
            <p:ph idx="12" sz="quarter" type="sldNum"/>
          </p:nvPr>
        </p:nvSpPr>
        <p:spPr/>
        <p:txBody>
          <a:bodyPr numCol="1"/>
          <a:lstStyle>
            <a:lvl1pPr>
              <a:defRPr/>
            </a:lvl1pPr>
          </a:lstStyle>
          <a:p>
            <a:fld id="{8A0F8399-60D2-4F5D-9CEE-64FA3803ED83}" type="slidenum">
              <a:rPr lang="en-US"/>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numCol="1"/>
          <a:lstStyle/>
          <a:p>
            <a:r>
              <a:rPr lang="en-US" smtClean="0"/>
              <a:t>Click to edit Master title style</a:t>
            </a:r>
            <a:endParaRPr lang="en-US"/>
          </a:p>
        </p:txBody>
      </p:sp>
      <p:sp>
        <p:nvSpPr>
          <p:cNvPr id="3" name="Content Placeholder 2"/>
          <p:cNvSpPr>
            <a:spLocks noGrp="1"/>
          </p:cNvSpPr>
          <p:nvPr>
            <p:ph idx="1"/>
          </p:nvPr>
        </p:nvSpPr>
        <p:spPr/>
        <p:txBody>
          <a:bodyPr numCol="1"/>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idx="10" sz="half" type="dt"/>
          </p:nvPr>
        </p:nvSpPr>
        <p:spPr/>
        <p:txBody>
          <a:bodyPr numCol="1"/>
          <a:lstStyle>
            <a:lvl1pPr>
              <a:defRPr/>
            </a:lvl1pPr>
          </a:lstStyle>
          <a:p>
            <a:endParaRPr lang="en-US"/>
          </a:p>
        </p:txBody>
      </p:sp>
      <p:sp>
        <p:nvSpPr>
          <p:cNvPr id="5" name="Footer Placeholder 4"/>
          <p:cNvSpPr>
            <a:spLocks noGrp="1"/>
          </p:cNvSpPr>
          <p:nvPr>
            <p:ph idx="11" sz="quarter" type="ftr"/>
          </p:nvPr>
        </p:nvSpPr>
        <p:spPr/>
        <p:txBody>
          <a:bodyPr numCol="1"/>
          <a:lstStyle>
            <a:lvl1pPr>
              <a:defRPr/>
            </a:lvl1pPr>
          </a:lstStyle>
          <a:p>
            <a:endParaRPr lang="en-US"/>
          </a:p>
        </p:txBody>
      </p:sp>
      <p:sp>
        <p:nvSpPr>
          <p:cNvPr id="6" name="Slide Number Placeholder 5"/>
          <p:cNvSpPr>
            <a:spLocks noGrp="1"/>
          </p:cNvSpPr>
          <p:nvPr>
            <p:ph idx="12" sz="quarter" type="sldNum"/>
          </p:nvPr>
        </p:nvSpPr>
        <p:spPr/>
        <p:txBody>
          <a:bodyPr numCol="1"/>
          <a:lstStyle>
            <a:lvl1pPr>
              <a:defRPr/>
            </a:lvl1pPr>
          </a:lstStyle>
          <a:p>
            <a:fld id="{A5BC7F78-48E6-4BBC-B0E1-56BD2A17FC9C}" type="slidenum">
              <a:rPr lang="en-US"/>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type="secHead">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numCol="1"/>
          <a:lstStyle>
            <a:lvl1pPr algn="l">
              <a:defRPr b="1" cap="all" sz="4000"/>
            </a:lvl1pPr>
          </a:lstStyle>
          <a:p>
            <a:r>
              <a:rPr lang="en-US" smtClean="0"/>
              <a:t>Click to edit Master title style</a:t>
            </a:r>
            <a:endParaRPr lang="en-US"/>
          </a:p>
        </p:txBody>
      </p:sp>
      <p:sp>
        <p:nvSpPr>
          <p:cNvPr id="3" name="Text Placeholder 2"/>
          <p:cNvSpPr>
            <a:spLocks noGrp="1"/>
          </p:cNvSpPr>
          <p:nvPr>
            <p:ph idx="1" type="body"/>
          </p:nvPr>
        </p:nvSpPr>
        <p:spPr>
          <a:xfrm>
            <a:off x="722313" y="2906713"/>
            <a:ext cx="7772400" cy="1500187"/>
          </a:xfrm>
        </p:spPr>
        <p:txBody>
          <a:bodyPr anchor="b" numCol="1"/>
          <a:lstStyle>
            <a:lvl1pPr indent="0" marL="0">
              <a:buNone/>
              <a:defRPr sz="2000">
                <a:solidFill>
                  <a:schemeClr val="tx1">
                    <a:tint val="75000"/>
                  </a:schemeClr>
                </a:solidFill>
              </a:defRPr>
            </a:lvl1pPr>
            <a:lvl2pPr indent="0" marL="457200">
              <a:buNone/>
              <a:defRPr sz="1800">
                <a:solidFill>
                  <a:schemeClr val="tx1">
                    <a:tint val="75000"/>
                  </a:schemeClr>
                </a:solidFill>
              </a:defRPr>
            </a:lvl2pPr>
            <a:lvl3pPr indent="0" marL="914400">
              <a:buNone/>
              <a:defRPr sz="1600">
                <a:solidFill>
                  <a:schemeClr val="tx1">
                    <a:tint val="75000"/>
                  </a:schemeClr>
                </a:solidFill>
              </a:defRPr>
            </a:lvl3pPr>
            <a:lvl4pPr indent="0" marL="1371600">
              <a:buNone/>
              <a:defRPr sz="1400">
                <a:solidFill>
                  <a:schemeClr val="tx1">
                    <a:tint val="75000"/>
                  </a:schemeClr>
                </a:solidFill>
              </a:defRPr>
            </a:lvl4pPr>
            <a:lvl5pPr indent="0" marL="1828800">
              <a:buNone/>
              <a:defRPr sz="1400">
                <a:solidFill>
                  <a:schemeClr val="tx1">
                    <a:tint val="75000"/>
                  </a:schemeClr>
                </a:solidFill>
              </a:defRPr>
            </a:lvl5pPr>
            <a:lvl6pPr indent="0" marL="2286000">
              <a:buNone/>
              <a:defRPr sz="1400">
                <a:solidFill>
                  <a:schemeClr val="tx1">
                    <a:tint val="75000"/>
                  </a:schemeClr>
                </a:solidFill>
              </a:defRPr>
            </a:lvl6pPr>
            <a:lvl7pPr indent="0" marL="2743200">
              <a:buNone/>
              <a:defRPr sz="1400">
                <a:solidFill>
                  <a:schemeClr val="tx1">
                    <a:tint val="75000"/>
                  </a:schemeClr>
                </a:solidFill>
              </a:defRPr>
            </a:lvl7pPr>
            <a:lvl8pPr indent="0" marL="3200400">
              <a:buNone/>
              <a:defRPr sz="1400">
                <a:solidFill>
                  <a:schemeClr val="tx1">
                    <a:tint val="75000"/>
                  </a:schemeClr>
                </a:solidFill>
              </a:defRPr>
            </a:lvl8pPr>
            <a:lvl9pPr indent="0" marL="365760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idx="10" sz="half" type="dt"/>
          </p:nvPr>
        </p:nvSpPr>
        <p:spPr/>
        <p:txBody>
          <a:bodyPr numCol="1"/>
          <a:lstStyle/>
          <a:p>
            <a:fld id="{4E83BA4B-50FE-4B84-AE64-D7F085A2A31A}" type="datetimeFigureOut">
              <a:rPr lang="en-US" smtClean="0"/>
              <a:t>2/4/2014</a:t>
            </a:fld>
            <a:endParaRPr lang="en-US"/>
          </a:p>
        </p:txBody>
      </p:sp>
      <p:sp>
        <p:nvSpPr>
          <p:cNvPr id="5" name="Footer Placeholder 4"/>
          <p:cNvSpPr>
            <a:spLocks noGrp="1"/>
          </p:cNvSpPr>
          <p:nvPr>
            <p:ph idx="11" sz="quarter" type="ftr"/>
          </p:nvPr>
        </p:nvSpPr>
        <p:spPr/>
        <p:txBody>
          <a:bodyPr numCol="1"/>
          <a:lstStyle/>
          <a:p>
            <a:endParaRPr lang="en-US"/>
          </a:p>
        </p:txBody>
      </p:sp>
      <p:sp>
        <p:nvSpPr>
          <p:cNvPr id="6" name="Slide Number Placeholder 5"/>
          <p:cNvSpPr>
            <a:spLocks noGrp="1"/>
          </p:cNvSpPr>
          <p:nvPr>
            <p:ph idx="12" sz="quarter" type="sldNum"/>
          </p:nvPr>
        </p:nvSpPr>
        <p:spPr/>
        <p:txBody>
          <a:bodyPr numCol="1"/>
          <a:lstStyle/>
          <a:p>
            <a:fld id="{FD6B306A-339E-4A68-B601-FE88844A1F9D}"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numCol="1"/>
          <a:lstStyle/>
          <a:p>
            <a:r>
              <a:rPr lang="en-US" smtClean="0"/>
              <a:t>Click to edit Master title style</a:t>
            </a:r>
            <a:endParaRPr lang="en-US"/>
          </a:p>
        </p:txBody>
      </p:sp>
      <p:sp>
        <p:nvSpPr>
          <p:cNvPr id="3" name="Content Placeholder 2"/>
          <p:cNvSpPr>
            <a:spLocks noGrp="1"/>
          </p:cNvSpPr>
          <p:nvPr>
            <p:ph idx="1" sz="half"/>
          </p:nvPr>
        </p:nvSpPr>
        <p:spPr>
          <a:xfrm>
            <a:off x="457200" y="1600200"/>
            <a:ext cx="4038600" cy="4525963"/>
          </a:xfrm>
        </p:spPr>
        <p:txBody>
          <a:bodyPr numCol="1"/>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idx="2" sz="half"/>
          </p:nvPr>
        </p:nvSpPr>
        <p:spPr>
          <a:xfrm>
            <a:off x="4648200" y="1600200"/>
            <a:ext cx="4038600" cy="4525963"/>
          </a:xfrm>
        </p:spPr>
        <p:txBody>
          <a:bodyPr numCol="1"/>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idx="10" sz="half" type="dt"/>
          </p:nvPr>
        </p:nvSpPr>
        <p:spPr/>
        <p:txBody>
          <a:bodyPr numCol="1"/>
          <a:lstStyle>
            <a:lvl1pPr>
              <a:defRPr/>
            </a:lvl1pPr>
          </a:lstStyle>
          <a:p>
            <a:endParaRPr lang="en-US"/>
          </a:p>
        </p:txBody>
      </p:sp>
      <p:sp>
        <p:nvSpPr>
          <p:cNvPr id="6" name="Footer Placeholder 5"/>
          <p:cNvSpPr>
            <a:spLocks noGrp="1"/>
          </p:cNvSpPr>
          <p:nvPr>
            <p:ph idx="11" sz="quarter" type="ftr"/>
          </p:nvPr>
        </p:nvSpPr>
        <p:spPr/>
        <p:txBody>
          <a:bodyPr numCol="1"/>
          <a:lstStyle>
            <a:lvl1pPr>
              <a:defRPr/>
            </a:lvl1pPr>
          </a:lstStyle>
          <a:p>
            <a:endParaRPr lang="en-US"/>
          </a:p>
        </p:txBody>
      </p:sp>
      <p:sp>
        <p:nvSpPr>
          <p:cNvPr id="7" name="Slide Number Placeholder 6"/>
          <p:cNvSpPr>
            <a:spLocks noGrp="1"/>
          </p:cNvSpPr>
          <p:nvPr>
            <p:ph idx="12" sz="quarter" type="sldNum"/>
          </p:nvPr>
        </p:nvSpPr>
        <p:spPr/>
        <p:txBody>
          <a:bodyPr numCol="1"/>
          <a:lstStyle>
            <a:lvl1pPr>
              <a:defRPr/>
            </a:lvl1pPr>
          </a:lstStyle>
          <a:p>
            <a:fld id="{146B05A8-4507-4941-A8ED-92C83DD237DC}" type="slidenum">
              <a:rPr lang="en-US"/>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type="twoTxTwoObj">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numCol="1"/>
          <a:lstStyle>
            <a:lvl1pPr>
              <a:defRPr/>
            </a:lvl1pPr>
          </a:lstStyle>
          <a:p>
            <a:r>
              <a:rPr lang="en-US" smtClean="0"/>
              <a:t>Click to edit Master title style</a:t>
            </a:r>
            <a:endParaRPr lang="en-US"/>
          </a:p>
        </p:txBody>
      </p:sp>
      <p:sp>
        <p:nvSpPr>
          <p:cNvPr id="3" name="Text Placeholder 2"/>
          <p:cNvSpPr>
            <a:spLocks noGrp="1"/>
          </p:cNvSpPr>
          <p:nvPr>
            <p:ph idx="1" type="body"/>
          </p:nvPr>
        </p:nvSpPr>
        <p:spPr>
          <a:xfrm>
            <a:off x="457200" y="1535113"/>
            <a:ext cx="4040188" cy="639762"/>
          </a:xfrm>
        </p:spPr>
        <p:txBody>
          <a:bodyPr anchor="b" numCol="1"/>
          <a:lstStyle>
            <a:lvl1pPr indent="0" marL="0">
              <a:buNone/>
              <a:defRPr b="1" sz="2400"/>
            </a:lvl1pPr>
            <a:lvl2pPr indent="0" marL="457200">
              <a:buNone/>
              <a:defRPr b="1" sz="2000"/>
            </a:lvl2pPr>
            <a:lvl3pPr indent="0" marL="914400">
              <a:buNone/>
              <a:defRPr b="1" sz="1800"/>
            </a:lvl3pPr>
            <a:lvl4pPr indent="0" marL="1371600">
              <a:buNone/>
              <a:defRPr b="1" sz="1600"/>
            </a:lvl4pPr>
            <a:lvl5pPr indent="0" marL="1828800">
              <a:buNone/>
              <a:defRPr b="1" sz="1600"/>
            </a:lvl5pPr>
            <a:lvl6pPr indent="0" marL="2286000">
              <a:buNone/>
              <a:defRPr b="1" sz="1600"/>
            </a:lvl6pPr>
            <a:lvl7pPr indent="0" marL="2743200">
              <a:buNone/>
              <a:defRPr b="1" sz="1600"/>
            </a:lvl7pPr>
            <a:lvl8pPr indent="0" marL="3200400">
              <a:buNone/>
              <a:defRPr b="1" sz="1600"/>
            </a:lvl8pPr>
            <a:lvl9pPr indent="0" marL="3657600">
              <a:buNone/>
              <a:defRPr b="1" sz="1600"/>
            </a:lvl9pPr>
          </a:lstStyle>
          <a:p>
            <a:pPr lvl="0"/>
            <a:r>
              <a:rPr lang="en-US" smtClean="0"/>
              <a:t>Click to edit Master text styles</a:t>
            </a:r>
          </a:p>
        </p:txBody>
      </p:sp>
      <p:sp>
        <p:nvSpPr>
          <p:cNvPr id="4" name="Content Placeholder 3"/>
          <p:cNvSpPr>
            <a:spLocks noGrp="1"/>
          </p:cNvSpPr>
          <p:nvPr>
            <p:ph idx="2" sz="half"/>
          </p:nvPr>
        </p:nvSpPr>
        <p:spPr>
          <a:xfrm>
            <a:off x="457200" y="2174875"/>
            <a:ext cx="4040188" cy="3951288"/>
          </a:xfrm>
        </p:spPr>
        <p:txBody>
          <a:bodyPr numCol="1"/>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idx="3" sz="quarter" type="body"/>
          </p:nvPr>
        </p:nvSpPr>
        <p:spPr>
          <a:xfrm>
            <a:off x="4645025" y="1535113"/>
            <a:ext cx="4041775" cy="639762"/>
          </a:xfrm>
        </p:spPr>
        <p:txBody>
          <a:bodyPr anchor="b" numCol="1"/>
          <a:lstStyle>
            <a:lvl1pPr indent="0" marL="0">
              <a:buNone/>
              <a:defRPr b="1" sz="2400"/>
            </a:lvl1pPr>
            <a:lvl2pPr indent="0" marL="457200">
              <a:buNone/>
              <a:defRPr b="1" sz="2000"/>
            </a:lvl2pPr>
            <a:lvl3pPr indent="0" marL="914400">
              <a:buNone/>
              <a:defRPr b="1" sz="1800"/>
            </a:lvl3pPr>
            <a:lvl4pPr indent="0" marL="1371600">
              <a:buNone/>
              <a:defRPr b="1" sz="1600"/>
            </a:lvl4pPr>
            <a:lvl5pPr indent="0" marL="1828800">
              <a:buNone/>
              <a:defRPr b="1" sz="1600"/>
            </a:lvl5pPr>
            <a:lvl6pPr indent="0" marL="2286000">
              <a:buNone/>
              <a:defRPr b="1" sz="1600"/>
            </a:lvl6pPr>
            <a:lvl7pPr indent="0" marL="2743200">
              <a:buNone/>
              <a:defRPr b="1" sz="1600"/>
            </a:lvl7pPr>
            <a:lvl8pPr indent="0" marL="3200400">
              <a:buNone/>
              <a:defRPr b="1" sz="1600"/>
            </a:lvl8pPr>
            <a:lvl9pPr indent="0" marL="3657600">
              <a:buNone/>
              <a:defRPr b="1" sz="1600"/>
            </a:lvl9pPr>
          </a:lstStyle>
          <a:p>
            <a:pPr lvl="0"/>
            <a:r>
              <a:rPr lang="en-US" smtClean="0"/>
              <a:t>Click to edit Master text styles</a:t>
            </a:r>
          </a:p>
        </p:txBody>
      </p:sp>
      <p:sp>
        <p:nvSpPr>
          <p:cNvPr id="6" name="Content Placeholder 5"/>
          <p:cNvSpPr>
            <a:spLocks noGrp="1"/>
          </p:cNvSpPr>
          <p:nvPr>
            <p:ph idx="4" sz="quarter"/>
          </p:nvPr>
        </p:nvSpPr>
        <p:spPr>
          <a:xfrm>
            <a:off x="4645025" y="2174875"/>
            <a:ext cx="4041775" cy="3951288"/>
          </a:xfrm>
        </p:spPr>
        <p:txBody>
          <a:bodyPr numCol="1"/>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idx="10" sz="half" type="dt"/>
          </p:nvPr>
        </p:nvSpPr>
        <p:spPr/>
        <p:txBody>
          <a:bodyPr numCol="1"/>
          <a:lstStyle/>
          <a:p>
            <a:fld id="{4E83BA4B-50FE-4B84-AE64-D7F085A2A31A}" type="datetimeFigureOut">
              <a:rPr lang="en-US" smtClean="0"/>
              <a:t>2/4/2014</a:t>
            </a:fld>
            <a:endParaRPr lang="en-US"/>
          </a:p>
        </p:txBody>
      </p:sp>
      <p:sp>
        <p:nvSpPr>
          <p:cNvPr id="8" name="Footer Placeholder 7"/>
          <p:cNvSpPr>
            <a:spLocks noGrp="1"/>
          </p:cNvSpPr>
          <p:nvPr>
            <p:ph idx="11" sz="quarter" type="ftr"/>
          </p:nvPr>
        </p:nvSpPr>
        <p:spPr/>
        <p:txBody>
          <a:bodyPr numCol="1"/>
          <a:lstStyle/>
          <a:p>
            <a:endParaRPr lang="en-US"/>
          </a:p>
        </p:txBody>
      </p:sp>
      <p:sp>
        <p:nvSpPr>
          <p:cNvPr id="9" name="Slide Number Placeholder 8"/>
          <p:cNvSpPr>
            <a:spLocks noGrp="1"/>
          </p:cNvSpPr>
          <p:nvPr>
            <p:ph idx="12" sz="quarter" type="sldNum"/>
          </p:nvPr>
        </p:nvSpPr>
        <p:spPr/>
        <p:txBody>
          <a:bodyPr numCol="1"/>
          <a:lstStyle/>
          <a:p>
            <a:fld id="{FD6B306A-339E-4A68-B601-FE88844A1F9D}"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numCol="1"/>
          <a:lstStyle/>
          <a:p>
            <a:r>
              <a:rPr lang="en-US" smtClean="0"/>
              <a:t>Click to edit Master title style</a:t>
            </a:r>
            <a:endParaRPr lang="en-US"/>
          </a:p>
        </p:txBody>
      </p:sp>
      <p:sp>
        <p:nvSpPr>
          <p:cNvPr id="3" name="Date Placeholder 2"/>
          <p:cNvSpPr>
            <a:spLocks noGrp="1"/>
          </p:cNvSpPr>
          <p:nvPr>
            <p:ph idx="10" sz="half" type="dt"/>
          </p:nvPr>
        </p:nvSpPr>
        <p:spPr/>
        <p:txBody>
          <a:bodyPr numCol="1"/>
          <a:lstStyle>
            <a:lvl1pPr>
              <a:defRPr/>
            </a:lvl1pPr>
          </a:lstStyle>
          <a:p>
            <a:endParaRPr lang="en-US"/>
          </a:p>
        </p:txBody>
      </p:sp>
      <p:sp>
        <p:nvSpPr>
          <p:cNvPr id="4" name="Footer Placeholder 3"/>
          <p:cNvSpPr>
            <a:spLocks noGrp="1"/>
          </p:cNvSpPr>
          <p:nvPr>
            <p:ph idx="11" sz="quarter" type="ftr"/>
          </p:nvPr>
        </p:nvSpPr>
        <p:spPr/>
        <p:txBody>
          <a:bodyPr numCol="1"/>
          <a:lstStyle>
            <a:lvl1pPr>
              <a:defRPr/>
            </a:lvl1pPr>
          </a:lstStyle>
          <a:p>
            <a:endParaRPr lang="en-US"/>
          </a:p>
        </p:txBody>
      </p:sp>
      <p:sp>
        <p:nvSpPr>
          <p:cNvPr id="5" name="Slide Number Placeholder 4"/>
          <p:cNvSpPr>
            <a:spLocks noGrp="1"/>
          </p:cNvSpPr>
          <p:nvPr>
            <p:ph idx="12" sz="quarter" type="sldNum"/>
          </p:nvPr>
        </p:nvSpPr>
        <p:spPr/>
        <p:txBody>
          <a:bodyPr numCol="1"/>
          <a:lstStyle>
            <a:lvl1pPr>
              <a:defRPr/>
            </a:lvl1pPr>
          </a:lstStyle>
          <a:p>
            <a:fld id="{2D52B7B6-6F1B-4A62-B87E-81AD4998D87E}" type="slidenum">
              <a:rPr lang="en-US"/>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type="blank">
  <p:cSld name="Blank">
    <p:spTree>
      <p:nvGrpSpPr>
        <p:cNvPr id="1" name=""/>
        <p:cNvGrpSpPr/>
        <p:nvPr/>
      </p:nvGrpSpPr>
      <p:grpSpPr>
        <a:xfrm>
          <a:off x="0" y="0"/>
          <a:ext cx="0" cy="0"/>
          <a:chOff x="0" y="0"/>
          <a:chExt cx="0" cy="0"/>
        </a:xfrm>
      </p:grpSpPr>
      <p:sp>
        <p:nvSpPr>
          <p:cNvPr id="2" name="Date Placeholder 1"/>
          <p:cNvSpPr>
            <a:spLocks noGrp="1"/>
          </p:cNvSpPr>
          <p:nvPr>
            <p:ph idx="10" sz="half" type="dt"/>
          </p:nvPr>
        </p:nvSpPr>
        <p:spPr/>
        <p:txBody>
          <a:bodyPr numCol="1"/>
          <a:lstStyle>
            <a:lvl1pPr>
              <a:defRPr/>
            </a:lvl1pPr>
          </a:lstStyle>
          <a:p>
            <a:endParaRPr lang="en-US"/>
          </a:p>
        </p:txBody>
      </p:sp>
      <p:sp>
        <p:nvSpPr>
          <p:cNvPr id="3" name="Footer Placeholder 2"/>
          <p:cNvSpPr>
            <a:spLocks noGrp="1"/>
          </p:cNvSpPr>
          <p:nvPr>
            <p:ph idx="11" sz="quarter" type="ftr"/>
          </p:nvPr>
        </p:nvSpPr>
        <p:spPr/>
        <p:txBody>
          <a:bodyPr numCol="1"/>
          <a:lstStyle>
            <a:lvl1pPr>
              <a:defRPr/>
            </a:lvl1pPr>
          </a:lstStyle>
          <a:p>
            <a:endParaRPr lang="en-US"/>
          </a:p>
        </p:txBody>
      </p:sp>
      <p:sp>
        <p:nvSpPr>
          <p:cNvPr id="4" name="Slide Number Placeholder 3"/>
          <p:cNvSpPr>
            <a:spLocks noGrp="1"/>
          </p:cNvSpPr>
          <p:nvPr>
            <p:ph idx="12" sz="quarter" type="sldNum"/>
          </p:nvPr>
        </p:nvSpPr>
        <p:spPr/>
        <p:txBody>
          <a:bodyPr numCol="1"/>
          <a:lstStyle>
            <a:lvl1pPr>
              <a:defRPr/>
            </a:lvl1pPr>
          </a:lstStyle>
          <a:p>
            <a:fld id="{08F7B79A-4EA2-44AE-9F7F-F6A143AD2234}" type="slidenum">
              <a:rPr lang="en-US"/>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type="objTx">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numCol="1"/>
          <a:lstStyle>
            <a:lvl1pPr algn="l">
              <a:defRPr b="1" sz="2000"/>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numCol="1"/>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idx="2" sz="half" type="body"/>
          </p:nvPr>
        </p:nvSpPr>
        <p:spPr>
          <a:xfrm>
            <a:off x="457200" y="1435100"/>
            <a:ext cx="3008313" cy="4691063"/>
          </a:xfrm>
        </p:spPr>
        <p:txBody>
          <a:bodyPr numCol="1"/>
          <a:lstStyle>
            <a:lvl1pPr indent="0" marL="0">
              <a:buNone/>
              <a:defRPr sz="1400"/>
            </a:lvl1pPr>
            <a:lvl2pPr indent="0" marL="457200">
              <a:buNone/>
              <a:defRPr sz="1200"/>
            </a:lvl2pPr>
            <a:lvl3pPr indent="0" marL="914400">
              <a:buNone/>
              <a:defRPr sz="1000"/>
            </a:lvl3pPr>
            <a:lvl4pPr indent="0" marL="1371600">
              <a:buNone/>
              <a:defRPr sz="900"/>
            </a:lvl4pPr>
            <a:lvl5pPr indent="0" marL="1828800">
              <a:buNone/>
              <a:defRPr sz="900"/>
            </a:lvl5pPr>
            <a:lvl6pPr indent="0" marL="2286000">
              <a:buNone/>
              <a:defRPr sz="900"/>
            </a:lvl6pPr>
            <a:lvl7pPr indent="0" marL="2743200">
              <a:buNone/>
              <a:defRPr sz="900"/>
            </a:lvl7pPr>
            <a:lvl8pPr indent="0" marL="3200400">
              <a:buNone/>
              <a:defRPr sz="900"/>
            </a:lvl8pPr>
            <a:lvl9pPr indent="0" marL="3657600">
              <a:buNone/>
              <a:defRPr sz="900"/>
            </a:lvl9pPr>
          </a:lstStyle>
          <a:p>
            <a:pPr lvl="0"/>
            <a:r>
              <a:rPr lang="en-US" smtClean="0"/>
              <a:t>Click to edit Master text styles</a:t>
            </a:r>
          </a:p>
        </p:txBody>
      </p:sp>
      <p:sp>
        <p:nvSpPr>
          <p:cNvPr id="5" name="Date Placeholder 4"/>
          <p:cNvSpPr>
            <a:spLocks noGrp="1"/>
          </p:cNvSpPr>
          <p:nvPr>
            <p:ph idx="10" sz="half" type="dt"/>
          </p:nvPr>
        </p:nvSpPr>
        <p:spPr/>
        <p:txBody>
          <a:bodyPr numCol="1"/>
          <a:lstStyle/>
          <a:p>
            <a:fld id="{4E83BA4B-50FE-4B84-AE64-D7F085A2A31A}" type="datetimeFigureOut">
              <a:rPr lang="en-US" smtClean="0"/>
              <a:t>2/4/2014</a:t>
            </a:fld>
            <a:endParaRPr lang="en-US"/>
          </a:p>
        </p:txBody>
      </p:sp>
      <p:sp>
        <p:nvSpPr>
          <p:cNvPr id="6" name="Footer Placeholder 5"/>
          <p:cNvSpPr>
            <a:spLocks noGrp="1"/>
          </p:cNvSpPr>
          <p:nvPr>
            <p:ph idx="11" sz="quarter" type="ftr"/>
          </p:nvPr>
        </p:nvSpPr>
        <p:spPr/>
        <p:txBody>
          <a:bodyPr numCol="1"/>
          <a:lstStyle/>
          <a:p>
            <a:endParaRPr lang="en-US"/>
          </a:p>
        </p:txBody>
      </p:sp>
      <p:sp>
        <p:nvSpPr>
          <p:cNvPr id="7" name="Slide Number Placeholder 6"/>
          <p:cNvSpPr>
            <a:spLocks noGrp="1"/>
          </p:cNvSpPr>
          <p:nvPr>
            <p:ph idx="12" sz="quarter" type="sldNum"/>
          </p:nvPr>
        </p:nvSpPr>
        <p:spPr/>
        <p:txBody>
          <a:bodyPr numCol="1"/>
          <a:lstStyle/>
          <a:p>
            <a:fld id="{FD6B306A-339E-4A68-B601-FE88844A1F9D}"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type="picTx">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numCol="1"/>
          <a:lstStyle>
            <a:lvl1pPr algn="l">
              <a:defRPr b="1" sz="2000"/>
            </a:lvl1pPr>
          </a:lstStyle>
          <a:p>
            <a:r>
              <a:rPr lang="en-US" smtClean="0"/>
              <a:t>Click to edit Master title style</a:t>
            </a:r>
            <a:endParaRPr lang="en-US"/>
          </a:p>
        </p:txBody>
      </p:sp>
      <p:sp>
        <p:nvSpPr>
          <p:cNvPr id="3" name="Picture Placeholder 2"/>
          <p:cNvSpPr>
            <a:spLocks noGrp="1"/>
          </p:cNvSpPr>
          <p:nvPr>
            <p:ph idx="1" type="pic"/>
          </p:nvPr>
        </p:nvSpPr>
        <p:spPr>
          <a:xfrm>
            <a:off x="1792288" y="612775"/>
            <a:ext cx="5486400" cy="4114800"/>
          </a:xfrm>
        </p:spPr>
        <p:txBody>
          <a:bodyPr numCol="1"/>
          <a:lstStyle>
            <a:lvl1pPr indent="0" marL="0">
              <a:buNone/>
              <a:defRPr sz="3200"/>
            </a:lvl1pPr>
            <a:lvl2pPr indent="0" marL="457200">
              <a:buNone/>
              <a:defRPr sz="2800"/>
            </a:lvl2pPr>
            <a:lvl3pPr indent="0" marL="914400">
              <a:buNone/>
              <a:defRPr sz="2400"/>
            </a:lvl3pPr>
            <a:lvl4pPr indent="0" marL="1371600">
              <a:buNone/>
              <a:defRPr sz="2000"/>
            </a:lvl4pPr>
            <a:lvl5pPr indent="0" marL="1828800">
              <a:buNone/>
              <a:defRPr sz="2000"/>
            </a:lvl5pPr>
            <a:lvl6pPr indent="0" marL="2286000">
              <a:buNone/>
              <a:defRPr sz="2000"/>
            </a:lvl6pPr>
            <a:lvl7pPr indent="0" marL="2743200">
              <a:buNone/>
              <a:defRPr sz="2000"/>
            </a:lvl7pPr>
            <a:lvl8pPr indent="0" marL="3200400">
              <a:buNone/>
              <a:defRPr sz="2000"/>
            </a:lvl8pPr>
            <a:lvl9pPr indent="0" marL="3657600">
              <a:buNone/>
              <a:defRPr sz="2000"/>
            </a:lvl9pPr>
          </a:lstStyle>
          <a:p>
            <a:endParaRPr lang="en-US"/>
          </a:p>
        </p:txBody>
      </p:sp>
      <p:sp>
        <p:nvSpPr>
          <p:cNvPr id="4" name="Text Placeholder 3"/>
          <p:cNvSpPr>
            <a:spLocks noGrp="1"/>
          </p:cNvSpPr>
          <p:nvPr>
            <p:ph idx="2" sz="half" type="body"/>
          </p:nvPr>
        </p:nvSpPr>
        <p:spPr>
          <a:xfrm>
            <a:off x="1792288" y="5367338"/>
            <a:ext cx="5486400" cy="804862"/>
          </a:xfrm>
        </p:spPr>
        <p:txBody>
          <a:bodyPr numCol="1"/>
          <a:lstStyle>
            <a:lvl1pPr indent="0" marL="0">
              <a:buNone/>
              <a:defRPr sz="1400"/>
            </a:lvl1pPr>
            <a:lvl2pPr indent="0" marL="457200">
              <a:buNone/>
              <a:defRPr sz="1200"/>
            </a:lvl2pPr>
            <a:lvl3pPr indent="0" marL="914400">
              <a:buNone/>
              <a:defRPr sz="1000"/>
            </a:lvl3pPr>
            <a:lvl4pPr indent="0" marL="1371600">
              <a:buNone/>
              <a:defRPr sz="900"/>
            </a:lvl4pPr>
            <a:lvl5pPr indent="0" marL="1828800">
              <a:buNone/>
              <a:defRPr sz="900"/>
            </a:lvl5pPr>
            <a:lvl6pPr indent="0" marL="2286000">
              <a:buNone/>
              <a:defRPr sz="900"/>
            </a:lvl6pPr>
            <a:lvl7pPr indent="0" marL="2743200">
              <a:buNone/>
              <a:defRPr sz="900"/>
            </a:lvl7pPr>
            <a:lvl8pPr indent="0" marL="3200400">
              <a:buNone/>
              <a:defRPr sz="900"/>
            </a:lvl8pPr>
            <a:lvl9pPr indent="0" marL="3657600">
              <a:buNone/>
              <a:defRPr sz="900"/>
            </a:lvl9pPr>
          </a:lstStyle>
          <a:p>
            <a:pPr lvl="0"/>
            <a:r>
              <a:rPr lang="en-US" smtClean="0"/>
              <a:t>Click to edit Master text styles</a:t>
            </a:r>
          </a:p>
        </p:txBody>
      </p:sp>
      <p:sp>
        <p:nvSpPr>
          <p:cNvPr id="5" name="Date Placeholder 4"/>
          <p:cNvSpPr>
            <a:spLocks noGrp="1"/>
          </p:cNvSpPr>
          <p:nvPr>
            <p:ph idx="10" sz="half" type="dt"/>
          </p:nvPr>
        </p:nvSpPr>
        <p:spPr/>
        <p:txBody>
          <a:bodyPr numCol="1"/>
          <a:lstStyle/>
          <a:p>
            <a:fld id="{4E83BA4B-50FE-4B84-AE64-D7F085A2A31A}" type="datetimeFigureOut">
              <a:rPr lang="en-US" smtClean="0"/>
              <a:t>2/4/2014</a:t>
            </a:fld>
            <a:endParaRPr lang="en-US"/>
          </a:p>
        </p:txBody>
      </p:sp>
      <p:sp>
        <p:nvSpPr>
          <p:cNvPr id="6" name="Footer Placeholder 5"/>
          <p:cNvSpPr>
            <a:spLocks noGrp="1"/>
          </p:cNvSpPr>
          <p:nvPr>
            <p:ph idx="11" sz="quarter" type="ftr"/>
          </p:nvPr>
        </p:nvSpPr>
        <p:spPr/>
        <p:txBody>
          <a:bodyPr numCol="1"/>
          <a:lstStyle/>
          <a:p>
            <a:endParaRPr lang="en-US"/>
          </a:p>
        </p:txBody>
      </p:sp>
      <p:sp>
        <p:nvSpPr>
          <p:cNvPr id="7" name="Slide Number Placeholder 6"/>
          <p:cNvSpPr>
            <a:spLocks noGrp="1"/>
          </p:cNvSpPr>
          <p:nvPr>
            <p:ph idx="12" sz="quarter" type="sldNum"/>
          </p:nvPr>
        </p:nvSpPr>
        <p:spPr/>
        <p:txBody>
          <a:bodyPr numCol="1"/>
          <a:lstStyle/>
          <a:p>
            <a:fld id="{FD6B306A-339E-4A68-B601-FE88844A1F9D}"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2" Target="../slideLayouts/slideLayout11.xml" Type="http://schemas.openxmlformats.org/officeDocument/2006/relationships/slideLayout"/><Relationship Id="rId11" Target="../slideLayouts/slideLayout10.xml" Type="http://schemas.openxmlformats.org/officeDocument/2006/relationships/slideLayout"/><Relationship Id="rId9" Target="../slideLayouts/slideLayout8.xml" Type="http://schemas.openxmlformats.org/officeDocument/2006/relationships/slideLayout"/><Relationship Id="rId10" Target="../slideLayouts/slideLayout9.xml" Type="http://schemas.openxmlformats.org/officeDocument/2006/relationships/slideLayout"/><Relationship Id="rId8" Target="../slideLayouts/slideLayout7.xml" Type="http://schemas.openxmlformats.org/officeDocument/2006/relationships/slideLayout"/><Relationship Id="rId7" Target="../slideLayouts/slideLayout6.xml" Type="http://schemas.openxmlformats.org/officeDocument/2006/relationships/slideLayout"/><Relationship Id="rId6" Target="../slideLayouts/slideLayout5.xml" Type="http://schemas.openxmlformats.org/officeDocument/2006/relationships/slideLayout"/><Relationship Id="rId5" Target="../slideLayouts/slideLayout4.xml" Type="http://schemas.openxmlformats.org/officeDocument/2006/relationships/slideLayout"/><Relationship Id="rId4" Target="../slideLayouts/slideLayout3.xml" Type="http://schemas.openxmlformats.org/officeDocument/2006/relationships/slideLayout"/><Relationship Id="rId3" Target="../slideLayouts/slideLayout2.xml" Type="http://schemas.openxmlformats.org/officeDocument/2006/relationships/slideLayout"/><Relationship Id="rId2" Target="../slideLayouts/slideLayout1.xml" Type="http://schemas.openxmlformats.org/officeDocument/2006/relationships/slideLayout"/><Relationship Id="rId1" Target="../theme/theme1.xml" Type="http://schemas.openxmlformats.org/officeDocument/2006/relationships/theme"/></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 name="Text Box 1"/>
          <p:cNvSpPr txBox="1">
            <a:spLocks/>
          </p:cNvSpPr>
          <p:nvPr>
            <p:ph type="title"/>
          </p:nvPr>
        </p:nvSpPr>
        <p:spPr>
          <a:xfrm>
            <a:off x="1096962" y="1317625"/>
            <a:ext cx="19751675" cy="5486400"/>
          </a:xfrm>
          <a:prstGeom prst="rect">
            <a:avLst/>
          </a:prstGeom>
          <a:ln>
            <a:noFill/>
          </a:ln>
        </p:spPr>
        <p:txBody>
          <a:bodyPr anchor="ctr" bIns="156750" lIns="313500" numCol="1" rIns="313500" tIns="156750"/>
          <a:lstStyle/>
          <a:p>
            <a:endParaRPr/>
          </a:p>
        </p:txBody>
      </p:sp>
      <p:sp>
        <p:nvSpPr>
          <p:cNvPr id="2" name="Text Box 2"/>
          <p:cNvSpPr txBox="1">
            <a:spLocks/>
          </p:cNvSpPr>
          <p:nvPr>
            <p:ph idx="1" type="body"/>
          </p:nvPr>
        </p:nvSpPr>
        <p:spPr>
          <a:xfrm>
            <a:off x="1096962" y="7680325"/>
            <a:ext cx="19751675" cy="21724937"/>
          </a:xfrm>
          <a:prstGeom prst="rect">
            <a:avLst/>
          </a:prstGeom>
          <a:ln>
            <a:noFill/>
          </a:ln>
        </p:spPr>
        <p:txBody>
          <a:bodyPr bIns="156750" lIns="313500" numCol="1" rIns="313500" tIns="156750"/>
          <a:lstStyle/>
          <a:p>
            <a:endParaRPr/>
          </a:p>
        </p:txBody>
      </p:sp>
      <p:sp>
        <p:nvSpPr>
          <p:cNvPr id="3" name="Text Box 3"/>
          <p:cNvSpPr txBox="1">
            <a:spLocks/>
          </p:cNvSpPr>
          <p:nvPr>
            <p:ph idx="10" type="dt"/>
          </p:nvPr>
        </p:nvSpPr>
        <p:spPr>
          <a:xfrm>
            <a:off x="1096962" y="30510162"/>
            <a:ext cx="5121275" cy="1752600"/>
          </a:xfrm>
          <a:prstGeom prst="rect">
            <a:avLst/>
          </a:prstGeom>
          <a:ln>
            <a:noFill/>
          </a:ln>
        </p:spPr>
        <p:txBody>
          <a:bodyPr anchor="ctr" bIns="156750" lIns="313500" numCol="1" rIns="313500" tIns="156750"/>
          <a:lstStyle/>
          <a:p>
            <a:endParaRPr/>
          </a:p>
        </p:txBody>
      </p:sp>
      <p:sp>
        <p:nvSpPr>
          <p:cNvPr id="4" name="Text Box 4"/>
          <p:cNvSpPr txBox="1">
            <a:spLocks/>
          </p:cNvSpPr>
          <p:nvPr>
            <p:ph idx="11" type="ftr"/>
          </p:nvPr>
        </p:nvSpPr>
        <p:spPr>
          <a:xfrm>
            <a:off x="7497762" y="30510162"/>
            <a:ext cx="6950075" cy="1752600"/>
          </a:xfrm>
          <a:prstGeom prst="rect">
            <a:avLst/>
          </a:prstGeom>
          <a:ln>
            <a:noFill/>
          </a:ln>
        </p:spPr>
        <p:txBody>
          <a:bodyPr anchor="ctr" bIns="156750" lIns="313500" numCol="1" rIns="313500" tIns="156750"/>
          <a:lstStyle/>
          <a:p>
            <a:endParaRPr/>
          </a:p>
        </p:txBody>
      </p:sp>
      <p:sp>
        <p:nvSpPr>
          <p:cNvPr id="5" name="Text Box 5"/>
          <p:cNvSpPr txBox="1">
            <a:spLocks/>
          </p:cNvSpPr>
          <p:nvPr>
            <p:ph idx="12" type="sldNum"/>
          </p:nvPr>
        </p:nvSpPr>
        <p:spPr>
          <a:xfrm>
            <a:off x="15727362" y="30510162"/>
            <a:ext cx="5121275" cy="1752600"/>
          </a:xfrm>
          <a:prstGeom prst="rect">
            <a:avLst/>
          </a:prstGeom>
          <a:ln>
            <a:noFill/>
          </a:ln>
        </p:spPr>
        <p:txBody>
          <a:bodyPr anchor="ctr" bIns="156750" lIns="313500" numCol="1" rIns="313500" tIns="156750"/>
          <a:lstStyle/>
          <a:p>
            <a:pPr algn="r">
              <a:buNone/>
            </a:pPr>
            <a:r>
              <a:rPr dirty="0" lang="en-US" smtClean="0" sz="4100">
                <a:solidFill>
                  <a:srgbClr val="898989"/>
                </a:solidFill>
                <a:latin charset="0" pitchFamily="34" typeface="Calibri"/>
                <a:ea charset="0" pitchFamily="34" typeface="Calibri"/>
              </a:rPr>
              <a:t>*</a:t>
            </a:r>
          </a:p>
        </p:txBody>
      </p:sp>
    </p:spTree>
  </p:cSld>
  <p:clrMap accent1="accent1" accent2="accent2" accent3="accent3" accent4="accent4" accent5="accent5" accent6="accent6" bg1="lt1" bg2="lt2" folHlink="folHlink" hlink="hlink" tx1="dk1" tx2="dk2"/>
  <p:sldLayoutIdLst>
    <p:sldLayoutId id="2147483648" r:id="rId2"/>
    <p:sldLayoutId id="2147483649" r:id="rId3"/>
    <p:sldLayoutId id="2147483650" r:id="rId4"/>
    <p:sldLayoutId id="2147483651" r:id="rId5"/>
    <p:sldLayoutId id="2147483652" r:id="rId6"/>
    <p:sldLayoutId id="2147483653" r:id="rId7"/>
    <p:sldLayoutId id="2147483654" r:id="rId8"/>
    <p:sldLayoutId id="2147483655" r:id="rId9"/>
    <p:sldLayoutId id="2147483656" r:id="rId10"/>
    <p:sldLayoutId id="2147483657" r:id="rId11"/>
    <p:sldLayoutId id="2147483658" r:id="rId12"/>
  </p:sldLayoutIdLst>
  <p:txStyles>
    <p:titleStyle>
      <a:lvl1pPr algn="l" defTabSz="914400" fontAlgn="base" indent="0" marL="0" rtl="0">
        <a:lnSpc>
          <a:spcPct val="100000"/>
        </a:lnSpc>
        <a:spcBef>
          <a:spcPct val="0"/>
        </a:spcBef>
        <a:spcAft>
          <a:spcPct val="0"/>
        </a:spcAft>
        <a:buNone/>
        <a:defRPr b="0" baseline="0" dirty="0" i="0" lang="en-US" smtClean="0" sz="1400" u="none">
          <a:solidFill>
            <a:srgbClr val="000000"/>
          </a:solidFill>
          <a:latin charset="0" typeface="Arial"/>
          <a:ea charset="0" typeface="Arial"/>
        </a:defRPr>
      </a:lvl1pPr>
    </p:titleStyle>
    <p:bodyStyle>
      <a:lvl1pPr algn="l" defTabSz="914400" fontAlgn="base" indent="-342900" marL="342900" rtl="0">
        <a:lnSpc>
          <a:spcPct val="100000"/>
        </a:lnSpc>
        <a:spcBef>
          <a:spcPct val="0"/>
        </a:spcBef>
        <a:spcAft>
          <a:spcPct val="0"/>
        </a:spcAft>
        <a:buNone/>
        <a:defRPr b="0" baseline="0" dirty="0" i="0" lang="en-US" smtClean="0" sz="1400" u="none">
          <a:solidFill>
            <a:srgbClr val="000000"/>
          </a:solidFill>
          <a:latin charset="0" typeface="Arial"/>
          <a:ea charset="0" typeface="Arial"/>
        </a:defRPr>
      </a:lvl1pPr>
      <a:lvl2pPr indent="-285750" marL="742950">
        <a:lnSpc>
          <a:spcPct val="100000"/>
        </a:lnSpc>
        <a:spcBef>
          <a:spcPct val="0"/>
        </a:spcBef>
        <a:spcAft>
          <a:spcPct val="0"/>
        </a:spcAft>
        <a:buNone/>
        <a:defRPr b="0" dirty="0" i="0" lang="en-US" smtClean="0" sz="1400" u="none">
          <a:solidFill>
            <a:srgbClr val="000000"/>
          </a:solidFill>
          <a:latin charset="0" typeface="Arial"/>
        </a:defRPr>
      </a:lvl2pPr>
      <a:lvl3pPr indent="-228600" marL="1143000">
        <a:lnSpc>
          <a:spcPct val="100000"/>
        </a:lnSpc>
        <a:spcBef>
          <a:spcPct val="0"/>
        </a:spcBef>
        <a:spcAft>
          <a:spcPct val="0"/>
        </a:spcAft>
        <a:buNone/>
        <a:defRPr b="0" dirty="0" i="0" lang="en-US" smtClean="0" sz="1400" u="none">
          <a:solidFill>
            <a:srgbClr val="000000"/>
          </a:solidFill>
          <a:latin charset="0" typeface="Arial"/>
        </a:defRPr>
      </a:lvl3pPr>
      <a:lvl4pPr indent="-228600" marL="1600200">
        <a:lnSpc>
          <a:spcPct val="100000"/>
        </a:lnSpc>
        <a:spcBef>
          <a:spcPct val="0"/>
        </a:spcBef>
        <a:spcAft>
          <a:spcPct val="0"/>
        </a:spcAft>
        <a:buNone/>
        <a:defRPr b="0" dirty="0" i="0" lang="en-US" smtClean="0" sz="1400" u="none">
          <a:solidFill>
            <a:srgbClr val="000000"/>
          </a:solidFill>
          <a:latin charset="0" typeface="Arial"/>
        </a:defRPr>
      </a:lvl4pPr>
      <a:lvl5pPr indent="-228600" marL="2057400">
        <a:lnSpc>
          <a:spcPct val="100000"/>
        </a:lnSpc>
        <a:spcBef>
          <a:spcPct val="0"/>
        </a:spcBef>
        <a:spcAft>
          <a:spcPct val="0"/>
        </a:spcAft>
        <a:buNone/>
        <a:defRPr b="0" dirty="0" i="0" lang="en-US" smtClean="0" sz="1400" u="none">
          <a:solidFill>
            <a:srgbClr val="000000"/>
          </a:solidFill>
          <a:latin charset="0" typeface="Arial"/>
        </a:defRPr>
      </a:lvl5pPr>
    </p:bodyStyle>
    <p:otherStyle>
      <a:lvl1pPr algn="l" defTabSz="914400" fontAlgn="base" indent="0" marL="0" rtl="0">
        <a:lnSpc>
          <a:spcPct val="100000"/>
        </a:lnSpc>
        <a:spcBef>
          <a:spcPct val="0"/>
        </a:spcBef>
        <a:spcAft>
          <a:spcPct val="0"/>
        </a:spcAft>
        <a:buNone/>
        <a:defRPr b="0" baseline="0" dirty="0" i="0" lang="en-US" smtClean="0" sz="1400" u="none">
          <a:solidFill>
            <a:srgbClr val="000000"/>
          </a:solidFill>
          <a:latin charset="0" typeface="Arial"/>
          <a:ea charset="0" typeface="Arial"/>
        </a:defRPr>
      </a:lvl1pPr>
      <a:lvl2pPr>
        <a:lnSpc>
          <a:spcPct val="100000"/>
        </a:lnSpc>
        <a:spcBef>
          <a:spcPct val="0"/>
        </a:spcBef>
        <a:spcAft>
          <a:spcPct val="0"/>
        </a:spcAft>
        <a:buNone/>
        <a:defRPr b="0" dirty="0" i="0" lang="en-US" smtClean="0" sz="1400" u="none">
          <a:solidFill>
            <a:srgbClr val="000000"/>
          </a:solidFill>
          <a:latin charset="0" typeface="Arial"/>
        </a:defRPr>
      </a:lvl2pPr>
      <a:lvl3pPr>
        <a:lnSpc>
          <a:spcPct val="100000"/>
        </a:lnSpc>
        <a:spcBef>
          <a:spcPct val="0"/>
        </a:spcBef>
        <a:spcAft>
          <a:spcPct val="0"/>
        </a:spcAft>
        <a:buNone/>
        <a:defRPr b="0" dirty="0" i="0" lang="en-US" smtClean="0" sz="1400" u="none">
          <a:solidFill>
            <a:srgbClr val="000000"/>
          </a:solidFill>
          <a:latin charset="0" typeface="Arial"/>
        </a:defRPr>
      </a:lvl3pPr>
      <a:lvl4pPr>
        <a:lnSpc>
          <a:spcPct val="100000"/>
        </a:lnSpc>
        <a:spcBef>
          <a:spcPct val="0"/>
        </a:spcBef>
        <a:spcAft>
          <a:spcPct val="0"/>
        </a:spcAft>
        <a:buNone/>
        <a:defRPr b="0" dirty="0" i="0" lang="en-US" smtClean="0" sz="1400" u="none">
          <a:solidFill>
            <a:srgbClr val="000000"/>
          </a:solidFill>
          <a:latin charset="0" typeface="Arial"/>
        </a:defRPr>
      </a:lvl4pPr>
      <a:lvl5pPr>
        <a:lnSpc>
          <a:spcPct val="100000"/>
        </a:lnSpc>
        <a:spcBef>
          <a:spcPct val="0"/>
        </a:spcBef>
        <a:spcAft>
          <a:spcPct val="0"/>
        </a:spcAft>
        <a:buNone/>
        <a:defRPr b="0" dirty="0" i="0" lang="en-US" smtClean="0" sz="1400" u="none">
          <a:solidFill>
            <a:srgbClr val="000000"/>
          </a:solidFill>
          <a:latin charset="0" typeface="Arial"/>
        </a:defRPr>
      </a:lvl5pPr>
    </p:otherStyle>
  </p:txStyles>
</p:sldMaster>
</file>

<file path=ppt/slides/_rels/slide1.xml.rels><?xml version="1.0" encoding="UTF-8" standalone="yes"?><Relationships xmlns="http://schemas.openxmlformats.org/package/2006/relationships"><Relationship Id="rId11" Target="../media/image9.jpeg" Type="http://schemas.openxmlformats.org/officeDocument/2006/relationships/image"/><Relationship Id="rId10" Target="../media/image8.jpeg" Type="http://schemas.openxmlformats.org/officeDocument/2006/relationships/image"/><Relationship Id="rId9" Target="../media/image7.jpeg" Type="http://schemas.openxmlformats.org/officeDocument/2006/relationships/image"/><Relationship Id="rId8" Target="../media/image10.jpeg" Type="http://schemas.openxmlformats.org/officeDocument/2006/relationships/image"/><Relationship Id="rId7" Target="../media/image5.jpeg" Type="http://schemas.openxmlformats.org/officeDocument/2006/relationships/image"/><Relationship Id="rId6" Target="../media/image4.jpeg" Type="http://schemas.openxmlformats.org/officeDocument/2006/relationships/image"/><Relationship Id="rId5" Target="../media/image3.jpeg" Type="http://schemas.openxmlformats.org/officeDocument/2006/relationships/image"/><Relationship Id="rId4" Target="../media/image2.png" Type="http://schemas.openxmlformats.org/officeDocument/2006/relationships/image"/><Relationship Id="rId3" Target="../media/image1.png" Type="http://schemas.openxmlformats.org/officeDocument/2006/relationships/image"/><Relationship Id="rId2" Target="../notesSlides/notesSlide1.xml" Type="http://schemas.openxmlformats.org/officeDocument/2006/relationships/notesSlide"/><Relationship Id="rId1" Target="../slideLayouts/slideLayout7.xml" Type="http://schemas.openxmlformats.org/officeDocument/2006/relationships/slideLayout"/></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Box 12"/>
          <p:cNvSpPr txBox="1">
            <a:spLocks/>
          </p:cNvSpPr>
          <p:nvPr/>
        </p:nvSpPr>
        <p:spPr>
          <a:xfrm>
            <a:off x="10472737" y="30954662"/>
            <a:ext cx="10882312" cy="523875"/>
          </a:xfrm>
          <a:prstGeom prst="rect">
            <a:avLst/>
          </a:prstGeom>
          <a:solidFill>
            <a:schemeClr val="tx2"/>
          </a:solidFill>
          <a:ln>
            <a:noFill/>
          </a:ln>
        </p:spPr>
        <p:txBody>
          <a:bodyPr bIns="45700" lIns="91425" numCol="1" rIns="91425" tIns="45700"/>
          <a:lstStyle/>
          <a:p>
            <a:pPr indent="0" marL="0">
              <a:buNone/>
            </a:pPr>
            <a:r>
              <a:rPr b="1" dirty="0" lang="en-US" smtClean="0" sz="3000"/>
              <a:t>ACKNOWLEDGEMENTS</a:t>
            </a:r>
          </a:p>
        </p:txBody>
      </p:sp>
      <p:sp>
        <p:nvSpPr>
          <p:cNvPr id="13" name="Text Box 13"/>
          <p:cNvSpPr>
            <a:spLocks/>
          </p:cNvSpPr>
          <p:nvPr/>
        </p:nvSpPr>
        <p:spPr>
          <a:xfrm>
            <a:off x="10106025" y="25009475"/>
            <a:ext cx="11134725" cy="3335337"/>
          </a:xfrm>
          <a:prstGeom prst="rect">
            <a:avLst/>
          </a:prstGeom>
          <a:noFill/>
          <a:ln>
            <a:noFill/>
          </a:ln>
        </p:spPr>
        <p:txBody>
          <a:bodyPr bIns="45700" lIns="91425" numCol="1" rIns="91425" tIns="45700"/>
          <a:lstStyle/>
          <a:p>
            <a:pPr indent="0" marL="0">
              <a:buFontTx/>
              <a:buChar char="•"/>
            </a:pPr>
            <a:r>
              <a:rPr dirty="0" lang="en-US" smtClean="0" sz="1900"/>
              <a:t>Amu, O. O., Fajobi, A. B., &amp; Oke, B. O. (2005). Effect of eggshell powder on the stabilizing potential of lime on an expansive clay soil. Research journal of Agriculture and biological sciences, 1(1), 80-84.</a:t>
            </a:r>
          </a:p>
          <a:p>
            <a:pPr indent="0" marL="0">
              <a:buFontTx/>
              <a:buChar char="•"/>
            </a:pPr>
            <a:r>
              <a:rPr dirty="0" lang="en-US" smtClean="0" sz="1900"/>
              <a:t>Clanton, C. J., Schmidt, D. R., Janni, K. A., &amp; Endres, M. I. (2005). Dolomitic limestone bedding effects on dairy manure characteristics. Applied Engineering in Agriculture, 21(4), 697-706.</a:t>
            </a:r>
          </a:p>
          <a:p>
            <a:pPr indent="0" marL="0">
              <a:buFontTx/>
              <a:buChar char="•"/>
            </a:pPr>
            <a:r>
              <a:rPr dirty="0" lang="en-US" smtClean="0" sz="1900"/>
              <a:t>Hua, K. H., Wang, H. C., Chung, R. S., &amp; Hsu, J. C. (2015). Calcium carbonate nanoparticles can enhance plant nutrition and insect pest tolerance. Journal of Pesticide Science, 40(4), 208-213.</a:t>
            </a:r>
          </a:p>
          <a:p>
            <a:pPr indent="0" marL="0">
              <a:buFontTx/>
              <a:buChar char="•"/>
            </a:pPr>
            <a:r>
              <a:rPr dirty="0" lang="en-US" smtClean="0" sz="1900"/>
              <a:t>Kittipongvises, S. (2017). Assessment of environmental impacts of limestone quarrying operations in Thailand. Environmental and Climate Technologies, 20(1), 67-83. </a:t>
            </a:r>
          </a:p>
          <a:p>
            <a:pPr indent="0" marL="0">
              <a:buFontTx/>
              <a:buChar char="•"/>
            </a:pPr>
            <a:r>
              <a:rPr dirty="0" lang="en-US" smtClean="0" sz="1900"/>
              <a:t> Krach, K. R., Burns, B. R., Li, B., Shuler, A., Cole, C., &amp; Xie, Y. (2008). Odor control for land application of lime stabilized biosolids. Water, Air, &amp; Soil Pollution: Focus, 8(3-4), 369-378.</a:t>
            </a:r>
          </a:p>
          <a:p>
            <a:pPr indent="0" marL="0">
              <a:buFontTx/>
              <a:buChar char="•"/>
            </a:pPr>
            <a:r>
              <a:rPr dirty="0" lang="en-US" smtClean="0" sz="1900"/>
              <a:t>Lewis, C. J., &amp; Crocker, B. B. (1969). The Lime Industry’s Problem of Airborne Dust. Journal of the Air Pollution Control Association, 19(1), 31-39.</a:t>
            </a:r>
          </a:p>
          <a:p>
            <a:pPr indent="0" marL="0">
              <a:buFontTx/>
              <a:buChar char="•"/>
            </a:pPr>
            <a:r>
              <a:rPr dirty="0" lang="en-US" smtClean="0" sz="1900"/>
              <a:t>Perrine, P. M. (1977). U.S. Patent No. 4,015,973. Washington, DC: U.S. Patent and Trademark Office.</a:t>
            </a:r>
          </a:p>
          <a:p>
            <a:pPr indent="0" marL="0">
              <a:buFontTx/>
              <a:buChar char="•"/>
            </a:pPr>
            <a:r>
              <a:rPr dirty="0" lang="en-US" smtClean="0" sz="1900"/>
              <a:t>Quina, M. J., Soares, M. A., &amp; Quinta-Ferreira, R. (2017). Applications of industrial eggshell as a valuable anthropogenic resource. Resources, Conservation and Recycling, 123, 176-186.</a:t>
            </a:r>
          </a:p>
          <a:p>
            <a:pPr indent="0" marL="0">
              <a:buFontTx/>
              <a:buChar char="•"/>
            </a:pPr>
            <a:r>
              <a:rPr dirty="0" lang="en-US" smtClean="0" sz="1900"/>
              <a:t>Watson, D. W., Denning, S. S., Zurek, L., Stringham, S. M., &amp; Elliott, J. (2003). Effects of lime hydrate on the growth and development of darkling beetle, Alphitobius diaperinus. International Journal of Poultry Science, 2(2), 91-96.</a:t>
            </a:r>
          </a:p>
          <a:p>
            <a:pPr indent="0" marL="0">
              <a:spcAft>
                <a:spcPts val="1200"/>
              </a:spcAft>
              <a:buFontTx/>
              <a:buChar char="•"/>
            </a:pPr>
            <a:r>
              <a:rPr dirty="0" lang="en-US" smtClean="0" sz="1900"/>
              <a:t>Zaid, N. H. (1992). U.S. Patent No. 5,089,258. Washington, DC: U.S. Patent and Trademark Office.</a:t>
            </a:r>
          </a:p>
          <a:p>
            <a:pPr indent="0" marL="0"/>
            <a:r>
              <a:rPr dirty="0" lang="en-US" smtClean="0" sz="2000"/>
              <a:t/>
            </a:r>
            <a:br>
              <a:rPr dirty="0" lang="en-US" smtClean="0" sz="2000"/>
            </a:br>
          </a:p>
          <a:p>
            <a:pPr indent="0" marL="0"/>
            <a:endParaRPr dirty="0" lang="en-US" smtClean="0" sz="2000"/>
          </a:p>
        </p:txBody>
      </p:sp>
      <p:sp>
        <p:nvSpPr>
          <p:cNvPr id="14" name="Text Box 14"/>
          <p:cNvSpPr txBox="1">
            <a:spLocks/>
          </p:cNvSpPr>
          <p:nvPr/>
        </p:nvSpPr>
        <p:spPr>
          <a:xfrm>
            <a:off x="10499725" y="24233187"/>
            <a:ext cx="11052175" cy="776287"/>
          </a:xfrm>
          <a:prstGeom prst="rect">
            <a:avLst/>
          </a:prstGeom>
          <a:solidFill>
            <a:schemeClr val="tx2"/>
          </a:solidFill>
          <a:ln>
            <a:noFill/>
          </a:ln>
        </p:spPr>
        <p:txBody>
          <a:bodyPr bIns="45700" lIns="91425" numCol="1" rIns="91425" tIns="45700"/>
          <a:lstStyle/>
          <a:p>
            <a:pPr indent="0" marL="0">
              <a:buNone/>
            </a:pPr>
            <a:r>
              <a:rPr b="1" dirty="0" lang="en-US" smtClean="0" sz="3000"/>
              <a:t>REFERENCES</a:t>
            </a:r>
          </a:p>
        </p:txBody>
      </p:sp>
      <p:sp>
        <p:nvSpPr>
          <p:cNvPr id="15" name="Text Box 15"/>
          <p:cNvSpPr txBox="1">
            <a:spLocks/>
          </p:cNvSpPr>
          <p:nvPr/>
        </p:nvSpPr>
        <p:spPr>
          <a:xfrm>
            <a:off x="-66675" y="21967825"/>
            <a:ext cx="12815887" cy="477837"/>
          </a:xfrm>
          <a:prstGeom prst="rect">
            <a:avLst/>
          </a:prstGeom>
          <a:noFill/>
          <a:ln>
            <a:noFill/>
          </a:ln>
        </p:spPr>
        <p:txBody>
          <a:bodyPr bIns="45700" lIns="91425" numCol="1" rIns="91425" tIns="45700"/>
          <a:lstStyle/>
          <a:p>
            <a:endParaRPr/>
          </a:p>
        </p:txBody>
      </p:sp>
      <p:sp>
        <p:nvSpPr>
          <p:cNvPr id="16" name="Text Box 16"/>
          <p:cNvSpPr txBox="1">
            <a:spLocks/>
          </p:cNvSpPr>
          <p:nvPr/>
        </p:nvSpPr>
        <p:spPr>
          <a:xfrm>
            <a:off x="10199687" y="3873500"/>
            <a:ext cx="10709275" cy="522287"/>
          </a:xfrm>
          <a:prstGeom prst="rect">
            <a:avLst/>
          </a:prstGeom>
          <a:solidFill>
            <a:schemeClr val="tx2"/>
          </a:solidFill>
          <a:ln>
            <a:noFill/>
          </a:ln>
        </p:spPr>
        <p:txBody>
          <a:bodyPr bIns="45700" lIns="91425" numCol="1" rIns="91425" tIns="45700"/>
          <a:lstStyle/>
          <a:p>
            <a:pPr indent="0" marL="0">
              <a:buNone/>
            </a:pPr>
            <a:r>
              <a:rPr b="1" dirty="0" lang="en-US" smtClean="0" sz="3000"/>
              <a:t>EXPERIMENTAL WORK</a:t>
            </a:r>
          </a:p>
        </p:txBody>
      </p:sp>
      <p:sp>
        <p:nvSpPr>
          <p:cNvPr id="17" name="Text Box 17"/>
          <p:cNvSpPr txBox="1">
            <a:spLocks/>
          </p:cNvSpPr>
          <p:nvPr/>
        </p:nvSpPr>
        <p:spPr>
          <a:xfrm>
            <a:off x="6208418" y="2365576"/>
            <a:ext cx="10420255" cy="645985"/>
          </a:xfrm>
          <a:prstGeom prst="rect">
            <a:avLst/>
          </a:prstGeom>
          <a:noFill/>
          <a:ln>
            <a:noFill/>
          </a:ln>
        </p:spPr>
        <p:txBody>
          <a:bodyPr bIns="45700" lIns="91425" numCol="1" rIns="91425" tIns="45700"/>
          <a:lstStyle/>
          <a:p>
            <a:pPr algn="ctr" indent="0" marL="0"/>
            <a:r>
              <a:rPr b="1" dirty="0" lang="en-US" smtClean="0" sz="3700">
                <a:solidFill>
                  <a:srgbClr val="7030A0"/>
                </a:solidFill>
              </a:rPr>
              <a:t>Dari Gabriel and Dr. Samuel Darko</a:t>
            </a:r>
          </a:p>
        </p:txBody>
      </p:sp>
      <p:sp>
        <p:nvSpPr>
          <p:cNvPr id="18" name="Text Box 18"/>
          <p:cNvSpPr txBox="1">
            <a:spLocks/>
          </p:cNvSpPr>
          <p:nvPr/>
        </p:nvSpPr>
        <p:spPr>
          <a:xfrm>
            <a:off x="114300" y="3890962"/>
            <a:ext cx="9607550" cy="522287"/>
          </a:xfrm>
          <a:prstGeom prst="rect">
            <a:avLst/>
          </a:prstGeom>
          <a:solidFill>
            <a:schemeClr val="tx2"/>
          </a:solidFill>
          <a:ln>
            <a:noFill/>
          </a:ln>
        </p:spPr>
        <p:txBody>
          <a:bodyPr bIns="45700" lIns="91425" numCol="1" rIns="91425" tIns="45700"/>
          <a:lstStyle/>
          <a:p>
            <a:pPr indent="0" marL="0">
              <a:buNone/>
            </a:pPr>
            <a:r>
              <a:rPr b="1" dirty="0" lang="en-US" smtClean="0" sz="3000"/>
              <a:t>ABSTRACT</a:t>
            </a:r>
          </a:p>
        </p:txBody>
      </p:sp>
      <p:sp>
        <p:nvSpPr>
          <p:cNvPr id="19" name="Text Box 19"/>
          <p:cNvSpPr>
            <a:spLocks/>
          </p:cNvSpPr>
          <p:nvPr/>
        </p:nvSpPr>
        <p:spPr>
          <a:xfrm>
            <a:off x="20945475" y="23460075"/>
            <a:ext cx="3263900" cy="92075"/>
          </a:xfrm>
          <a:prstGeom prst="rect">
            <a:avLst/>
          </a:prstGeom>
          <a:noFill/>
          <a:ln>
            <a:noFill/>
          </a:ln>
        </p:spPr>
        <p:txBody>
          <a:bodyPr bIns="45700" lIns="91425" numCol="1" rIns="91425" tIns="45700"/>
          <a:lstStyle/>
          <a:p>
            <a:pPr algn="just" indent="0" marL="0"/>
            <a:r>
              <a:rPr dirty="0" lang="en-US" smtClean="0" sz="2000"/>
              <a:t>    </a:t>
            </a:r>
          </a:p>
        </p:txBody>
      </p:sp>
      <p:sp>
        <p:nvSpPr>
          <p:cNvPr id="20" name="Text Box 20"/>
          <p:cNvSpPr>
            <a:spLocks/>
          </p:cNvSpPr>
          <p:nvPr/>
        </p:nvSpPr>
        <p:spPr>
          <a:xfrm>
            <a:off x="10866437" y="31086425"/>
            <a:ext cx="10972800" cy="1038225"/>
          </a:xfrm>
          <a:prstGeom prst="rect">
            <a:avLst/>
          </a:prstGeom>
          <a:noFill/>
          <a:ln>
            <a:noFill/>
          </a:ln>
        </p:spPr>
        <p:txBody>
          <a:bodyPr bIns="45700" lIns="91425" numCol="1" rIns="91425" tIns="45700"/>
          <a:lstStyle/>
          <a:p>
            <a:pPr algn="just" indent="0" marL="0">
              <a:buNone/>
            </a:pPr>
            <a:endParaRPr dirty="0" lang="en-US" smtClean="0" sz="1800">
              <a:ea charset="0" typeface="Arial"/>
            </a:endParaRPr>
          </a:p>
          <a:p>
            <a:pPr indent="0" marL="0">
              <a:buFontTx/>
              <a:buChar char="•"/>
            </a:pPr>
            <a:r>
              <a:rPr dirty="0" lang="en-US" smtClean="0" sz="2000">
                <a:latin charset="0" pitchFamily="18" typeface="Times New Roman"/>
                <a:ea charset="0" pitchFamily="18" typeface="Times New Roman"/>
              </a:rPr>
              <a:t>  </a:t>
            </a:r>
            <a:r>
              <a:rPr dirty="0" lang="en-US" smtClean="0" sz="2000"/>
              <a:t>SURI 2020</a:t>
            </a:r>
          </a:p>
          <a:p>
            <a:pPr indent="0" marL="0">
              <a:spcBef>
                <a:spcPts val="1000"/>
              </a:spcBef>
              <a:buFontTx/>
              <a:buChar char="•"/>
            </a:pPr>
            <a:r>
              <a:rPr dirty="0" lang="en-US" smtClean="0" sz="2000"/>
              <a:t>The BC Office for Sponsored Programs</a:t>
            </a:r>
          </a:p>
          <a:p>
            <a:pPr indent="0" marL="0">
              <a:spcBef>
                <a:spcPts val="1000"/>
              </a:spcBef>
              <a:buFontTx/>
              <a:buChar char="•"/>
            </a:pPr>
            <a:r>
              <a:rPr dirty="0" lang="en-US" smtClean="0" sz="2000"/>
              <a:t>Dr. Godwin Mbamalu</a:t>
            </a:r>
          </a:p>
          <a:p>
            <a:pPr indent="0" marL="0">
              <a:spcBef>
                <a:spcPts val="1000"/>
              </a:spcBef>
              <a:buFontTx/>
              <a:buChar char="•"/>
            </a:pPr>
            <a:r>
              <a:rPr dirty="0" lang="en-US" smtClean="0" sz="2000"/>
              <a:t>Dr. Samuel Darko</a:t>
            </a:r>
          </a:p>
          <a:p>
            <a:pPr indent="0" marL="0">
              <a:spcBef>
                <a:spcPts val="1000"/>
              </a:spcBef>
              <a:buFontTx/>
              <a:buChar char="•"/>
            </a:pPr>
            <a:endParaRPr dirty="0" lang="en-US" smtClean="0" sz="2000">
              <a:latin typeface="Noto Sans Symbols"/>
            </a:endParaRPr>
          </a:p>
        </p:txBody>
      </p:sp>
      <p:sp>
        <p:nvSpPr>
          <p:cNvPr id="21" name="Text Box 21"/>
          <p:cNvSpPr txBox="1">
            <a:spLocks/>
          </p:cNvSpPr>
          <p:nvPr/>
        </p:nvSpPr>
        <p:spPr>
          <a:xfrm>
            <a:off x="84137" y="11987212"/>
            <a:ext cx="9729787" cy="523875"/>
          </a:xfrm>
          <a:prstGeom prst="rect">
            <a:avLst/>
          </a:prstGeom>
          <a:solidFill>
            <a:schemeClr val="tx2"/>
          </a:solidFill>
          <a:ln>
            <a:noFill/>
          </a:ln>
        </p:spPr>
        <p:txBody>
          <a:bodyPr bIns="45700" lIns="91425" numCol="1" rIns="91425" tIns="45700"/>
          <a:lstStyle/>
          <a:p>
            <a:pPr indent="0" marL="0">
              <a:buNone/>
            </a:pPr>
            <a:r>
              <a:rPr b="1" dirty="0" lang="en-US" smtClean="0" sz="3000"/>
              <a:t>BACKGROUND INFORMATION</a:t>
            </a:r>
          </a:p>
        </p:txBody>
      </p:sp>
      <p:sp>
        <p:nvSpPr>
          <p:cNvPr id="22" name="Text Box 22"/>
          <p:cNvSpPr txBox="1">
            <a:spLocks/>
          </p:cNvSpPr>
          <p:nvPr/>
        </p:nvSpPr>
        <p:spPr>
          <a:xfrm>
            <a:off x="10533062" y="21785262"/>
            <a:ext cx="11122025" cy="603250"/>
          </a:xfrm>
          <a:prstGeom prst="rect">
            <a:avLst/>
          </a:prstGeom>
          <a:solidFill>
            <a:schemeClr val="tx2"/>
          </a:solidFill>
          <a:ln>
            <a:noFill/>
          </a:ln>
        </p:spPr>
        <p:txBody>
          <a:bodyPr bIns="45700" lIns="91425" numCol="1" rIns="91425" tIns="45700"/>
          <a:lstStyle/>
          <a:p>
            <a:pPr indent="0" marL="0">
              <a:buNone/>
            </a:pPr>
            <a:r>
              <a:rPr b="1" dirty="0" lang="en-US" smtClean="0" sz="3000"/>
              <a:t>EXPECTED OUTCOMES</a:t>
            </a:r>
          </a:p>
        </p:txBody>
      </p:sp>
      <p:pic>
        <p:nvPicPr>
          <p:cNvPr id="23" name="Picture 23"/>
          <p:cNvPicPr>
            <a:picLocks noChangeAspect="1"/>
          </p:cNvPicPr>
          <p:nvPr/>
        </p:nvPicPr>
        <p:blipFill>
          <a:blip r:embed="rId3"/>
          <a:stretch/>
        </p:blipFill>
        <p:spPr>
          <a:xfrm>
            <a:off x="353317" y="1366887"/>
            <a:ext cx="2198580" cy="2436705"/>
          </a:xfrm>
          <a:prstGeom prst="rect">
            <a:avLst/>
          </a:prstGeom>
          <a:noFill/>
          <a:ln>
            <a:noFill/>
          </a:ln>
        </p:spPr>
      </p:pic>
      <p:sp>
        <p:nvSpPr>
          <p:cNvPr id="25" name="Text Box 25"/>
          <p:cNvSpPr txBox="1">
            <a:spLocks/>
          </p:cNvSpPr>
          <p:nvPr/>
        </p:nvSpPr>
        <p:spPr>
          <a:xfrm>
            <a:off x="1393531" y="702322"/>
            <a:ext cx="19586448" cy="707997"/>
          </a:xfrm>
          <a:prstGeom prst="rect">
            <a:avLst/>
          </a:prstGeom>
          <a:noFill/>
          <a:ln>
            <a:noFill/>
          </a:ln>
        </p:spPr>
        <p:txBody>
          <a:bodyPr bIns="45700" lIns="91425" numCol="1" rIns="91425" tIns="45700"/>
          <a:lstStyle/>
          <a:p>
            <a:pPr algn="ctr" indent="0" marL="0"/>
            <a:r>
              <a:rPr b="1" dirty="0" lang="en-US" smtClean="0" sz="4800">
                <a:solidFill>
                  <a:srgbClr val="7030A0"/>
                </a:solidFill>
              </a:rPr>
              <a:t>Evaluation of Eggshell-Citric Acid Composite For Pest and Odor Control</a:t>
            </a:r>
          </a:p>
        </p:txBody>
      </p:sp>
      <p:sp>
        <p:nvSpPr>
          <p:cNvPr id="26" name="Text Box 26"/>
          <p:cNvSpPr txBox="1">
            <a:spLocks/>
          </p:cNvSpPr>
          <p:nvPr/>
        </p:nvSpPr>
        <p:spPr>
          <a:xfrm flipH="1">
            <a:off x="7046912" y="3100387"/>
            <a:ext cx="8961437" cy="679450"/>
          </a:xfrm>
          <a:prstGeom prst="rect">
            <a:avLst/>
          </a:prstGeom>
          <a:noFill/>
          <a:ln>
            <a:noFill/>
          </a:ln>
        </p:spPr>
        <p:txBody>
          <a:bodyPr bIns="45700" lIns="91425" numCol="1" rIns="91425" tIns="45700"/>
          <a:lstStyle/>
          <a:p>
            <a:pPr algn="ctr" indent="0" marL="0"/>
            <a:r>
              <a:rPr b="1" dirty="0" lang="en-US" smtClean="0" sz="3600">
                <a:solidFill>
                  <a:srgbClr val="7030A0"/>
                </a:solidFill>
              </a:rPr>
              <a:t>Physics and Engineering Department</a:t>
            </a:r>
          </a:p>
        </p:txBody>
      </p:sp>
      <p:sp>
        <p:nvSpPr>
          <p:cNvPr id="27" name="Text Box 27"/>
          <p:cNvSpPr>
            <a:spLocks/>
          </p:cNvSpPr>
          <p:nvPr/>
        </p:nvSpPr>
        <p:spPr>
          <a:xfrm>
            <a:off x="0" y="0"/>
            <a:ext cx="21945600" cy="0"/>
          </a:xfrm>
          <a:prstGeom prst="rect">
            <a:avLst/>
          </a:prstGeom>
          <a:noFill/>
          <a:ln>
            <a:noFill/>
          </a:ln>
        </p:spPr>
        <p:txBody>
          <a:bodyPr anchor="ctr" bIns="45700" lIns="91425" numCol="1" rIns="91425" tIns="45700"/>
          <a:lstStyle/>
          <a:p>
            <a:endParaRPr/>
          </a:p>
        </p:txBody>
      </p:sp>
      <p:sp>
        <p:nvSpPr>
          <p:cNvPr id="28" name="Text Box 28"/>
          <p:cNvSpPr>
            <a:spLocks/>
          </p:cNvSpPr>
          <p:nvPr/>
        </p:nvSpPr>
        <p:spPr>
          <a:xfrm>
            <a:off x="0" y="0"/>
            <a:ext cx="21945600" cy="0"/>
          </a:xfrm>
          <a:prstGeom prst="rect">
            <a:avLst/>
          </a:prstGeom>
          <a:noFill/>
          <a:ln>
            <a:noFill/>
          </a:ln>
        </p:spPr>
        <p:txBody>
          <a:bodyPr anchor="ctr" bIns="45700" lIns="91425" numCol="1" rIns="91425" tIns="45700"/>
          <a:lstStyle/>
          <a:p>
            <a:endParaRPr/>
          </a:p>
        </p:txBody>
      </p:sp>
      <p:sp>
        <p:nvSpPr>
          <p:cNvPr id="29" name="Text Box 29"/>
          <p:cNvSpPr txBox="1">
            <a:spLocks/>
          </p:cNvSpPr>
          <p:nvPr/>
        </p:nvSpPr>
        <p:spPr>
          <a:xfrm>
            <a:off x="10391775" y="22464712"/>
            <a:ext cx="11045825" cy="1830387"/>
          </a:xfrm>
          <a:prstGeom prst="rect">
            <a:avLst/>
          </a:prstGeom>
          <a:noFill/>
          <a:ln>
            <a:noFill/>
          </a:ln>
        </p:spPr>
        <p:txBody>
          <a:bodyPr bIns="45700" lIns="91425" numCol="1" rIns="91425" tIns="45700"/>
          <a:lstStyle/>
          <a:p>
            <a:pPr indent="0" marL="0">
              <a:buChar char="•"/>
            </a:pPr>
            <a:r>
              <a:rPr dirty="0" lang="en-US" smtClean="0" sz="2700">
                <a:ea charset="0" pitchFamily="18" typeface="Times New Roman"/>
              </a:rPr>
              <a:t>At the end of this study we found a ratio for the composites that work best to eliminate the odor and fruit flies. </a:t>
            </a:r>
          </a:p>
          <a:p>
            <a:pPr indent="0" marL="0">
              <a:buChar char="•"/>
            </a:pPr>
            <a:r>
              <a:rPr dirty="0" lang="en-US" smtClean="0" sz="2700">
                <a:ea charset="0" pitchFamily="18" typeface="Times New Roman"/>
              </a:rPr>
              <a:t>A </a:t>
            </a:r>
            <a:r>
              <a:rPr dirty="0" lang="en-US" smtClean="0" sz="2700">
                <a:ea charset="0" pitchFamily="18" typeface="Times New Roman"/>
              </a:rPr>
              <a:t>cost effective and environmentally safe </a:t>
            </a:r>
            <a:r>
              <a:rPr dirty="0" lang="en-US" smtClean="0" sz="2700">
                <a:ea charset="0" pitchFamily="18" typeface="Times New Roman"/>
              </a:rPr>
              <a:t>method for farmers to use on their farms.</a:t>
            </a:r>
          </a:p>
          <a:p>
            <a:pPr indent="0" marL="0">
              <a:buClr>
                <a:srgbClr val="000000"/>
              </a:buClr>
              <a:buSzPts val="100"/>
              <a:buFont charset="2" pitchFamily="2" typeface="Wingdings"/>
              <a:buChar char="§"/>
            </a:pPr>
            <a:endParaRPr dirty="0" lang="en-US" smtClean="0" sz="2700">
              <a:ea charset="0" pitchFamily="18" typeface="Times New Roman"/>
            </a:endParaRPr>
          </a:p>
          <a:p>
            <a:pPr indent="0" marL="0">
              <a:buClr>
                <a:srgbClr val="000000"/>
              </a:buClr>
              <a:buSzPts val="100"/>
              <a:buFont charset="2" pitchFamily="2" typeface="Wingdings"/>
              <a:buChar char="§"/>
            </a:pPr>
            <a:endParaRPr dirty="0" lang="en-US" smtClean="0" sz="2700">
              <a:ea charset="0" pitchFamily="18" typeface="Times New Roman"/>
            </a:endParaRPr>
          </a:p>
        </p:txBody>
      </p:sp>
      <p:sp>
        <p:nvSpPr>
          <p:cNvPr id="30" name="Text Box 30"/>
          <p:cNvSpPr txBox="1">
            <a:spLocks/>
          </p:cNvSpPr>
          <p:nvPr/>
        </p:nvSpPr>
        <p:spPr>
          <a:xfrm>
            <a:off x="427037" y="20092987"/>
            <a:ext cx="9523412" cy="11226800"/>
          </a:xfrm>
          <a:prstGeom prst="rect">
            <a:avLst/>
          </a:prstGeom>
          <a:noFill/>
          <a:ln>
            <a:noFill/>
          </a:ln>
        </p:spPr>
        <p:txBody>
          <a:bodyPr bIns="45700" lIns="91425" numCol="1" rIns="91425" tIns="45700"/>
          <a:lstStyle/>
          <a:p>
            <a:pPr indent="0" marL="0"/>
            <a:r>
              <a:rPr dirty="0" i="1" lang="en-US" smtClean="0" sz="2500" u="sng"/>
              <a:t>Attraction of fruit flies</a:t>
            </a:r>
          </a:p>
          <a:p>
            <a:pPr indent="0" marL="0">
              <a:buFontTx/>
              <a:buAutoNum type="arabicPeriod"/>
            </a:pPr>
            <a:r>
              <a:rPr b="1" dirty="0" lang="en-US" smtClean="0" sz="2500" u="sng"/>
              <a:t>ECA Composite  Preparation</a:t>
            </a:r>
          </a:p>
          <a:p>
            <a:pPr indent="0" marL="0">
              <a:buFontTx/>
              <a:buChar char="•"/>
            </a:pPr>
            <a:r>
              <a:rPr dirty="0" lang="en-US" smtClean="0" sz="2500"/>
              <a:t>Waste Eggshells were collected, cleaned and dried</a:t>
            </a:r>
          </a:p>
          <a:p>
            <a:pPr indent="0" marL="0">
              <a:buFontTx/>
              <a:buChar char="•"/>
            </a:pPr>
            <a:r>
              <a:rPr dirty="0" lang="en-US" smtClean="0" sz="2500"/>
              <a:t>Eggshells were reduced to powder with coffee grinder</a:t>
            </a:r>
          </a:p>
          <a:p>
            <a:pPr indent="0" marL="0">
              <a:buFontTx/>
              <a:buAutoNum startAt="2" type="arabicPeriod"/>
            </a:pPr>
            <a:r>
              <a:rPr b="1" dirty="0" lang="en-US" smtClean="0" sz="2500" u="sng"/>
              <a:t>Attraction/Invitation of  Model Pest [fruit flies]</a:t>
            </a:r>
          </a:p>
          <a:p>
            <a:pPr indent="0" marL="0">
              <a:buFontTx/>
              <a:buChar char="•"/>
            </a:pPr>
            <a:r>
              <a:rPr dirty="0" lang="en-US" smtClean="0" sz="2500"/>
              <a:t> First set of fruits were placed in diamond shape with no composite</a:t>
            </a:r>
          </a:p>
          <a:p>
            <a:pPr indent="0" marL="0">
              <a:buFontTx/>
              <a:buChar char="•"/>
            </a:pPr>
            <a:r>
              <a:rPr dirty="0" lang="en-US" smtClean="0" sz="2500"/>
              <a:t>Another set of fruits had a composite in the middle.</a:t>
            </a:r>
          </a:p>
          <a:p>
            <a:pPr indent="0" marL="0">
              <a:buFontTx/>
              <a:buChar char="•"/>
            </a:pPr>
            <a:r>
              <a:rPr dirty="0" lang="en-US" smtClean="0" sz="2500"/>
              <a:t>Observations were made to see the effects with and without the composite.</a:t>
            </a:r>
          </a:p>
          <a:p>
            <a:pPr indent="0" marL="0">
              <a:buFontTx/>
              <a:buChar char="•"/>
            </a:pPr>
            <a:r>
              <a:rPr dirty="0" lang="en-US" smtClean="0" sz="2500"/>
              <a:t>A ratio was performed for the composites.</a:t>
            </a:r>
          </a:p>
          <a:p>
            <a:pPr indent="0" marL="0">
              <a:buFontTx/>
              <a:buChar char="•"/>
            </a:pPr>
            <a:r>
              <a:rPr dirty="0" lang="en-US" smtClean="0" sz="2500"/>
              <a:t> Dosages: 10g- [</a:t>
            </a:r>
            <a:r>
              <a:rPr b="1" dirty="0" lang="en-US" smtClean="0" sz="2500"/>
              <a:t>A</a:t>
            </a:r>
            <a:r>
              <a:rPr dirty="0" lang="en-US" smtClean="0" sz="2500"/>
              <a:t>] : [25% ESP and 75% CA], [</a:t>
            </a:r>
            <a:r>
              <a:rPr b="1" dirty="0" lang="en-US" smtClean="0" sz="2500"/>
              <a:t>B</a:t>
            </a:r>
            <a:r>
              <a:rPr dirty="0" lang="en-US" smtClean="0" sz="2500"/>
              <a:t>]: [50% ESP and 50% CA] , [</a:t>
            </a:r>
            <a:r>
              <a:rPr b="1" dirty="0" lang="en-US" smtClean="0" sz="2500"/>
              <a:t>C</a:t>
            </a:r>
            <a:r>
              <a:rPr dirty="0" lang="en-US" smtClean="0" sz="2500"/>
              <a:t>] : [75% ESP and 25% CA].</a:t>
            </a:r>
          </a:p>
          <a:p>
            <a:pPr indent="0" marL="0">
              <a:spcAft>
                <a:spcPts val="1600"/>
              </a:spcAft>
              <a:buFontTx/>
              <a:buChar char="•"/>
            </a:pPr>
            <a:r>
              <a:rPr dirty="0" lang="en-US" smtClean="0" sz="2500"/>
              <a:t>An observation was made of which ratio works best.</a:t>
            </a:r>
          </a:p>
          <a:p>
            <a:pPr indent="0" marL="0">
              <a:spcAft>
                <a:spcPts val="1600"/>
              </a:spcAft>
            </a:pPr>
            <a:r>
              <a:rPr dirty="0" i="1" lang="en-US" smtClean="0" sz="2500" u="sng"/>
              <a:t>Mimicking bad odor</a:t>
            </a:r>
          </a:p>
          <a:p>
            <a:pPr indent="0" marL="0">
              <a:buFontTx/>
              <a:buAutoNum type="arabicPeriod"/>
            </a:pPr>
            <a:r>
              <a:rPr b="1" dirty="0" lang="en-US" smtClean="0" sz="2500" u="sng"/>
              <a:t>Mimicking Bad Odor [Rotten Egg Preparation]</a:t>
            </a:r>
          </a:p>
          <a:p>
            <a:pPr indent="0" marL="0">
              <a:buFontTx/>
              <a:buChar char="•"/>
            </a:pPr>
            <a:r>
              <a:rPr dirty="0" lang="en-US" smtClean="0" sz="2500"/>
              <a:t> 3 eggs cracked into small containers</a:t>
            </a:r>
          </a:p>
          <a:p>
            <a:pPr indent="0" marL="0">
              <a:buFontTx/>
              <a:buChar char="•"/>
            </a:pPr>
            <a:r>
              <a:rPr dirty="0" lang="en-US" smtClean="0" sz="2500"/>
              <a:t>Sealed tightly and placed in the garage( Due to high temp.).</a:t>
            </a:r>
          </a:p>
          <a:p>
            <a:pPr indent="0" marL="0">
              <a:buFontTx/>
              <a:buChar char="•"/>
            </a:pPr>
            <a:r>
              <a:rPr dirty="0" lang="en-US" smtClean="0" sz="2500"/>
              <a:t> The containers sat for three days.</a:t>
            </a:r>
          </a:p>
          <a:p>
            <a:pPr indent="0" marL="0">
              <a:buFontTx/>
              <a:buChar char="•"/>
            </a:pPr>
            <a:r>
              <a:rPr dirty="0" lang="en-US" smtClean="0" sz="2500"/>
              <a:t> A smell check was performed every 3 hours each day to see the progress.</a:t>
            </a:r>
          </a:p>
          <a:p>
            <a:pPr indent="0" marL="0">
              <a:buFontTx/>
              <a:buAutoNum startAt="2" type="arabicPeriod"/>
            </a:pPr>
            <a:r>
              <a:rPr b="1" dirty="0" lang="en-US" smtClean="0" sz="2500" u="sng"/>
              <a:t>Odor elimination</a:t>
            </a:r>
          </a:p>
          <a:p>
            <a:pPr indent="0" marL="0">
              <a:buFontTx/>
              <a:buChar char="•"/>
            </a:pPr>
            <a:r>
              <a:rPr dirty="0" lang="en-US" smtClean="0" sz="2500"/>
              <a:t>Once the eggs became rotten each container was put in different areas of the house.</a:t>
            </a:r>
          </a:p>
          <a:p>
            <a:pPr indent="0" marL="0">
              <a:buFontTx/>
              <a:buChar char="•"/>
            </a:pPr>
            <a:r>
              <a:rPr dirty="0" lang="en-US" smtClean="0" sz="2500"/>
              <a:t> The eggshell-citric composite was set next to each of them.</a:t>
            </a:r>
          </a:p>
          <a:p>
            <a:pPr indent="0" marL="0">
              <a:buFontTx/>
              <a:buChar char="•"/>
            </a:pPr>
            <a:r>
              <a:rPr dirty="0" lang="en-US" smtClean="0" sz="2500"/>
              <a:t>A ratio was performed for each of the eggshell-citric composites.  </a:t>
            </a:r>
          </a:p>
          <a:p>
            <a:pPr indent="0" marL="0">
              <a:buFontTx/>
              <a:buChar char="•"/>
            </a:pPr>
            <a:r>
              <a:rPr dirty="0" lang="en-US" smtClean="0" sz="2500"/>
              <a:t>Dosages: 10g- [</a:t>
            </a:r>
            <a:r>
              <a:rPr b="1" dirty="0" lang="en-US" smtClean="0" sz="2500"/>
              <a:t>A</a:t>
            </a:r>
            <a:r>
              <a:rPr dirty="0" lang="en-US" smtClean="0" sz="2500"/>
              <a:t>] : [25% ESP and 75% CA], [</a:t>
            </a:r>
            <a:r>
              <a:rPr b="1" dirty="0" lang="en-US" smtClean="0" sz="2500"/>
              <a:t>B</a:t>
            </a:r>
            <a:r>
              <a:rPr dirty="0" lang="en-US" smtClean="0" sz="2500"/>
              <a:t>]: [50% ESP and 50% CA] , [</a:t>
            </a:r>
            <a:r>
              <a:rPr b="1" dirty="0" lang="en-US" smtClean="0" sz="2500"/>
              <a:t>C</a:t>
            </a:r>
            <a:r>
              <a:rPr dirty="0" lang="en-US" smtClean="0" sz="2500"/>
              <a:t>] : [75% ESP and 25% CA].</a:t>
            </a:r>
          </a:p>
          <a:p>
            <a:pPr indent="0" marL="0">
              <a:spcAft>
                <a:spcPts val="1600"/>
              </a:spcAft>
              <a:buFontTx/>
              <a:buChar char="•"/>
            </a:pPr>
            <a:r>
              <a:rPr dirty="0" lang="en-US" smtClean="0" sz="2500"/>
              <a:t>Observations were made to see which ratio gets rid of the odor the fastest.</a:t>
            </a:r>
          </a:p>
          <a:p>
            <a:pPr indent="0" marL="0">
              <a:spcAft>
                <a:spcPts val="1600"/>
              </a:spcAft>
              <a:buFontTx/>
              <a:buChar char="•"/>
            </a:pPr>
            <a:endParaRPr dirty="0" lang="en-US" smtClean="0" sz="2500"/>
          </a:p>
        </p:txBody>
      </p:sp>
      <p:sp>
        <p:nvSpPr>
          <p:cNvPr id="31" name="Text Box 31"/>
          <p:cNvSpPr txBox="1">
            <a:spLocks/>
          </p:cNvSpPr>
          <p:nvPr/>
        </p:nvSpPr>
        <p:spPr>
          <a:xfrm>
            <a:off x="147637" y="4286250"/>
            <a:ext cx="9791700" cy="7494587"/>
          </a:xfrm>
          <a:prstGeom prst="rect">
            <a:avLst/>
          </a:prstGeom>
          <a:noFill/>
          <a:ln>
            <a:noFill/>
          </a:ln>
        </p:spPr>
        <p:txBody>
          <a:bodyPr bIns="45700" lIns="91425" numCol="1" rIns="91425" tIns="45700"/>
          <a:lstStyle/>
          <a:p>
            <a:pPr indent="0" marL="0"/>
            <a:endParaRPr b="1" dirty="0" lang="en-US" smtClean="0" sz="2500"/>
          </a:p>
          <a:p>
            <a:pPr indent="0" marL="0"/>
            <a:r>
              <a:rPr dirty="0" lang="en-US" smtClean="0" sz="2500"/>
              <a:t>In this study, eggshell calcium carbonate (CaCO</a:t>
            </a:r>
            <a:r>
              <a:rPr baseline="-25000" dirty="0" lang="en-US" smtClean="0" sz="2500"/>
              <a:t>3</a:t>
            </a:r>
            <a:r>
              <a:rPr dirty="0" lang="en-US" smtClean="0" sz="2500"/>
              <a:t>) was evaluated as a sustainable and environmentally friendly alternative to limestone calcium carbonate for pest and odor control. Limestone is very expensive to make and it is environmentally unfriendly. As a waste product, eggshells do contain large amounts of calcium carbonate, the goal for this experiment was to evaluate eggshell- citric acid ( ECA) composites as a safer alternative for pest and odor control. Citric acid is good for getting rid of odor because it lowers the pH levels of bacteria. It penetrates the cell wall of mold, mildew, and bacteria. It is also great for repelling insects. </a:t>
            </a:r>
          </a:p>
          <a:p>
            <a:pPr indent="0" marL="0"/>
            <a:r>
              <a:rPr dirty="0" lang="en-US" smtClean="0" sz="2500"/>
              <a:t>For the first experiment fruits were used to attract fruit flies and the eggshell- citric acid composite was used to get rid of the fruit flies. For the next experiment  rotten eggs were used to mimic bad odor. The eggshell - citric acid composites was used to eliminate the odor. After conducting both experiments the outcome shows that citric acid plays a huge role in the elimination of pest and odor. The composite with 75% citric acid/ 25% eggshell powder and 100% citric acid worked best to control pest and odor. </a:t>
            </a:r>
          </a:p>
          <a:p>
            <a:pPr indent="0" marL="0"/>
            <a:r>
              <a:rPr dirty="0" lang="en-US" smtClean="0" sz="2500"/>
              <a:t/>
            </a:r>
            <a:br>
              <a:rPr dirty="0" lang="en-US" smtClean="0" sz="2500"/>
            </a:br>
          </a:p>
        </p:txBody>
      </p:sp>
      <p:sp>
        <p:nvSpPr>
          <p:cNvPr id="32" name="Text Box 32"/>
          <p:cNvSpPr txBox="1">
            <a:spLocks/>
          </p:cNvSpPr>
          <p:nvPr/>
        </p:nvSpPr>
        <p:spPr>
          <a:xfrm>
            <a:off x="57150" y="19483387"/>
            <a:ext cx="9664700" cy="609600"/>
          </a:xfrm>
          <a:prstGeom prst="rect">
            <a:avLst/>
          </a:prstGeom>
          <a:solidFill>
            <a:schemeClr val="tx2"/>
          </a:solidFill>
          <a:ln>
            <a:noFill/>
          </a:ln>
        </p:spPr>
        <p:txBody>
          <a:bodyPr bIns="45700" lIns="91425" numCol="1" rIns="91425" tIns="45700"/>
          <a:lstStyle/>
          <a:p>
            <a:pPr indent="0" marL="0">
              <a:buNone/>
            </a:pPr>
            <a:r>
              <a:rPr b="1" dirty="0" lang="en-US" smtClean="0" sz="3000"/>
              <a:t>MATERIALS AND METHODS</a:t>
            </a:r>
          </a:p>
        </p:txBody>
      </p:sp>
      <p:sp>
        <p:nvSpPr>
          <p:cNvPr id="33" name="Text Box 33"/>
          <p:cNvSpPr txBox="1">
            <a:spLocks/>
          </p:cNvSpPr>
          <p:nvPr/>
        </p:nvSpPr>
        <p:spPr>
          <a:xfrm>
            <a:off x="246062" y="12836525"/>
            <a:ext cx="9688512" cy="6646862"/>
          </a:xfrm>
          <a:prstGeom prst="rect">
            <a:avLst/>
          </a:prstGeom>
          <a:noFill/>
          <a:ln>
            <a:noFill/>
          </a:ln>
        </p:spPr>
        <p:txBody>
          <a:bodyPr bIns="45700" lIns="91425" numCol="1" rIns="91425" tIns="45700"/>
          <a:lstStyle/>
          <a:p>
            <a:pPr indent="0" marL="0"/>
            <a:r>
              <a:rPr dirty="0" lang="en-US" smtClean="0" sz="2500"/>
              <a:t>Farmers use limestone calcium carbonate on poultry and swine farms to get rid of the odor and pests. The bad odor usually comes from the animal waste or animal manure. The pests are attracted to the fruits and vegetables that the farms grow. Many  pests are also attracted to moist areas, rotting vegetation, feed or manure piles. Therefore, it is important for farmers to find a cheaper and safer way to solve this problem. The limestone that they use is so expensive because it is very time consuming to gather up rocks and crush them up. It is also environmentally unfriendly because it can impact the groundwater. Extracting limestone from the ground can impact the quality of the groundwater and increase spills into aquifers. This is a big deal because groundwater plays a huge role in agricultural production. Eggshells are a alternative since they contain a large amount of calcium carbonate and they are a waste product. The citric acid also helps because it doesn’t just cover up odor, it eliminates it completely. The citric acid comes from fruits such as lemons, limes, oranges, and grapefruits. </a:t>
            </a:r>
          </a:p>
          <a:p>
            <a:pPr indent="0" marL="0"/>
            <a:r>
              <a:rPr dirty="0" lang="en-US" smtClean="0" sz="3600"/>
              <a:t/>
            </a:r>
            <a:br>
              <a:rPr dirty="0" lang="en-US" smtClean="0" sz="3600"/>
            </a:br>
          </a:p>
        </p:txBody>
      </p:sp>
      <p:sp>
        <p:nvSpPr>
          <p:cNvPr id="34" name="Text Box 34"/>
          <p:cNvSpPr txBox="1">
            <a:spLocks/>
          </p:cNvSpPr>
          <p:nvPr/>
        </p:nvSpPr>
        <p:spPr>
          <a:xfrm>
            <a:off x="10199687" y="17560925"/>
            <a:ext cx="12607925" cy="766762"/>
          </a:xfrm>
          <a:prstGeom prst="rect">
            <a:avLst/>
          </a:prstGeom>
          <a:noFill/>
          <a:ln>
            <a:noFill/>
          </a:ln>
        </p:spPr>
        <p:txBody>
          <a:bodyPr bIns="91425" lIns="91425" numCol="1" rIns="91425" tIns="91425"/>
          <a:lstStyle/>
          <a:p>
            <a:pPr indent="-571500" marL="546100">
              <a:buSzPts val="500"/>
              <a:buFont charset="2" pitchFamily="2" typeface="Wingdings"/>
              <a:buChar char="§"/>
            </a:pPr>
            <a:r>
              <a:rPr b="1" dirty="0" lang="en-US" smtClean="0" sz="3000"/>
              <a:t>Different Ratios of Eggshell - Citric Acid Composite</a:t>
            </a:r>
          </a:p>
        </p:txBody>
      </p:sp>
      <p:pic>
        <p:nvPicPr>
          <p:cNvPr id="35" name="Picture 35"/>
          <p:cNvPicPr>
            <a:picLocks noChangeAspect="1"/>
          </p:cNvPicPr>
          <p:nvPr/>
        </p:nvPicPr>
        <p:blipFill>
          <a:blip r:embed="rId4"/>
          <a:stretch/>
        </p:blipFill>
        <p:spPr>
          <a:xfrm>
            <a:off x="18812836" y="1313956"/>
            <a:ext cx="2792301" cy="2592267"/>
          </a:xfrm>
          <a:prstGeom prst="rect">
            <a:avLst/>
          </a:prstGeom>
          <a:noFill/>
          <a:ln>
            <a:noFill/>
          </a:ln>
        </p:spPr>
      </p:pic>
      <p:sp>
        <p:nvSpPr>
          <p:cNvPr id="37" name="Text Box 37"/>
          <p:cNvSpPr txBox="1">
            <a:spLocks/>
          </p:cNvSpPr>
          <p:nvPr/>
        </p:nvSpPr>
        <p:spPr>
          <a:xfrm>
            <a:off x="12045950" y="8462962"/>
            <a:ext cx="7253287" cy="785812"/>
          </a:xfrm>
          <a:prstGeom prst="rect">
            <a:avLst/>
          </a:prstGeom>
          <a:noFill/>
          <a:ln>
            <a:noFill/>
          </a:ln>
        </p:spPr>
        <p:txBody>
          <a:bodyPr bIns="45700" lIns="91425" numCol="1" rIns="91425" tIns="45700"/>
          <a:lstStyle/>
          <a:p>
            <a:pPr indent="-457200" marL="457200">
              <a:buClr>
                <a:srgbClr val="000000"/>
              </a:buClr>
              <a:buSzPts val="500"/>
              <a:buFont charset="2" pitchFamily="2" typeface="Wingdings"/>
              <a:buChar char="§"/>
            </a:pPr>
            <a:r>
              <a:rPr b="1" dirty="0" lang="en-US" smtClean="0" sz="3000">
                <a:ea charset="0" typeface="Arial"/>
              </a:rPr>
              <a:t>Egg</a:t>
            </a:r>
            <a:r>
              <a:rPr b="1" dirty="0" lang="en-US" smtClean="0" sz="3000">
                <a:ea charset="0" typeface="Arial"/>
              </a:rPr>
              <a:t> </a:t>
            </a:r>
            <a:r>
              <a:rPr b="1" dirty="0" lang="en-US" smtClean="0" sz="3000">
                <a:ea charset="0" typeface="Arial"/>
              </a:rPr>
              <a:t>Yolk</a:t>
            </a:r>
            <a:r>
              <a:rPr b="1" dirty="0" lang="en-US" smtClean="0" sz="3000">
                <a:ea charset="0" typeface="Arial"/>
              </a:rPr>
              <a:t> A</a:t>
            </a:r>
            <a:r>
              <a:rPr b="1" dirty="0" lang="en-US" smtClean="0" sz="3000">
                <a:ea charset="0" typeface="Arial"/>
              </a:rPr>
              <a:t>fter </a:t>
            </a:r>
            <a:r>
              <a:rPr b="1" dirty="0" lang="en-US" smtClean="0" sz="3000">
                <a:ea charset="0" typeface="Arial"/>
              </a:rPr>
              <a:t>B</a:t>
            </a:r>
            <a:r>
              <a:rPr b="1" dirty="0" lang="en-US" smtClean="0" sz="3000">
                <a:ea charset="0" typeface="Arial"/>
              </a:rPr>
              <a:t>eing in Garage For 4 Days</a:t>
            </a:r>
          </a:p>
          <a:p>
            <a:pPr indent="-457200" marL="457200">
              <a:buClr>
                <a:srgbClr val="000000"/>
              </a:buClr>
              <a:buSzPts val="500"/>
              <a:buFont charset="2" pitchFamily="2" typeface="Wingdings"/>
              <a:buChar char="§"/>
            </a:pPr>
            <a:endParaRPr b="1" dirty="0" lang="en-US" smtClean="0" sz="3000">
              <a:ea charset="0" typeface="Arial"/>
            </a:endParaRPr>
          </a:p>
        </p:txBody>
      </p:sp>
      <p:sp>
        <p:nvSpPr>
          <p:cNvPr id="38" name="Text Box 38"/>
          <p:cNvSpPr txBox="1">
            <a:spLocks/>
          </p:cNvSpPr>
          <p:nvPr/>
        </p:nvSpPr>
        <p:spPr>
          <a:xfrm>
            <a:off x="12274550" y="4624387"/>
            <a:ext cx="8001000" cy="708025"/>
          </a:xfrm>
          <a:prstGeom prst="rect">
            <a:avLst/>
          </a:prstGeom>
          <a:noFill/>
          <a:ln>
            <a:noFill/>
          </a:ln>
        </p:spPr>
        <p:txBody>
          <a:bodyPr bIns="45700" lIns="91425" numCol="1" rIns="91425" tIns="45700"/>
          <a:lstStyle/>
          <a:p>
            <a:pPr indent="-457200" marL="457200">
              <a:buClr>
                <a:srgbClr val="000000"/>
              </a:buClr>
              <a:buSzPts val="500"/>
              <a:buFont charset="2" pitchFamily="2" typeface="Wingdings"/>
              <a:buChar char="§"/>
            </a:pPr>
            <a:r>
              <a:rPr b="1" dirty="0" lang="en-US" smtClean="0" sz="3000">
                <a:ea charset="0" typeface="Arial"/>
              </a:rPr>
              <a:t>Rotten</a:t>
            </a:r>
            <a:r>
              <a:rPr b="1" dirty="0" lang="en-US" smtClean="0" sz="3000">
                <a:ea charset="0" typeface="Arial"/>
              </a:rPr>
              <a:t> </a:t>
            </a:r>
            <a:r>
              <a:rPr b="1" dirty="0" lang="en-US" smtClean="0" sz="3000">
                <a:ea charset="0" typeface="Arial"/>
              </a:rPr>
              <a:t>Egg</a:t>
            </a:r>
            <a:r>
              <a:rPr b="1" dirty="0" lang="en-US" smtClean="0" sz="3000">
                <a:ea charset="0" typeface="Arial"/>
              </a:rPr>
              <a:t> </a:t>
            </a:r>
            <a:r>
              <a:rPr b="1" dirty="0" lang="en-US" smtClean="0" sz="3000">
                <a:ea charset="0" typeface="Arial"/>
              </a:rPr>
              <a:t>w/</a:t>
            </a:r>
            <a:r>
              <a:rPr b="1" dirty="0" lang="en-US" smtClean="0" sz="3000">
                <a:ea charset="0" typeface="Arial"/>
              </a:rPr>
              <a:t> </a:t>
            </a:r>
            <a:r>
              <a:rPr b="1" dirty="0" lang="en-US" smtClean="0" sz="3000">
                <a:ea charset="0" typeface="Arial"/>
              </a:rPr>
              <a:t>Composite</a:t>
            </a:r>
          </a:p>
          <a:p>
            <a:pPr indent="-457200" marL="457200">
              <a:buClr>
                <a:srgbClr val="000000"/>
              </a:buClr>
              <a:buSzPts val="500"/>
              <a:buFont charset="2" pitchFamily="2" typeface="Wingdings"/>
              <a:buChar char="§"/>
            </a:pPr>
            <a:endParaRPr b="1" dirty="0" lang="en-US" smtClean="0" sz="3000">
              <a:ea charset="0" typeface="Arial"/>
            </a:endParaRPr>
          </a:p>
        </p:txBody>
      </p:sp>
      <p:sp>
        <p:nvSpPr>
          <p:cNvPr id="39" name="Text Box 39"/>
          <p:cNvSpPr txBox="1">
            <a:spLocks/>
          </p:cNvSpPr>
          <p:nvPr/>
        </p:nvSpPr>
        <p:spPr>
          <a:xfrm>
            <a:off x="12115800" y="12544425"/>
            <a:ext cx="7253287" cy="708025"/>
          </a:xfrm>
          <a:prstGeom prst="rect">
            <a:avLst/>
          </a:prstGeom>
          <a:noFill/>
          <a:ln>
            <a:noFill/>
          </a:ln>
        </p:spPr>
        <p:txBody>
          <a:bodyPr bIns="45700" lIns="91425" numCol="1" rIns="91425" tIns="45700"/>
          <a:lstStyle/>
          <a:p>
            <a:pPr indent="-457200" marL="457200">
              <a:buClr>
                <a:srgbClr val="000000"/>
              </a:buClr>
              <a:buSzPts val="500"/>
              <a:buFont charset="2" pitchFamily="2" typeface="Wingdings"/>
              <a:buChar char="§"/>
            </a:pPr>
            <a:r>
              <a:rPr b="1" dirty="0" lang="en-US" smtClean="0" sz="3000">
                <a:ea charset="0" typeface="Arial"/>
              </a:rPr>
              <a:t>Fruit With and Without Composite  </a:t>
            </a:r>
          </a:p>
          <a:p>
            <a:pPr indent="-457200" marL="457200">
              <a:buClr>
                <a:srgbClr val="000000"/>
              </a:buClr>
              <a:buSzPts val="500"/>
              <a:buFont charset="2" pitchFamily="2" typeface="Wingdings"/>
              <a:buChar char="§"/>
            </a:pPr>
            <a:endParaRPr b="1" dirty="0" lang="en-US" smtClean="0" sz="3000">
              <a:ea charset="0" typeface="Arial"/>
            </a:endParaRPr>
          </a:p>
        </p:txBody>
      </p:sp>
      <p:pic>
        <p:nvPicPr>
          <p:cNvPr id="40" name="Picture 40"/>
          <p:cNvPicPr>
            <a:picLocks noChangeAspect="1"/>
          </p:cNvPicPr>
          <p:nvPr/>
        </p:nvPicPr>
        <p:blipFill>
          <a:blip r:embed="rId5"/>
          <a:stretch/>
        </p:blipFill>
        <p:spPr>
          <a:xfrm>
            <a:off x="10339240" y="5208919"/>
            <a:ext cx="3252073" cy="2928728"/>
          </a:xfrm>
          <a:prstGeom prst="rect">
            <a:avLst/>
          </a:prstGeom>
          <a:noFill/>
          <a:ln>
            <a:noFill/>
          </a:ln>
        </p:spPr>
      </p:pic>
      <p:pic>
        <p:nvPicPr>
          <p:cNvPr id="42" name="Picture 42"/>
          <p:cNvPicPr>
            <a:picLocks noChangeAspect="1"/>
          </p:cNvPicPr>
          <p:nvPr/>
        </p:nvPicPr>
        <p:blipFill>
          <a:blip r:embed="rId6"/>
          <a:stretch/>
        </p:blipFill>
        <p:spPr>
          <a:xfrm>
            <a:off x="14150975" y="5307012"/>
            <a:ext cx="3887787" cy="2916237"/>
          </a:xfrm>
          <a:prstGeom prst="rect">
            <a:avLst/>
          </a:prstGeom>
          <a:noFill/>
          <a:ln>
            <a:noFill/>
          </a:ln>
        </p:spPr>
      </p:pic>
      <p:pic>
        <p:nvPicPr>
          <p:cNvPr id="44" name="Picture 44"/>
          <p:cNvPicPr>
            <a:picLocks noChangeAspect="1"/>
          </p:cNvPicPr>
          <p:nvPr/>
        </p:nvPicPr>
        <p:blipFill>
          <a:blip r:embed="rId7"/>
          <a:stretch/>
        </p:blipFill>
        <p:spPr>
          <a:xfrm>
            <a:off x="18270537" y="5335587"/>
            <a:ext cx="3527425" cy="2936875"/>
          </a:xfrm>
          <a:prstGeom prst="rect">
            <a:avLst/>
          </a:prstGeom>
          <a:noFill/>
          <a:ln>
            <a:noFill/>
          </a:ln>
        </p:spPr>
      </p:pic>
      <p:pic>
        <p:nvPicPr>
          <p:cNvPr id="46" name="Picture 46"/>
          <p:cNvPicPr>
            <a:picLocks noChangeAspect="1"/>
          </p:cNvPicPr>
          <p:nvPr/>
        </p:nvPicPr>
        <p:blipFill>
          <a:blip r:embed="rId8"/>
          <a:stretch/>
        </p:blipFill>
        <p:spPr>
          <a:xfrm>
            <a:off x="14032108" y="9105100"/>
            <a:ext cx="5055908" cy="3134954"/>
          </a:xfrm>
          <a:prstGeom prst="rect">
            <a:avLst/>
          </a:prstGeom>
          <a:noFill/>
          <a:ln>
            <a:noFill/>
          </a:ln>
        </p:spPr>
      </p:pic>
      <p:pic>
        <p:nvPicPr>
          <p:cNvPr id="48" name="Picture 48"/>
          <p:cNvPicPr>
            <a:picLocks noChangeAspect="1"/>
          </p:cNvPicPr>
          <p:nvPr/>
        </p:nvPicPr>
        <p:blipFill>
          <a:blip r:embed="rId9"/>
          <a:stretch/>
        </p:blipFill>
        <p:spPr>
          <a:xfrm>
            <a:off x="15432087" y="13115925"/>
            <a:ext cx="3302000" cy="4403725"/>
          </a:xfrm>
          <a:prstGeom prst="rect">
            <a:avLst/>
          </a:prstGeom>
          <a:noFill/>
          <a:ln>
            <a:noFill/>
          </a:ln>
        </p:spPr>
      </p:pic>
      <p:pic>
        <p:nvPicPr>
          <p:cNvPr id="50" name="Picture 50"/>
          <p:cNvPicPr>
            <a:picLocks noChangeAspect="1"/>
          </p:cNvPicPr>
          <p:nvPr/>
        </p:nvPicPr>
        <p:blipFill>
          <a:blip r:embed="rId10"/>
          <a:stretch/>
        </p:blipFill>
        <p:spPr>
          <a:xfrm>
            <a:off x="11526837" y="13115925"/>
            <a:ext cx="3303587" cy="4403725"/>
          </a:xfrm>
          <a:prstGeom prst="rect">
            <a:avLst/>
          </a:prstGeom>
          <a:noFill/>
          <a:ln>
            <a:noFill/>
          </a:ln>
        </p:spPr>
      </p:pic>
      <p:pic>
        <p:nvPicPr>
          <p:cNvPr id="52" name="Picture 52"/>
          <p:cNvPicPr>
            <a:picLocks noChangeAspect="1"/>
          </p:cNvPicPr>
          <p:nvPr/>
        </p:nvPicPr>
        <p:blipFill>
          <a:blip r:embed="rId11"/>
          <a:stretch/>
        </p:blipFill>
        <p:spPr>
          <a:xfrm>
            <a:off x="13514387" y="18214975"/>
            <a:ext cx="4533900" cy="3400425"/>
          </a:xfrm>
          <a:prstGeom prst="rect">
            <a:avLst/>
          </a:prstGeom>
          <a:noFill/>
          <a:ln>
            <a:noFill/>
          </a:ln>
        </p:spPr>
      </p:pic>
      <p:sp>
        <p:nvSpPr>
          <p:cNvPr id="54" name="Text Box 54"/>
          <p:cNvSpPr txBox="1">
            <a:spLocks/>
          </p:cNvSpPr>
          <p:nvPr/>
        </p:nvSpPr>
        <p:spPr>
          <a:xfrm>
            <a:off x="9493958" y="2552385"/>
            <a:ext cx="4218579" cy="661931"/>
          </a:xfrm>
          <a:prstGeom prst="rect">
            <a:avLst/>
          </a:prstGeom>
          <a:noFill/>
          <a:ln>
            <a:noFill/>
          </a:ln>
        </p:spPr>
        <p:txBody>
          <a:bodyPr numCol="1">
            <a:spAutoFit/>
          </a:bodyPr>
          <a:lstStyle/>
          <a:p>
            <a:pPr indent="0" marL="0"/>
          </a:p>
        </p:txBody>
      </p:sp>
    </p:spTree>
  </p:cSld>
  <p:clrMapOvr>
    <a:masterClrMapping/>
  </p:clrMapOvr>
</p:sld>
</file>

<file path=ppt/theme/theme1.xml><?xml version="1.0" encoding="utf-8"?>
<a:theme xmlns:a="http://schemas.openxmlformats.org/drawingml/2006/main" name="Default Design">
  <a:themeElements>
    <a:clrScheme name="Office">
      <a:dk1>
        <a:srgbClr val="000000"/>
      </a:dk1>
      <a:lt1>
        <a:srgbClr val="FFFFFF"/>
      </a:lt1>
      <a:dk2>
        <a:srgbClr val="EEECE1"/>
      </a:dk2>
      <a:lt2>
        <a:srgbClr val="1F497D"/>
      </a:lt2>
      <a:accent1>
        <a:srgbClr val="4F81BD"/>
      </a:accent1>
      <a:accent2>
        <a:srgbClr val="C0504D"/>
      </a:accent2>
      <a:accent3>
        <a:srgbClr val="FFFFFF"/>
      </a:accent3>
      <a:accent4>
        <a:srgbClr val="4F81BD"/>
      </a:accent4>
      <a:accent5>
        <a:srgbClr val="C0504D"/>
      </a:accent5>
      <a:accent6>
        <a:srgbClr val="FFFFFF"/>
      </a:accent6>
      <a:hlink>
        <a:srgbClr val="0000FF"/>
      </a:hlink>
      <a:folHlink>
        <a:srgbClr val="80008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algn="ctr" cap="flat" cmpd="sng" w="9525">
          <a:solidFill>
            <a:schemeClr val="phClr">
              <a:shade val="95000"/>
              <a:satMod val="105000"/>
            </a:schemeClr>
          </a:solidFill>
          <a:prstDash val="solid"/>
        </a:ln>
        <a:ln algn="ctr" cap="flat" cmpd="sng" w="25400">
          <a:solidFill>
            <a:schemeClr val="phClr"/>
          </a:solidFill>
          <a:prstDash val="solid"/>
        </a:ln>
        <a:ln algn="ctr" cap="flat" cmpd="sng" w="38100">
          <a:solidFill>
            <a:schemeClr val="phClr"/>
          </a:solidFill>
          <a:prstDash val="solid"/>
        </a:ln>
      </a:lnStyleLst>
      <a:effectStyleLst>
        <a:effectStyle>
          <a:effectLst>
            <a:outerShdw blurRad="40000" dir="5400000" dist="20000" rotWithShape="0">
              <a:srgbClr val="000000">
                <a:alpha val="38000"/>
              </a:srgbClr>
            </a:outerShdw>
          </a:effectLst>
        </a:effectStyle>
        <a:effectStyle>
          <a:effectLst>
            <a:outerShdw blurRad="40000" dir="5400000" dist="23000" rotWithShape="0">
              <a:srgbClr val="000000">
                <a:alpha val="35000"/>
              </a:srgbClr>
            </a:outerShdw>
          </a:effectLst>
        </a:effectStyle>
        <a:effectStyle>
          <a:effectLst>
            <a:outerShdw blurRad="40000" dir="5400000" dist="23000" rotWithShape="0">
              <a:srgbClr val="000000">
                <a:alpha val="35000"/>
              </a:srgbClr>
            </a:outerShdw>
          </a:effectLst>
          <a:scene3d>
            <a:camera prst="orthographicFront">
              <a:rot lat="0" lon="0" rev="0"/>
            </a:camera>
            <a:lightRig dir="t" rig="threePt">
              <a:rot lat="0" lon="0" rev="1200000"/>
            </a:lightRig>
          </a:scene3d>
          <a:sp3d>
            <a:bevelT h="25400" w="635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b="180000" l="50000" r="50000" t="-80000"/>
          </a:path>
        </a:gradFill>
        <a:gradFill rotWithShape="1">
          <a:gsLst>
            <a:gs pos="0">
              <a:schemeClr val="phClr">
                <a:tint val="80000"/>
                <a:satMod val="300000"/>
              </a:schemeClr>
            </a:gs>
            <a:gs pos="100000">
              <a:schemeClr val="phClr">
                <a:shade val="30000"/>
                <a:satMod val="200000"/>
              </a:schemeClr>
            </a:gs>
          </a:gsLst>
          <a:path path="circle">
            <a:fillToRect b="50000" l="50000" r="50000" t="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accent1="accent1" accent2="accent2" accent3="accent3" accent4="accent4" accent5="accent5" accent6="accent6" bg1="lt1" bg2="lt2" folHlink="folHlink" hlink="hlink" tx1="dk1" tx2="dk2"/>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accent1="accent1" accent2="accent2" accent3="accent3" accent4="accent4" accent5="accent5" accent6="accent6" bg1="lt1" bg2="lt2" folHlink="folHlink" hlink="hlink" tx1="dk1" tx2="dk2"/>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accent1="accent1" accent2="accent2" accent3="accent3" accent4="accent4" accent5="accent5" accent6="accent6" bg1="lt1" bg2="lt2" folHlink="folHlink" hlink="hlink" tx1="dk1" tx2="dk2"/>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accent1="accent1" accent2="accent2" accent3="accent3" accent4="accent4" accent5="accent5" accent6="accent6" bg1="lt1" bg2="lt2" folHlink="folHlink" hlink="hlink" tx1="dk1" tx2="dk2"/>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accent1="accent1" accent2="accent2" accent3="accent3" accent4="accent4" accent5="accent5" accent6="accent6" bg1="lt1" bg2="lt2" folHlink="folHlink" hlink="hlink" tx1="dk1" tx2="dk2"/>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accent1="accent1" accent2="accent2" accent3="accent3" accent4="accent4" accent5="accent5" accent6="accent6" bg1="dk2" bg2="dk1" folHlink="folHlink" hlink="hlink" tx1="lt1" tx2="lt2"/>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accent1="accent1" accent2="accent2" accent3="accent3" accent4="accent4" accent5="accent5" accent6="accent6" bg1="dk2" bg2="dk1" folHlink="folHlink" hlink="hlink" tx1="lt1" tx2="lt2"/>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accent1="accent1" accent2="accent2" accent3="accent3" accent4="accent4" accent5="accent5" accent6="accent6" bg1="dk2" bg2="dk1" folHlink="folHlink" hlink="hlink" tx1="lt1" tx2="lt2"/>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accent1="accent1" accent2="accent2" accent3="accent3" accent4="accent4" accent5="accent5" accent6="accent6" bg1="dk2" bg2="dk1" folHlink="folHlink" hlink="hlink" tx1="lt1" tx2="lt2"/>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accent1="accent1" accent2="accent2" accent3="accent3" accent4="accent4" accent5="accent5" accent6="accent6" bg1="dk2" bg2="dk1" folHlink="folHlink" hlink="hlink" tx1="lt1" tx2="lt2"/>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accent1="accent1" accent2="accent2" accent3="accent3" accent4="accent4" accent5="accent5" accent6="accent6" bg1="dk2" bg2="dk1" folHlink="folHlink" hlink="hlink" tx1="lt1" tx2="lt2"/>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accent1="accent1" accent2="accent2" accent3="accent3" accent4="accent4" accent5="accent5" accent6="accent6" bg1="dk2" bg2="dk1" folHlink="folHlink" hlink="hlink" tx1="lt1" tx2="lt2"/>
    </a:extraClrScheme>
  </a:extraClrSchemeLst>
</a:theme>
</file>

<file path=ppt/theme/theme2.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algn="ctr" cap="flat" cmpd="sng" w="9525">
          <a:solidFill>
            <a:schemeClr val="phClr">
              <a:shade val="95000"/>
              <a:satMod val="105000"/>
            </a:schemeClr>
          </a:solidFill>
          <a:prstDash val="solid"/>
        </a:ln>
        <a:ln algn="ctr" cap="flat" cmpd="sng" w="25400">
          <a:solidFill>
            <a:schemeClr val="phClr"/>
          </a:solidFill>
          <a:prstDash val="solid"/>
        </a:ln>
        <a:ln algn="ctr" cap="flat" cmpd="sng" w="38100">
          <a:solidFill>
            <a:schemeClr val="phClr"/>
          </a:solidFill>
          <a:prstDash val="solid"/>
        </a:ln>
      </a:lnStyleLst>
      <a:effectStyleLst>
        <a:effectStyle>
          <a:effectLst>
            <a:outerShdw blurRad="40000" dir="5400000" dist="20000" rotWithShape="0">
              <a:srgbClr val="000000">
                <a:alpha val="38000"/>
              </a:srgbClr>
            </a:outerShdw>
          </a:effectLst>
        </a:effectStyle>
        <a:effectStyle>
          <a:effectLst>
            <a:outerShdw blurRad="40000" dir="5400000" dist="23000" rotWithShape="0">
              <a:srgbClr val="000000">
                <a:alpha val="35000"/>
              </a:srgbClr>
            </a:outerShdw>
          </a:effectLst>
        </a:effectStyle>
        <a:effectStyle>
          <a:effectLst>
            <a:outerShdw blurRad="40000" dir="5400000" dist="23000" rotWithShape="0">
              <a:srgbClr val="000000">
                <a:alpha val="35000"/>
              </a:srgbClr>
            </a:outerShdw>
          </a:effectLst>
          <a:scene3d>
            <a:camera prst="orthographicFront">
              <a:rot lat="0" lon="0" rev="0"/>
            </a:camera>
            <a:lightRig dir="t" rig="threePt">
              <a:rot lat="0" lon="0" rev="1200000"/>
            </a:lightRig>
          </a:scene3d>
          <a:sp3d>
            <a:bevelT h="25400" w="635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b="180000" l="50000" r="50000" t="-80000"/>
          </a:path>
        </a:gradFill>
        <a:gradFill rotWithShape="1">
          <a:gsLst>
            <a:gs pos="0">
              <a:schemeClr val="phClr">
                <a:tint val="80000"/>
                <a:satMod val="300000"/>
              </a:schemeClr>
            </a:gs>
            <a:gs pos="100000">
              <a:schemeClr val="phClr">
                <a:shade val="30000"/>
                <a:satMod val="200000"/>
              </a:schemeClr>
            </a:gs>
          </a:gsLst>
          <a:path path="circle">
            <a:fillToRect b="50000" l="50000" r="50000" t="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accent1="accent1" accent2="accent2" accent3="accent3" accent4="accent4" accent5="accent5" accent6="accent6" bg1="lt1" bg2="lt2" folHlink="folHlink" hlink="hlink" tx1="dk1" tx2="dk2"/>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accent1="accent1" accent2="accent2" accent3="accent3" accent4="accent4" accent5="accent5" accent6="accent6" bg1="lt1" bg2="lt2" folHlink="folHlink" hlink="hlink" tx1="dk1" tx2="dk2"/>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accent1="accent1" accent2="accent2" accent3="accent3" accent4="accent4" accent5="accent5" accent6="accent6" bg1="lt1" bg2="lt2" folHlink="folHlink" hlink="hlink" tx1="dk1" tx2="dk2"/>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accent1="accent1" accent2="accent2" accent3="accent3" accent4="accent4" accent5="accent5" accent6="accent6" bg1="lt1" bg2="lt2" folHlink="folHlink" hlink="hlink" tx1="dk1" tx2="dk2"/>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accent1="accent1" accent2="accent2" accent3="accent3" accent4="accent4" accent5="accent5" accent6="accent6" bg1="lt1" bg2="lt2" folHlink="folHlink" hlink="hlink" tx1="dk1" tx2="dk2"/>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accent1="accent1" accent2="accent2" accent3="accent3" accent4="accent4" accent5="accent5" accent6="accent6" bg1="dk2" bg2="dk1" folHlink="folHlink" hlink="hlink" tx1="lt1" tx2="lt2"/>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accent1="accent1" accent2="accent2" accent3="accent3" accent4="accent4" accent5="accent5" accent6="accent6" bg1="dk2" bg2="dk1" folHlink="folHlink" hlink="hlink" tx1="lt1" tx2="lt2"/>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accent1="accent1" accent2="accent2" accent3="accent3" accent4="accent4" accent5="accent5" accent6="accent6" bg1="dk2" bg2="dk1" folHlink="folHlink" hlink="hlink" tx1="lt1" tx2="lt2"/>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accent1="accent1" accent2="accent2" accent3="accent3" accent4="accent4" accent5="accent5" accent6="accent6" bg1="dk2" bg2="dk1" folHlink="folHlink" hlink="hlink" tx1="lt1" tx2="lt2"/>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accent1="accent1" accent2="accent2" accent3="accent3" accent4="accent4" accent5="accent5" accent6="accent6" bg1="dk2" bg2="dk1" folHlink="folHlink" hlink="hlink" tx1="lt1" tx2="lt2"/>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accent1="accent1" accent2="accent2" accent3="accent3" accent4="accent4" accent5="accent5" accent6="accent6" bg1="dk2" bg2="dk1" folHlink="folHlink" hlink="hlink" tx1="lt1" tx2="lt2"/>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accent1="accent1" accent2="accent2" accent3="accent3" accent4="accent4" accent5="accent5" accent6="accent6" bg1="dk2" bg2="dk1" folHlink="folHlink" hlink="hlink" tx1="lt1" tx2="lt2"/>
    </a:extraClrScheme>
  </a:extraClrSchemeLst>
</a:theme>
</file>

<file path=docProps/app.xml><?xml version="1.0" encoding="utf-8"?>
<Properties xmlns="http://schemas.openxmlformats.org/officeDocument/2006/extended-properties" xmlns:vt="http://schemas.openxmlformats.org/officeDocument/2006/docPropsVTypes">
  <Words>1267</Words>
  <Paragraphs>63</Paragraphs>
  <Slides>1</Slides>
  <Notes>1</Notes>
  <TotalTime>0</TotalTime>
  <HiddenSlides>0</HiddenSlides>
  <ScaleCrop>false</ScaleCrop>
  <HyperlinksChanged>false</HyperlinksChanged>
  <Application>Microsoft Office PowerPoint</Application>
  <PresentationFormat/>
</Properties>
</file>