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4"/>
  </p:sldMasterIdLst>
  <p:notesMasterIdLst>
    <p:notesMasterId r:id="rId6"/>
  </p:notesMasterIdLst>
  <p:sldIdLst>
    <p:sldId id="256" r:id="rId5"/>
  </p:sldIdLst>
  <p:sldSz cx="21945600" cy="32918400"/>
  <p:notesSz cx="21126450" cy="31235650"/>
  <p:defaultTextStyle>
    <a:defPPr>
      <a:defRPr lang="en-US"/>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9pPr>
  </p:defaultTextStyle>
  <p:extLst>
    <p:ext uri="{EFAFB233-063F-42B5-8137-9DF3F51BA10A}">
      <p15:sldGuideLst xmlns:p15="http://schemas.microsoft.com/office/powerpoint/2012/main">
        <p15:guide id="1" orient="horz" pos="10368">
          <p15:clr>
            <a:srgbClr val="A4A3A4"/>
          </p15:clr>
        </p15:guide>
        <p15:guide id="2" pos="69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43"/>
  </p:normalViewPr>
  <p:slideViewPr>
    <p:cSldViewPr snapToGrid="0">
      <p:cViewPr>
        <p:scale>
          <a:sx n="40" d="100"/>
          <a:sy n="40" d="100"/>
        </p:scale>
        <p:origin x="444" y="-2712"/>
      </p:cViewPr>
      <p:guideLst>
        <p:guide orient="horz" pos="10368"/>
        <p:guide pos="691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Google Shape;3;n">
            <a:extLst>
              <a:ext uri="{FF2B5EF4-FFF2-40B4-BE49-F238E27FC236}">
                <a16:creationId xmlns:a16="http://schemas.microsoft.com/office/drawing/2014/main" id="{1739DF8A-72A8-47AD-9122-6CA1B02A71A1}"/>
              </a:ext>
            </a:extLst>
          </p:cNvPr>
          <p:cNvSpPr txBox="1">
            <a:spLocks noGrp="1"/>
          </p:cNvSpPr>
          <p:nvPr>
            <p:ph type="hdr" idx="2"/>
          </p:nvPr>
        </p:nvSpPr>
        <p:spPr bwMode="auto">
          <a:xfrm>
            <a:off x="0" y="0"/>
            <a:ext cx="9155113" cy="1565275"/>
          </a:xfrm>
          <a:prstGeom prst="rect">
            <a:avLst/>
          </a:prstGeom>
          <a:noFill/>
          <a:ln>
            <a:noFill/>
          </a:ln>
        </p:spPr>
        <p:txBody>
          <a:bodyPr vert="horz" wrap="square" lIns="91425" tIns="45700" rIns="91425" bIns="45700" numCol="1" anchor="t" anchorCtr="0" compatLnSpc="1">
            <a:prstTxWarp prst="textNoShape">
              <a:avLst/>
            </a:prstTxWarp>
          </a:bodyPr>
          <a:lstStyle>
            <a:lvl1pPr eaLnBrk="1" hangingPunct="1">
              <a:buClr>
                <a:srgbClr val="000000"/>
              </a:buClr>
              <a:buSzPts val="1400"/>
              <a:buFont typeface="Arial" panose="020B0604020202020204" pitchFamily="34" charset="0"/>
              <a:buNone/>
              <a:defRPr sz="1200"/>
            </a:lvl1pPr>
          </a:lstStyle>
          <a:p>
            <a:pPr>
              <a:defRPr/>
            </a:pPr>
            <a:endParaRPr lang="en-US" altLang="en-US" dirty="0"/>
          </a:p>
        </p:txBody>
      </p:sp>
      <p:sp>
        <p:nvSpPr>
          <p:cNvPr id="3075" name="Google Shape;4;n">
            <a:extLst>
              <a:ext uri="{FF2B5EF4-FFF2-40B4-BE49-F238E27FC236}">
                <a16:creationId xmlns:a16="http://schemas.microsoft.com/office/drawing/2014/main" id="{9255B751-FCB6-4837-80DF-A7BD1390FCDA}"/>
              </a:ext>
            </a:extLst>
          </p:cNvPr>
          <p:cNvSpPr txBox="1">
            <a:spLocks noGrp="1"/>
          </p:cNvSpPr>
          <p:nvPr>
            <p:ph type="dt" idx="10"/>
          </p:nvPr>
        </p:nvSpPr>
        <p:spPr bwMode="auto">
          <a:xfrm>
            <a:off x="11966575" y="0"/>
            <a:ext cx="9155113" cy="1565275"/>
          </a:xfrm>
          <a:prstGeom prst="rect">
            <a:avLst/>
          </a:prstGeom>
          <a:noFill/>
          <a:ln>
            <a:noFill/>
          </a:ln>
        </p:spPr>
        <p:txBody>
          <a:bodyPr vert="horz" wrap="square" lIns="91425" tIns="45700" rIns="91425" bIns="45700" numCol="1" anchor="t" anchorCtr="0" compatLnSpc="1">
            <a:prstTxWarp prst="textNoShape">
              <a:avLst/>
            </a:prstTxWarp>
          </a:bodyPr>
          <a:lstStyle>
            <a:lvl1pPr algn="r" eaLnBrk="1" hangingPunct="1">
              <a:buClr>
                <a:srgbClr val="000000"/>
              </a:buClr>
              <a:buSzPts val="1400"/>
              <a:buFont typeface="Arial" panose="020B0604020202020204" pitchFamily="34" charset="0"/>
              <a:buNone/>
              <a:defRPr sz="1200"/>
            </a:lvl1pPr>
          </a:lstStyle>
          <a:p>
            <a:pPr>
              <a:defRPr/>
            </a:pPr>
            <a:endParaRPr lang="en-US" altLang="en-US" dirty="0"/>
          </a:p>
        </p:txBody>
      </p:sp>
      <p:sp>
        <p:nvSpPr>
          <p:cNvPr id="2052" name="Google Shape;5;n">
            <a:extLst>
              <a:ext uri="{FF2B5EF4-FFF2-40B4-BE49-F238E27FC236}">
                <a16:creationId xmlns:a16="http://schemas.microsoft.com/office/drawing/2014/main" id="{1EE0A2EA-F787-4971-ADE2-F9E397143D56}"/>
              </a:ext>
            </a:extLst>
          </p:cNvPr>
          <p:cNvSpPr>
            <a:spLocks noGrp="1" noRot="1" noChangeAspect="1"/>
          </p:cNvSpPr>
          <p:nvPr>
            <p:ph type="sldImg" idx="3"/>
          </p:nvPr>
        </p:nvSpPr>
        <p:spPr bwMode="auto">
          <a:xfrm>
            <a:off x="7050088" y="3905250"/>
            <a:ext cx="7026275" cy="10541000"/>
          </a:xfrm>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2053" name="Google Shape;6;n">
            <a:extLst>
              <a:ext uri="{FF2B5EF4-FFF2-40B4-BE49-F238E27FC236}">
                <a16:creationId xmlns:a16="http://schemas.microsoft.com/office/drawing/2014/main" id="{D6A2AB74-3766-40F4-A7D2-38E90E45666D}"/>
              </a:ext>
            </a:extLst>
          </p:cNvPr>
          <p:cNvSpPr txBox="1">
            <a:spLocks noGrp="1"/>
          </p:cNvSpPr>
          <p:nvPr>
            <p:ph type="body" idx="1"/>
          </p:nvPr>
        </p:nvSpPr>
        <p:spPr bwMode="auto">
          <a:xfrm>
            <a:off x="2112963" y="15032038"/>
            <a:ext cx="16900525" cy="1229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prstTxWarp prst="textNoShape">
              <a:avLst/>
            </a:prstTxWarp>
          </a:bodyPr>
          <a:lstStyle/>
          <a:p>
            <a:pPr lvl="0"/>
            <a:endParaRPr lang="en-US" altLang="en-US">
              <a:sym typeface="Arial" panose="020B0604020202020204" pitchFamily="34" charset="0"/>
            </a:endParaRPr>
          </a:p>
        </p:txBody>
      </p:sp>
      <p:sp>
        <p:nvSpPr>
          <p:cNvPr id="3078" name="Google Shape;7;n">
            <a:extLst>
              <a:ext uri="{FF2B5EF4-FFF2-40B4-BE49-F238E27FC236}">
                <a16:creationId xmlns:a16="http://schemas.microsoft.com/office/drawing/2014/main" id="{A4DF83A5-D400-4665-9569-3C20C34DAC0F}"/>
              </a:ext>
            </a:extLst>
          </p:cNvPr>
          <p:cNvSpPr txBox="1">
            <a:spLocks noGrp="1"/>
          </p:cNvSpPr>
          <p:nvPr>
            <p:ph type="ftr" idx="11"/>
          </p:nvPr>
        </p:nvSpPr>
        <p:spPr bwMode="auto">
          <a:xfrm>
            <a:off x="0" y="29670375"/>
            <a:ext cx="9155113" cy="1565275"/>
          </a:xfrm>
          <a:prstGeom prst="rect">
            <a:avLst/>
          </a:prstGeom>
          <a:noFill/>
          <a:ln>
            <a:noFill/>
          </a:ln>
        </p:spPr>
        <p:txBody>
          <a:bodyPr vert="horz" wrap="square" lIns="91425" tIns="45700" rIns="91425" bIns="45700" numCol="1" anchor="b" anchorCtr="0" compatLnSpc="1">
            <a:prstTxWarp prst="textNoShape">
              <a:avLst/>
            </a:prstTxWarp>
          </a:bodyPr>
          <a:lstStyle>
            <a:lvl1pPr eaLnBrk="1" hangingPunct="1">
              <a:buClr>
                <a:srgbClr val="000000"/>
              </a:buClr>
              <a:buSzPts val="1400"/>
              <a:buFont typeface="Arial" panose="020B0604020202020204" pitchFamily="34" charset="0"/>
              <a:buNone/>
              <a:defRPr sz="1200"/>
            </a:lvl1pPr>
          </a:lstStyle>
          <a:p>
            <a:pPr>
              <a:defRPr/>
            </a:pPr>
            <a:endParaRPr lang="en-US" altLang="en-US" dirty="0"/>
          </a:p>
        </p:txBody>
      </p:sp>
      <p:sp>
        <p:nvSpPr>
          <p:cNvPr id="3079" name="Google Shape;8;n">
            <a:extLst>
              <a:ext uri="{FF2B5EF4-FFF2-40B4-BE49-F238E27FC236}">
                <a16:creationId xmlns:a16="http://schemas.microsoft.com/office/drawing/2014/main" id="{0C611B9E-C63E-4E6E-9D1C-2D94D5ABE0E8}"/>
              </a:ext>
            </a:extLst>
          </p:cNvPr>
          <p:cNvSpPr txBox="1">
            <a:spLocks noGrp="1"/>
          </p:cNvSpPr>
          <p:nvPr>
            <p:ph type="sldNum" idx="12"/>
          </p:nvPr>
        </p:nvSpPr>
        <p:spPr bwMode="auto">
          <a:xfrm>
            <a:off x="11966575" y="29670375"/>
            <a:ext cx="9155113" cy="1565275"/>
          </a:xfrm>
          <a:prstGeom prst="rect">
            <a:avLst/>
          </a:prstGeom>
          <a:noFill/>
          <a:ln>
            <a:noFill/>
          </a:ln>
        </p:spPr>
        <p:txBody>
          <a:bodyPr vert="horz" wrap="square" lIns="91425" tIns="45700" rIns="91425" bIns="45700" numCol="1" anchor="b" anchorCtr="0" compatLnSpc="1">
            <a:prstTxWarp prst="textNoShape">
              <a:avLst/>
            </a:prstTxWarp>
          </a:bodyPr>
          <a:lstStyle>
            <a:lvl1pPr algn="r" eaLnBrk="1" hangingPunct="1">
              <a:buClr>
                <a:srgbClr val="000000"/>
              </a:buClr>
              <a:buFont typeface="Arial" panose="020B0604020202020204" pitchFamily="34" charset="0"/>
              <a:buNone/>
              <a:defRPr sz="1200"/>
            </a:lvl1pPr>
          </a:lstStyle>
          <a:p>
            <a:pPr>
              <a:defRPr/>
            </a:pPr>
            <a:fld id="{73410C82-B0E4-4302-9B07-4187F5C54269}" type="slidenum">
              <a:rPr lang="en-US" altLang="en-US"/>
              <a:pPr>
                <a:defRPr/>
              </a:pPr>
              <a:t>‹#›</a:t>
            </a:fld>
            <a:endParaRPr lang="en-US" altLang="en-US"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L="457200"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marL="742950" lvl="1" indent="-28575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marL="11430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marL="16002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marL="20574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098" name="Google Shape;85;p1:notes">
            <a:extLst>
              <a:ext uri="{FF2B5EF4-FFF2-40B4-BE49-F238E27FC236}">
                <a16:creationId xmlns:a16="http://schemas.microsoft.com/office/drawing/2014/main" id="{88401CDA-DA24-40D0-AE9F-C6181A62D235}"/>
              </a:ext>
            </a:extLst>
          </p:cNvPr>
          <p:cNvSpPr txBox="1">
            <a:spLocks noGrp="1"/>
          </p:cNvSpPr>
          <p:nvPr>
            <p:ph type="body" idx="1"/>
          </p:nvPr>
        </p:nvSpPr>
        <p:spPr/>
        <p:txBody>
          <a:bodyPr/>
          <a:lstStyle/>
          <a:p>
            <a:pPr marL="0" indent="0" eaLnBrk="1" hangingPunct="1">
              <a:buSzPts val="1400"/>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4099" name="Google Shape;86;p1:notes">
            <a:extLst>
              <a:ext uri="{FF2B5EF4-FFF2-40B4-BE49-F238E27FC236}">
                <a16:creationId xmlns:a16="http://schemas.microsoft.com/office/drawing/2014/main" id="{9DD175F6-0CBB-43C9-818D-B76938962D10}"/>
              </a:ext>
            </a:extLst>
          </p:cNvPr>
          <p:cNvSpPr>
            <a:spLocks noGrp="1" noRot="1" noChangeAspect="1" noTextEdit="1"/>
          </p:cNvSpPr>
          <p:nvPr>
            <p:ph type="sldImg" idx="2"/>
          </p:nvPr>
        </p:nvSpPr>
        <p:spPr>
          <a:noFill/>
          <a:ln>
            <a:headEnd/>
            <a:tailEnd/>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1645920" y="10226042"/>
            <a:ext cx="18653759" cy="7056120"/>
          </a:xfrm>
          <a:prstGeom prst="rect">
            <a:avLst/>
          </a:prstGeom>
          <a:noFill/>
          <a:ln>
            <a:noFill/>
          </a:ln>
        </p:spPr>
        <p:txBody>
          <a:bodyPr spcFirstLastPara="1"/>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3291840" y="18653759"/>
            <a:ext cx="15361919" cy="8412480"/>
          </a:xfrm>
          <a:prstGeom prst="rect">
            <a:avLst/>
          </a:prstGeom>
          <a:noFill/>
          <a:ln>
            <a:noFill/>
          </a:ln>
        </p:spPr>
        <p:txBody>
          <a:bodyPr spcFirstLastPara="1"/>
          <a:lstStyle>
            <a:lvl1pPr lvl="0" algn="ctr">
              <a:spcBef>
                <a:spcPts val="2200"/>
              </a:spcBef>
              <a:spcAft>
                <a:spcPts val="0"/>
              </a:spcAft>
              <a:buClr>
                <a:srgbClr val="888888"/>
              </a:buClr>
              <a:buSzPts val="11000"/>
              <a:buNone/>
              <a:defRPr>
                <a:solidFill>
                  <a:srgbClr val="888888"/>
                </a:solidFill>
              </a:defRPr>
            </a:lvl1pPr>
            <a:lvl2pPr lvl="1" algn="ctr">
              <a:spcBef>
                <a:spcPts val="1920"/>
              </a:spcBef>
              <a:spcAft>
                <a:spcPts val="0"/>
              </a:spcAft>
              <a:buClr>
                <a:srgbClr val="888888"/>
              </a:buClr>
              <a:buSzPts val="9600"/>
              <a:buNone/>
              <a:defRPr>
                <a:solidFill>
                  <a:srgbClr val="888888"/>
                </a:solidFill>
              </a:defRPr>
            </a:lvl2pPr>
            <a:lvl3pPr lvl="2" algn="ctr">
              <a:spcBef>
                <a:spcPts val="1640"/>
              </a:spcBef>
              <a:spcAft>
                <a:spcPts val="0"/>
              </a:spcAft>
              <a:buClr>
                <a:srgbClr val="888888"/>
              </a:buClr>
              <a:buSzPts val="8200"/>
              <a:buNone/>
              <a:defRPr>
                <a:solidFill>
                  <a:srgbClr val="888888"/>
                </a:solidFill>
              </a:defRPr>
            </a:lvl3pPr>
            <a:lvl4pPr lvl="3" algn="ctr">
              <a:spcBef>
                <a:spcPts val="1380"/>
              </a:spcBef>
              <a:spcAft>
                <a:spcPts val="0"/>
              </a:spcAft>
              <a:buClr>
                <a:srgbClr val="888888"/>
              </a:buClr>
              <a:buSzPts val="6900"/>
              <a:buNone/>
              <a:defRPr>
                <a:solidFill>
                  <a:srgbClr val="888888"/>
                </a:solidFill>
              </a:defRPr>
            </a:lvl4pPr>
            <a:lvl5pPr lvl="4" algn="ctr">
              <a:spcBef>
                <a:spcPts val="1380"/>
              </a:spcBef>
              <a:spcAft>
                <a:spcPts val="0"/>
              </a:spcAft>
              <a:buClr>
                <a:srgbClr val="888888"/>
              </a:buClr>
              <a:buSzPts val="6900"/>
              <a:buNone/>
              <a:defRPr>
                <a:solidFill>
                  <a:srgbClr val="888888"/>
                </a:solidFill>
              </a:defRPr>
            </a:lvl5pPr>
            <a:lvl6pPr lvl="5" algn="ctr">
              <a:spcBef>
                <a:spcPts val="1380"/>
              </a:spcBef>
              <a:spcAft>
                <a:spcPts val="0"/>
              </a:spcAft>
              <a:buClr>
                <a:srgbClr val="888888"/>
              </a:buClr>
              <a:buSzPts val="6900"/>
              <a:buNone/>
              <a:defRPr>
                <a:solidFill>
                  <a:srgbClr val="888888"/>
                </a:solidFill>
              </a:defRPr>
            </a:lvl6pPr>
            <a:lvl7pPr lvl="6" algn="ctr">
              <a:spcBef>
                <a:spcPts val="1380"/>
              </a:spcBef>
              <a:spcAft>
                <a:spcPts val="0"/>
              </a:spcAft>
              <a:buClr>
                <a:srgbClr val="888888"/>
              </a:buClr>
              <a:buSzPts val="6900"/>
              <a:buNone/>
              <a:defRPr>
                <a:solidFill>
                  <a:srgbClr val="888888"/>
                </a:solidFill>
              </a:defRPr>
            </a:lvl7pPr>
            <a:lvl8pPr lvl="7" algn="ctr">
              <a:spcBef>
                <a:spcPts val="1380"/>
              </a:spcBef>
              <a:spcAft>
                <a:spcPts val="0"/>
              </a:spcAft>
              <a:buClr>
                <a:srgbClr val="888888"/>
              </a:buClr>
              <a:buSzPts val="6900"/>
              <a:buNone/>
              <a:defRPr>
                <a:solidFill>
                  <a:srgbClr val="888888"/>
                </a:solidFill>
              </a:defRPr>
            </a:lvl8pPr>
            <a:lvl9pPr lvl="8" algn="ctr">
              <a:spcBef>
                <a:spcPts val="1380"/>
              </a:spcBef>
              <a:spcAft>
                <a:spcPts val="0"/>
              </a:spcAft>
              <a:buClr>
                <a:srgbClr val="888888"/>
              </a:buClr>
              <a:buSzPts val="6900"/>
              <a:buNone/>
              <a:defRPr>
                <a:solidFill>
                  <a:srgbClr val="888888"/>
                </a:solidFill>
              </a:defRPr>
            </a:lvl9pPr>
          </a:lstStyle>
          <a:p>
            <a:endParaRPr/>
          </a:p>
        </p:txBody>
      </p:sp>
      <p:sp>
        <p:nvSpPr>
          <p:cNvPr id="4" name="Google Shape;12;p1">
            <a:extLst>
              <a:ext uri="{FF2B5EF4-FFF2-40B4-BE49-F238E27FC236}">
                <a16:creationId xmlns:a16="http://schemas.microsoft.com/office/drawing/2014/main" id="{C6B5318B-02C4-465E-AB6A-6CE72AFB46E6}"/>
              </a:ext>
            </a:extLst>
          </p:cNvPr>
          <p:cNvSpPr txBox="1">
            <a:spLocks noGrp="1"/>
          </p:cNvSpPr>
          <p:nvPr>
            <p:ph type="dt" idx="11"/>
          </p:nvPr>
        </p:nvSpPr>
        <p:spPr>
          <a:ln/>
        </p:spPr>
        <p:txBody>
          <a:bodyPr/>
          <a:lstStyle>
            <a:lvl1pPr>
              <a:defRPr/>
            </a:lvl1pPr>
          </a:lstStyle>
          <a:p>
            <a:pPr>
              <a:defRPr/>
            </a:pPr>
            <a:endParaRPr lang="en-US" altLang="en-US" dirty="0"/>
          </a:p>
        </p:txBody>
      </p:sp>
      <p:sp>
        <p:nvSpPr>
          <p:cNvPr id="5" name="Google Shape;13;p1">
            <a:extLst>
              <a:ext uri="{FF2B5EF4-FFF2-40B4-BE49-F238E27FC236}">
                <a16:creationId xmlns:a16="http://schemas.microsoft.com/office/drawing/2014/main" id="{B9EDF66B-8997-4FFB-A741-C6FF2162E97E}"/>
              </a:ext>
            </a:extLst>
          </p:cNvPr>
          <p:cNvSpPr txBox="1">
            <a:spLocks noGrp="1"/>
          </p:cNvSpPr>
          <p:nvPr>
            <p:ph type="ftr" idx="12"/>
          </p:nvPr>
        </p:nvSpPr>
        <p:spPr>
          <a:ln/>
        </p:spPr>
        <p:txBody>
          <a:bodyPr/>
          <a:lstStyle>
            <a:lvl1pPr>
              <a:defRPr/>
            </a:lvl1pPr>
          </a:lstStyle>
          <a:p>
            <a:pPr>
              <a:defRPr/>
            </a:pPr>
            <a:endParaRPr lang="en-US" altLang="en-US" dirty="0"/>
          </a:p>
        </p:txBody>
      </p:sp>
      <p:sp>
        <p:nvSpPr>
          <p:cNvPr id="6" name="Google Shape;14;p1">
            <a:extLst>
              <a:ext uri="{FF2B5EF4-FFF2-40B4-BE49-F238E27FC236}">
                <a16:creationId xmlns:a16="http://schemas.microsoft.com/office/drawing/2014/main" id="{1CDDEAA6-BA02-4362-9EB4-4E20FECCB9B3}"/>
              </a:ext>
            </a:extLst>
          </p:cNvPr>
          <p:cNvSpPr txBox="1">
            <a:spLocks noGrp="1"/>
          </p:cNvSpPr>
          <p:nvPr>
            <p:ph type="sldNum" idx="13"/>
          </p:nvPr>
        </p:nvSpPr>
        <p:spPr>
          <a:ln/>
        </p:spPr>
        <p:txBody>
          <a:bodyPr/>
          <a:lstStyle>
            <a:lvl1pPr>
              <a:defRPr/>
            </a:lvl1pPr>
          </a:lstStyle>
          <a:p>
            <a:pPr>
              <a:defRPr/>
            </a:pPr>
            <a:fld id="{7E7B2EDF-E5BD-4A83-A8DC-920EF47B2EF6}" type="slidenum">
              <a:rPr lang="en-US" altLang="en-US"/>
              <a:pPr>
                <a:defRPr/>
              </a:pPr>
              <a:t>‹#›</a:t>
            </a:fld>
            <a:endParaRPr lang="en-US" altLang="en-US" dirty="0"/>
          </a:p>
        </p:txBody>
      </p:sp>
    </p:spTree>
    <p:extLst>
      <p:ext uri="{BB962C8B-B14F-4D97-AF65-F5344CB8AC3E}">
        <p14:creationId xmlns:p14="http://schemas.microsoft.com/office/powerpoint/2010/main" val="3383487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1096963" y="1317625"/>
            <a:ext cx="19751676" cy="5486400"/>
          </a:xfrm>
          <a:prstGeom prst="rect">
            <a:avLst/>
          </a:prstGeom>
          <a:noFill/>
          <a:ln>
            <a:noFill/>
          </a:ln>
        </p:spPr>
        <p:txBody>
          <a:bodyPr spcFirstLastPara="1"/>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4" name="Google Shape;74;p11"/>
          <p:cNvSpPr txBox="1">
            <a:spLocks noGrp="1"/>
          </p:cNvSpPr>
          <p:nvPr>
            <p:ph type="body" idx="1"/>
          </p:nvPr>
        </p:nvSpPr>
        <p:spPr>
          <a:xfrm rot="5400000">
            <a:off x="110331" y="8666956"/>
            <a:ext cx="21724937" cy="19751676"/>
          </a:xfrm>
          <a:prstGeom prst="rect">
            <a:avLst/>
          </a:prstGeom>
          <a:noFill/>
          <a:ln>
            <a:noFill/>
          </a:ln>
        </p:spPr>
        <p:txBody>
          <a:bodyPr spcFirstLastPara="1"/>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 name="Google Shape;12;p1">
            <a:extLst>
              <a:ext uri="{FF2B5EF4-FFF2-40B4-BE49-F238E27FC236}">
                <a16:creationId xmlns:a16="http://schemas.microsoft.com/office/drawing/2014/main" id="{B43468B3-2F18-4DC5-B0EB-7AA11E693933}"/>
              </a:ext>
            </a:extLst>
          </p:cNvPr>
          <p:cNvSpPr txBox="1">
            <a:spLocks noGrp="1"/>
          </p:cNvSpPr>
          <p:nvPr>
            <p:ph type="dt" idx="11"/>
          </p:nvPr>
        </p:nvSpPr>
        <p:spPr>
          <a:ln/>
        </p:spPr>
        <p:txBody>
          <a:bodyPr/>
          <a:lstStyle>
            <a:lvl1pPr>
              <a:defRPr/>
            </a:lvl1pPr>
          </a:lstStyle>
          <a:p>
            <a:pPr>
              <a:defRPr/>
            </a:pPr>
            <a:endParaRPr lang="en-US" altLang="en-US" dirty="0"/>
          </a:p>
        </p:txBody>
      </p:sp>
      <p:sp>
        <p:nvSpPr>
          <p:cNvPr id="5" name="Google Shape;13;p1">
            <a:extLst>
              <a:ext uri="{FF2B5EF4-FFF2-40B4-BE49-F238E27FC236}">
                <a16:creationId xmlns:a16="http://schemas.microsoft.com/office/drawing/2014/main" id="{9262DBF6-FFAF-4E17-A746-4B492D6FB2DB}"/>
              </a:ext>
            </a:extLst>
          </p:cNvPr>
          <p:cNvSpPr txBox="1">
            <a:spLocks noGrp="1"/>
          </p:cNvSpPr>
          <p:nvPr>
            <p:ph type="ftr" idx="12"/>
          </p:nvPr>
        </p:nvSpPr>
        <p:spPr>
          <a:ln/>
        </p:spPr>
        <p:txBody>
          <a:bodyPr/>
          <a:lstStyle>
            <a:lvl1pPr>
              <a:defRPr/>
            </a:lvl1pPr>
          </a:lstStyle>
          <a:p>
            <a:pPr>
              <a:defRPr/>
            </a:pPr>
            <a:endParaRPr lang="en-US" altLang="en-US" dirty="0"/>
          </a:p>
        </p:txBody>
      </p:sp>
      <p:sp>
        <p:nvSpPr>
          <p:cNvPr id="6" name="Google Shape;14;p1">
            <a:extLst>
              <a:ext uri="{FF2B5EF4-FFF2-40B4-BE49-F238E27FC236}">
                <a16:creationId xmlns:a16="http://schemas.microsoft.com/office/drawing/2014/main" id="{B7E1970B-E180-4F94-A6CC-B75D18E0522C}"/>
              </a:ext>
            </a:extLst>
          </p:cNvPr>
          <p:cNvSpPr txBox="1">
            <a:spLocks noGrp="1"/>
          </p:cNvSpPr>
          <p:nvPr>
            <p:ph type="sldNum" idx="13"/>
          </p:nvPr>
        </p:nvSpPr>
        <p:spPr>
          <a:ln/>
        </p:spPr>
        <p:txBody>
          <a:bodyPr/>
          <a:lstStyle>
            <a:lvl1pPr>
              <a:defRPr/>
            </a:lvl1pPr>
          </a:lstStyle>
          <a:p>
            <a:pPr>
              <a:defRPr/>
            </a:pPr>
            <a:fld id="{62A91335-30AD-4550-BBEF-8F1638CA9657}" type="slidenum">
              <a:rPr lang="en-US" altLang="en-US"/>
              <a:pPr>
                <a:defRPr/>
              </a:pPr>
              <a:t>‹#›</a:t>
            </a:fld>
            <a:endParaRPr lang="en-US" altLang="en-US" dirty="0"/>
          </a:p>
        </p:txBody>
      </p:sp>
    </p:spTree>
    <p:extLst>
      <p:ext uri="{BB962C8B-B14F-4D97-AF65-F5344CB8AC3E}">
        <p14:creationId xmlns:p14="http://schemas.microsoft.com/office/powerpoint/2010/main" val="19572308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23298149" y="67810380"/>
            <a:ext cx="134820660" cy="11849100"/>
          </a:xfrm>
          <a:prstGeom prst="rect">
            <a:avLst/>
          </a:prstGeom>
          <a:noFill/>
          <a:ln>
            <a:noFill/>
          </a:ln>
        </p:spPr>
        <p:txBody>
          <a:bodyPr spcFirstLastPara="1"/>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0" name="Google Shape;80;p12"/>
          <p:cNvSpPr txBox="1">
            <a:spLocks noGrp="1"/>
          </p:cNvSpPr>
          <p:nvPr>
            <p:ph type="body" idx="1"/>
          </p:nvPr>
        </p:nvSpPr>
        <p:spPr>
          <a:xfrm rot="5400000">
            <a:off x="-47183038" y="56140350"/>
            <a:ext cx="134820660" cy="35189160"/>
          </a:xfrm>
          <a:prstGeom prst="rect">
            <a:avLst/>
          </a:prstGeom>
          <a:noFill/>
          <a:ln>
            <a:noFill/>
          </a:ln>
        </p:spPr>
        <p:txBody>
          <a:bodyPr spcFirstLastPara="1"/>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 name="Google Shape;12;p1">
            <a:extLst>
              <a:ext uri="{FF2B5EF4-FFF2-40B4-BE49-F238E27FC236}">
                <a16:creationId xmlns:a16="http://schemas.microsoft.com/office/drawing/2014/main" id="{6322D4D0-C633-4F8E-BBC4-04601CBBE24D}"/>
              </a:ext>
            </a:extLst>
          </p:cNvPr>
          <p:cNvSpPr txBox="1">
            <a:spLocks noGrp="1"/>
          </p:cNvSpPr>
          <p:nvPr>
            <p:ph type="dt" idx="11"/>
          </p:nvPr>
        </p:nvSpPr>
        <p:spPr>
          <a:ln/>
        </p:spPr>
        <p:txBody>
          <a:bodyPr/>
          <a:lstStyle>
            <a:lvl1pPr>
              <a:defRPr/>
            </a:lvl1pPr>
          </a:lstStyle>
          <a:p>
            <a:pPr>
              <a:defRPr/>
            </a:pPr>
            <a:endParaRPr lang="en-US" altLang="en-US" dirty="0"/>
          </a:p>
        </p:txBody>
      </p:sp>
      <p:sp>
        <p:nvSpPr>
          <p:cNvPr id="5" name="Google Shape;13;p1">
            <a:extLst>
              <a:ext uri="{FF2B5EF4-FFF2-40B4-BE49-F238E27FC236}">
                <a16:creationId xmlns:a16="http://schemas.microsoft.com/office/drawing/2014/main" id="{D102295E-9AD8-4881-8A42-BB96DD61F154}"/>
              </a:ext>
            </a:extLst>
          </p:cNvPr>
          <p:cNvSpPr txBox="1">
            <a:spLocks noGrp="1"/>
          </p:cNvSpPr>
          <p:nvPr>
            <p:ph type="ftr" idx="12"/>
          </p:nvPr>
        </p:nvSpPr>
        <p:spPr>
          <a:ln/>
        </p:spPr>
        <p:txBody>
          <a:bodyPr/>
          <a:lstStyle>
            <a:lvl1pPr>
              <a:defRPr/>
            </a:lvl1pPr>
          </a:lstStyle>
          <a:p>
            <a:pPr>
              <a:defRPr/>
            </a:pPr>
            <a:endParaRPr lang="en-US" altLang="en-US" dirty="0"/>
          </a:p>
        </p:txBody>
      </p:sp>
      <p:sp>
        <p:nvSpPr>
          <p:cNvPr id="6" name="Google Shape;14;p1">
            <a:extLst>
              <a:ext uri="{FF2B5EF4-FFF2-40B4-BE49-F238E27FC236}">
                <a16:creationId xmlns:a16="http://schemas.microsoft.com/office/drawing/2014/main" id="{6873D62D-59DF-4284-BDC5-0C0297B8DB17}"/>
              </a:ext>
            </a:extLst>
          </p:cNvPr>
          <p:cNvSpPr txBox="1">
            <a:spLocks noGrp="1"/>
          </p:cNvSpPr>
          <p:nvPr>
            <p:ph type="sldNum" idx="13"/>
          </p:nvPr>
        </p:nvSpPr>
        <p:spPr>
          <a:ln/>
        </p:spPr>
        <p:txBody>
          <a:bodyPr/>
          <a:lstStyle>
            <a:lvl1pPr>
              <a:defRPr/>
            </a:lvl1pPr>
          </a:lstStyle>
          <a:p>
            <a:pPr>
              <a:defRPr/>
            </a:pPr>
            <a:fld id="{03C84769-E471-4FFF-B6F5-6B56B5719C65}" type="slidenum">
              <a:rPr lang="en-US" altLang="en-US"/>
              <a:pPr>
                <a:defRPr/>
              </a:pPr>
              <a:t>‹#›</a:t>
            </a:fld>
            <a:endParaRPr lang="en-US" altLang="en-US" dirty="0"/>
          </a:p>
        </p:txBody>
      </p:sp>
    </p:spTree>
    <p:extLst>
      <p:ext uri="{BB962C8B-B14F-4D97-AF65-F5344CB8AC3E}">
        <p14:creationId xmlns:p14="http://schemas.microsoft.com/office/powerpoint/2010/main" val="4002812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1096963" y="1317625"/>
            <a:ext cx="19751676" cy="5486400"/>
          </a:xfrm>
          <a:prstGeom prst="rect">
            <a:avLst/>
          </a:prstGeom>
          <a:noFill/>
          <a:ln>
            <a:noFill/>
          </a:ln>
        </p:spPr>
        <p:txBody>
          <a:bodyPr spcFirstLastPara="1"/>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1096963" y="7680325"/>
            <a:ext cx="19751676" cy="21724937"/>
          </a:xfrm>
          <a:prstGeom prst="rect">
            <a:avLst/>
          </a:prstGeom>
          <a:noFill/>
          <a:ln>
            <a:noFill/>
          </a:ln>
        </p:spPr>
        <p:txBody>
          <a:bodyPr spcFirstLastPara="1"/>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 name="Google Shape;12;p1">
            <a:extLst>
              <a:ext uri="{FF2B5EF4-FFF2-40B4-BE49-F238E27FC236}">
                <a16:creationId xmlns:a16="http://schemas.microsoft.com/office/drawing/2014/main" id="{F3104FF3-95CB-45A8-A0BD-33A7E5488B7A}"/>
              </a:ext>
            </a:extLst>
          </p:cNvPr>
          <p:cNvSpPr txBox="1">
            <a:spLocks noGrp="1"/>
          </p:cNvSpPr>
          <p:nvPr>
            <p:ph type="dt" idx="11"/>
          </p:nvPr>
        </p:nvSpPr>
        <p:spPr>
          <a:ln/>
        </p:spPr>
        <p:txBody>
          <a:bodyPr/>
          <a:lstStyle>
            <a:lvl1pPr>
              <a:defRPr/>
            </a:lvl1pPr>
          </a:lstStyle>
          <a:p>
            <a:pPr>
              <a:defRPr/>
            </a:pPr>
            <a:endParaRPr lang="en-US" altLang="en-US" dirty="0"/>
          </a:p>
        </p:txBody>
      </p:sp>
      <p:sp>
        <p:nvSpPr>
          <p:cNvPr id="5" name="Google Shape;13;p1">
            <a:extLst>
              <a:ext uri="{FF2B5EF4-FFF2-40B4-BE49-F238E27FC236}">
                <a16:creationId xmlns:a16="http://schemas.microsoft.com/office/drawing/2014/main" id="{1409A28C-A2AE-4648-A45C-4139E3AA84DB}"/>
              </a:ext>
            </a:extLst>
          </p:cNvPr>
          <p:cNvSpPr txBox="1">
            <a:spLocks noGrp="1"/>
          </p:cNvSpPr>
          <p:nvPr>
            <p:ph type="ftr" idx="12"/>
          </p:nvPr>
        </p:nvSpPr>
        <p:spPr>
          <a:ln/>
        </p:spPr>
        <p:txBody>
          <a:bodyPr/>
          <a:lstStyle>
            <a:lvl1pPr>
              <a:defRPr/>
            </a:lvl1pPr>
          </a:lstStyle>
          <a:p>
            <a:pPr>
              <a:defRPr/>
            </a:pPr>
            <a:endParaRPr lang="en-US" altLang="en-US" dirty="0"/>
          </a:p>
        </p:txBody>
      </p:sp>
      <p:sp>
        <p:nvSpPr>
          <p:cNvPr id="6" name="Google Shape;14;p1">
            <a:extLst>
              <a:ext uri="{FF2B5EF4-FFF2-40B4-BE49-F238E27FC236}">
                <a16:creationId xmlns:a16="http://schemas.microsoft.com/office/drawing/2014/main" id="{FECE37BA-6A7B-452C-9262-DCD8A93DC2F2}"/>
              </a:ext>
            </a:extLst>
          </p:cNvPr>
          <p:cNvSpPr txBox="1">
            <a:spLocks noGrp="1"/>
          </p:cNvSpPr>
          <p:nvPr>
            <p:ph type="sldNum" idx="13"/>
          </p:nvPr>
        </p:nvSpPr>
        <p:spPr>
          <a:ln/>
        </p:spPr>
        <p:txBody>
          <a:bodyPr/>
          <a:lstStyle>
            <a:lvl1pPr>
              <a:defRPr/>
            </a:lvl1pPr>
          </a:lstStyle>
          <a:p>
            <a:pPr>
              <a:defRPr/>
            </a:pPr>
            <a:fld id="{6F1FEBE5-0B8B-4DA9-972C-4EE35245116B}" type="slidenum">
              <a:rPr lang="en-US" altLang="en-US"/>
              <a:pPr>
                <a:defRPr/>
              </a:pPr>
              <a:t>‹#›</a:t>
            </a:fld>
            <a:endParaRPr lang="en-US" altLang="en-US" dirty="0"/>
          </a:p>
        </p:txBody>
      </p:sp>
    </p:spTree>
    <p:extLst>
      <p:ext uri="{BB962C8B-B14F-4D97-AF65-F5344CB8AC3E}">
        <p14:creationId xmlns:p14="http://schemas.microsoft.com/office/powerpoint/2010/main" val="900333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1733551" y="21153122"/>
            <a:ext cx="18653759" cy="6537960"/>
          </a:xfrm>
          <a:prstGeom prst="rect">
            <a:avLst/>
          </a:prstGeom>
          <a:noFill/>
          <a:ln>
            <a:noFill/>
          </a:ln>
        </p:spPr>
        <p:txBody>
          <a:bodyPr spcFirstLastPara="1" anchor="t"/>
          <a:lstStyle>
            <a:lvl1pPr lvl="0" algn="l">
              <a:spcBef>
                <a:spcPts val="0"/>
              </a:spcBef>
              <a:spcAft>
                <a:spcPts val="0"/>
              </a:spcAft>
              <a:buSzPts val="1400"/>
              <a:buNone/>
              <a:defRPr sz="137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9" name="Google Shape;29;p4"/>
          <p:cNvSpPr txBox="1">
            <a:spLocks noGrp="1"/>
          </p:cNvSpPr>
          <p:nvPr>
            <p:ph type="body" idx="1"/>
          </p:nvPr>
        </p:nvSpPr>
        <p:spPr>
          <a:xfrm>
            <a:off x="1733551" y="13952225"/>
            <a:ext cx="18653759" cy="7200898"/>
          </a:xfrm>
          <a:prstGeom prst="rect">
            <a:avLst/>
          </a:prstGeom>
          <a:noFill/>
          <a:ln>
            <a:noFill/>
          </a:ln>
        </p:spPr>
        <p:txBody>
          <a:bodyPr spcFirstLastPara="1" anchor="b"/>
          <a:lstStyle>
            <a:lvl1pPr marL="457200" lvl="0" indent="-228600" algn="l">
              <a:spcBef>
                <a:spcPts val="1380"/>
              </a:spcBef>
              <a:spcAft>
                <a:spcPts val="0"/>
              </a:spcAft>
              <a:buClr>
                <a:srgbClr val="888888"/>
              </a:buClr>
              <a:buSzPts val="6900"/>
              <a:buNone/>
              <a:defRPr sz="6900">
                <a:solidFill>
                  <a:srgbClr val="888888"/>
                </a:solidFill>
              </a:defRPr>
            </a:lvl1pPr>
            <a:lvl2pPr marL="914400" lvl="1" indent="-228600" algn="l">
              <a:spcBef>
                <a:spcPts val="1240"/>
              </a:spcBef>
              <a:spcAft>
                <a:spcPts val="0"/>
              </a:spcAft>
              <a:buClr>
                <a:srgbClr val="888888"/>
              </a:buClr>
              <a:buSzPts val="6200"/>
              <a:buNone/>
              <a:defRPr sz="6200">
                <a:solidFill>
                  <a:srgbClr val="888888"/>
                </a:solidFill>
              </a:defRPr>
            </a:lvl2pPr>
            <a:lvl3pPr marL="1371600" lvl="2" indent="-228600" algn="l">
              <a:spcBef>
                <a:spcPts val="1100"/>
              </a:spcBef>
              <a:spcAft>
                <a:spcPts val="0"/>
              </a:spcAft>
              <a:buClr>
                <a:srgbClr val="888888"/>
              </a:buClr>
              <a:buSzPts val="5500"/>
              <a:buNone/>
              <a:defRPr sz="5500">
                <a:solidFill>
                  <a:srgbClr val="888888"/>
                </a:solidFill>
              </a:defRPr>
            </a:lvl3pPr>
            <a:lvl4pPr marL="1828800" lvl="3" indent="-228600" algn="l">
              <a:spcBef>
                <a:spcPts val="960"/>
              </a:spcBef>
              <a:spcAft>
                <a:spcPts val="0"/>
              </a:spcAft>
              <a:buClr>
                <a:srgbClr val="888888"/>
              </a:buClr>
              <a:buSzPts val="4800"/>
              <a:buNone/>
              <a:defRPr sz="4800">
                <a:solidFill>
                  <a:srgbClr val="888888"/>
                </a:solidFill>
              </a:defRPr>
            </a:lvl4pPr>
            <a:lvl5pPr marL="2286000" lvl="4" indent="-228600" algn="l">
              <a:spcBef>
                <a:spcPts val="960"/>
              </a:spcBef>
              <a:spcAft>
                <a:spcPts val="0"/>
              </a:spcAft>
              <a:buClr>
                <a:srgbClr val="888888"/>
              </a:buClr>
              <a:buSzPts val="4800"/>
              <a:buNone/>
              <a:defRPr sz="4800">
                <a:solidFill>
                  <a:srgbClr val="888888"/>
                </a:solidFill>
              </a:defRPr>
            </a:lvl5pPr>
            <a:lvl6pPr marL="2743200" lvl="5" indent="-228600" algn="l">
              <a:spcBef>
                <a:spcPts val="960"/>
              </a:spcBef>
              <a:spcAft>
                <a:spcPts val="0"/>
              </a:spcAft>
              <a:buClr>
                <a:srgbClr val="888888"/>
              </a:buClr>
              <a:buSzPts val="4800"/>
              <a:buNone/>
              <a:defRPr sz="4800">
                <a:solidFill>
                  <a:srgbClr val="888888"/>
                </a:solidFill>
              </a:defRPr>
            </a:lvl6pPr>
            <a:lvl7pPr marL="3200400" lvl="6" indent="-228600" algn="l">
              <a:spcBef>
                <a:spcPts val="960"/>
              </a:spcBef>
              <a:spcAft>
                <a:spcPts val="0"/>
              </a:spcAft>
              <a:buClr>
                <a:srgbClr val="888888"/>
              </a:buClr>
              <a:buSzPts val="4800"/>
              <a:buNone/>
              <a:defRPr sz="4800">
                <a:solidFill>
                  <a:srgbClr val="888888"/>
                </a:solidFill>
              </a:defRPr>
            </a:lvl7pPr>
            <a:lvl8pPr marL="3657600" lvl="7" indent="-228600" algn="l">
              <a:spcBef>
                <a:spcPts val="960"/>
              </a:spcBef>
              <a:spcAft>
                <a:spcPts val="0"/>
              </a:spcAft>
              <a:buClr>
                <a:srgbClr val="888888"/>
              </a:buClr>
              <a:buSzPts val="4800"/>
              <a:buNone/>
              <a:defRPr sz="4800">
                <a:solidFill>
                  <a:srgbClr val="888888"/>
                </a:solidFill>
              </a:defRPr>
            </a:lvl8pPr>
            <a:lvl9pPr marL="4114800" lvl="8" indent="-228600" algn="l">
              <a:spcBef>
                <a:spcPts val="960"/>
              </a:spcBef>
              <a:spcAft>
                <a:spcPts val="0"/>
              </a:spcAft>
              <a:buClr>
                <a:srgbClr val="888888"/>
              </a:buClr>
              <a:buSzPts val="4800"/>
              <a:buNone/>
              <a:defRPr sz="4800">
                <a:solidFill>
                  <a:srgbClr val="888888"/>
                </a:solidFill>
              </a:defRPr>
            </a:lvl9pPr>
          </a:lstStyle>
          <a:p>
            <a:endParaRPr/>
          </a:p>
        </p:txBody>
      </p:sp>
      <p:sp>
        <p:nvSpPr>
          <p:cNvPr id="4" name="Google Shape;12;p1">
            <a:extLst>
              <a:ext uri="{FF2B5EF4-FFF2-40B4-BE49-F238E27FC236}">
                <a16:creationId xmlns:a16="http://schemas.microsoft.com/office/drawing/2014/main" id="{93F5CF31-143F-4486-B0B3-A77E535212E1}"/>
              </a:ext>
            </a:extLst>
          </p:cNvPr>
          <p:cNvSpPr txBox="1">
            <a:spLocks noGrp="1"/>
          </p:cNvSpPr>
          <p:nvPr>
            <p:ph type="dt" idx="11"/>
          </p:nvPr>
        </p:nvSpPr>
        <p:spPr>
          <a:ln/>
        </p:spPr>
        <p:txBody>
          <a:bodyPr/>
          <a:lstStyle>
            <a:lvl1pPr>
              <a:defRPr/>
            </a:lvl1pPr>
          </a:lstStyle>
          <a:p>
            <a:pPr>
              <a:defRPr/>
            </a:pPr>
            <a:endParaRPr lang="en-US" altLang="en-US" dirty="0"/>
          </a:p>
        </p:txBody>
      </p:sp>
      <p:sp>
        <p:nvSpPr>
          <p:cNvPr id="5" name="Google Shape;13;p1">
            <a:extLst>
              <a:ext uri="{FF2B5EF4-FFF2-40B4-BE49-F238E27FC236}">
                <a16:creationId xmlns:a16="http://schemas.microsoft.com/office/drawing/2014/main" id="{5C48BB14-936B-4F06-B48E-2E019B162C1B}"/>
              </a:ext>
            </a:extLst>
          </p:cNvPr>
          <p:cNvSpPr txBox="1">
            <a:spLocks noGrp="1"/>
          </p:cNvSpPr>
          <p:nvPr>
            <p:ph type="ftr" idx="12"/>
          </p:nvPr>
        </p:nvSpPr>
        <p:spPr>
          <a:ln/>
        </p:spPr>
        <p:txBody>
          <a:bodyPr/>
          <a:lstStyle>
            <a:lvl1pPr>
              <a:defRPr/>
            </a:lvl1pPr>
          </a:lstStyle>
          <a:p>
            <a:pPr>
              <a:defRPr/>
            </a:pPr>
            <a:endParaRPr lang="en-US" altLang="en-US" dirty="0"/>
          </a:p>
        </p:txBody>
      </p:sp>
      <p:sp>
        <p:nvSpPr>
          <p:cNvPr id="6" name="Google Shape;14;p1">
            <a:extLst>
              <a:ext uri="{FF2B5EF4-FFF2-40B4-BE49-F238E27FC236}">
                <a16:creationId xmlns:a16="http://schemas.microsoft.com/office/drawing/2014/main" id="{707D110A-AE3D-4449-A511-AF6B3CFB30C2}"/>
              </a:ext>
            </a:extLst>
          </p:cNvPr>
          <p:cNvSpPr txBox="1">
            <a:spLocks noGrp="1"/>
          </p:cNvSpPr>
          <p:nvPr>
            <p:ph type="sldNum" idx="13"/>
          </p:nvPr>
        </p:nvSpPr>
        <p:spPr>
          <a:ln/>
        </p:spPr>
        <p:txBody>
          <a:bodyPr/>
          <a:lstStyle>
            <a:lvl1pPr>
              <a:defRPr/>
            </a:lvl1pPr>
          </a:lstStyle>
          <a:p>
            <a:pPr>
              <a:defRPr/>
            </a:pPr>
            <a:fld id="{CE33FC44-5FB5-4F72-A185-CC3590A08F1E}" type="slidenum">
              <a:rPr lang="en-US" altLang="en-US"/>
              <a:pPr>
                <a:defRPr/>
              </a:pPr>
              <a:t>‹#›</a:t>
            </a:fld>
            <a:endParaRPr lang="en-US" altLang="en-US" dirty="0"/>
          </a:p>
        </p:txBody>
      </p:sp>
    </p:spTree>
    <p:extLst>
      <p:ext uri="{BB962C8B-B14F-4D97-AF65-F5344CB8AC3E}">
        <p14:creationId xmlns:p14="http://schemas.microsoft.com/office/powerpoint/2010/main" val="21830239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1096963" y="1317625"/>
            <a:ext cx="19751676" cy="5486400"/>
          </a:xfrm>
          <a:prstGeom prst="rect">
            <a:avLst/>
          </a:prstGeom>
          <a:noFill/>
          <a:ln>
            <a:noFill/>
          </a:ln>
        </p:spPr>
        <p:txBody>
          <a:bodyPr spcFirstLastPara="1"/>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5" name="Google Shape;35;p5"/>
          <p:cNvSpPr txBox="1">
            <a:spLocks noGrp="1"/>
          </p:cNvSpPr>
          <p:nvPr>
            <p:ph type="body" idx="1"/>
          </p:nvPr>
        </p:nvSpPr>
        <p:spPr>
          <a:xfrm>
            <a:off x="2632712" y="36865559"/>
            <a:ext cx="23519129" cy="104279697"/>
          </a:xfrm>
          <a:prstGeom prst="rect">
            <a:avLst/>
          </a:prstGeom>
          <a:noFill/>
          <a:ln>
            <a:noFill/>
          </a:ln>
        </p:spPr>
        <p:txBody>
          <a:bodyPr spcFirstLastPara="1"/>
          <a:lstStyle>
            <a:lvl1pPr marL="457200" lvl="0" indent="-838200" algn="l">
              <a:spcBef>
                <a:spcPts val="1920"/>
              </a:spcBef>
              <a:spcAft>
                <a:spcPts val="0"/>
              </a:spcAft>
              <a:buClr>
                <a:schemeClr val="dk1"/>
              </a:buClr>
              <a:buSzPts val="9600"/>
              <a:buChar char="•"/>
              <a:defRPr sz="9600"/>
            </a:lvl1pPr>
            <a:lvl2pPr marL="914400" lvl="1" indent="-749300" algn="l">
              <a:spcBef>
                <a:spcPts val="1640"/>
              </a:spcBef>
              <a:spcAft>
                <a:spcPts val="0"/>
              </a:spcAft>
              <a:buClr>
                <a:schemeClr val="dk1"/>
              </a:buClr>
              <a:buSzPts val="8200"/>
              <a:buChar char="–"/>
              <a:defRPr sz="8200"/>
            </a:lvl2pPr>
            <a:lvl3pPr marL="1371600" lvl="2" indent="-666750" algn="l">
              <a:spcBef>
                <a:spcPts val="1380"/>
              </a:spcBef>
              <a:spcAft>
                <a:spcPts val="0"/>
              </a:spcAft>
              <a:buClr>
                <a:schemeClr val="dk1"/>
              </a:buClr>
              <a:buSzPts val="6900"/>
              <a:buChar char="•"/>
              <a:defRPr sz="6900"/>
            </a:lvl3pPr>
            <a:lvl4pPr marL="1828800" lvl="3" indent="-622300" algn="l">
              <a:spcBef>
                <a:spcPts val="1240"/>
              </a:spcBef>
              <a:spcAft>
                <a:spcPts val="0"/>
              </a:spcAft>
              <a:buClr>
                <a:schemeClr val="dk1"/>
              </a:buClr>
              <a:buSzPts val="6200"/>
              <a:buChar char="–"/>
              <a:defRPr sz="6200"/>
            </a:lvl4pPr>
            <a:lvl5pPr marL="2286000" lvl="4" indent="-622300" algn="l">
              <a:spcBef>
                <a:spcPts val="1240"/>
              </a:spcBef>
              <a:spcAft>
                <a:spcPts val="0"/>
              </a:spcAft>
              <a:buClr>
                <a:schemeClr val="dk1"/>
              </a:buClr>
              <a:buSzPts val="6200"/>
              <a:buChar char="»"/>
              <a:defRPr sz="6200"/>
            </a:lvl5pPr>
            <a:lvl6pPr marL="2743200" lvl="5" indent="-622300" algn="l">
              <a:spcBef>
                <a:spcPts val="1240"/>
              </a:spcBef>
              <a:spcAft>
                <a:spcPts val="0"/>
              </a:spcAft>
              <a:buClr>
                <a:schemeClr val="dk1"/>
              </a:buClr>
              <a:buSzPts val="6200"/>
              <a:buChar char="•"/>
              <a:defRPr sz="6200"/>
            </a:lvl6pPr>
            <a:lvl7pPr marL="3200400" lvl="6" indent="-622300" algn="l">
              <a:spcBef>
                <a:spcPts val="1240"/>
              </a:spcBef>
              <a:spcAft>
                <a:spcPts val="0"/>
              </a:spcAft>
              <a:buClr>
                <a:schemeClr val="dk1"/>
              </a:buClr>
              <a:buSzPts val="6200"/>
              <a:buChar char="•"/>
              <a:defRPr sz="6200"/>
            </a:lvl7pPr>
            <a:lvl8pPr marL="3657600" lvl="7" indent="-622300" algn="l">
              <a:spcBef>
                <a:spcPts val="1240"/>
              </a:spcBef>
              <a:spcAft>
                <a:spcPts val="0"/>
              </a:spcAft>
              <a:buClr>
                <a:schemeClr val="dk1"/>
              </a:buClr>
              <a:buSzPts val="6200"/>
              <a:buChar char="•"/>
              <a:defRPr sz="6200"/>
            </a:lvl8pPr>
            <a:lvl9pPr marL="4114800" lvl="8" indent="-622300" algn="l">
              <a:spcBef>
                <a:spcPts val="1240"/>
              </a:spcBef>
              <a:spcAft>
                <a:spcPts val="0"/>
              </a:spcAft>
              <a:buClr>
                <a:schemeClr val="dk1"/>
              </a:buClr>
              <a:buSzPts val="6200"/>
              <a:buChar char="•"/>
              <a:defRPr sz="6200"/>
            </a:lvl9pPr>
          </a:lstStyle>
          <a:p>
            <a:endParaRPr/>
          </a:p>
        </p:txBody>
      </p:sp>
      <p:sp>
        <p:nvSpPr>
          <p:cNvPr id="36" name="Google Shape;36;p5"/>
          <p:cNvSpPr txBox="1">
            <a:spLocks noGrp="1"/>
          </p:cNvSpPr>
          <p:nvPr>
            <p:ph type="body" idx="2"/>
          </p:nvPr>
        </p:nvSpPr>
        <p:spPr>
          <a:xfrm>
            <a:off x="26517600" y="36865559"/>
            <a:ext cx="23519131" cy="104279697"/>
          </a:xfrm>
          <a:prstGeom prst="rect">
            <a:avLst/>
          </a:prstGeom>
          <a:noFill/>
          <a:ln>
            <a:noFill/>
          </a:ln>
        </p:spPr>
        <p:txBody>
          <a:bodyPr spcFirstLastPara="1"/>
          <a:lstStyle>
            <a:lvl1pPr marL="457200" lvl="0" indent="-838200" algn="l">
              <a:spcBef>
                <a:spcPts val="1920"/>
              </a:spcBef>
              <a:spcAft>
                <a:spcPts val="0"/>
              </a:spcAft>
              <a:buClr>
                <a:schemeClr val="dk1"/>
              </a:buClr>
              <a:buSzPts val="9600"/>
              <a:buChar char="•"/>
              <a:defRPr sz="9600"/>
            </a:lvl1pPr>
            <a:lvl2pPr marL="914400" lvl="1" indent="-749300" algn="l">
              <a:spcBef>
                <a:spcPts val="1640"/>
              </a:spcBef>
              <a:spcAft>
                <a:spcPts val="0"/>
              </a:spcAft>
              <a:buClr>
                <a:schemeClr val="dk1"/>
              </a:buClr>
              <a:buSzPts val="8200"/>
              <a:buChar char="–"/>
              <a:defRPr sz="8200"/>
            </a:lvl2pPr>
            <a:lvl3pPr marL="1371600" lvl="2" indent="-666750" algn="l">
              <a:spcBef>
                <a:spcPts val="1380"/>
              </a:spcBef>
              <a:spcAft>
                <a:spcPts val="0"/>
              </a:spcAft>
              <a:buClr>
                <a:schemeClr val="dk1"/>
              </a:buClr>
              <a:buSzPts val="6900"/>
              <a:buChar char="•"/>
              <a:defRPr sz="6900"/>
            </a:lvl3pPr>
            <a:lvl4pPr marL="1828800" lvl="3" indent="-622300" algn="l">
              <a:spcBef>
                <a:spcPts val="1240"/>
              </a:spcBef>
              <a:spcAft>
                <a:spcPts val="0"/>
              </a:spcAft>
              <a:buClr>
                <a:schemeClr val="dk1"/>
              </a:buClr>
              <a:buSzPts val="6200"/>
              <a:buChar char="–"/>
              <a:defRPr sz="6200"/>
            </a:lvl4pPr>
            <a:lvl5pPr marL="2286000" lvl="4" indent="-622300" algn="l">
              <a:spcBef>
                <a:spcPts val="1240"/>
              </a:spcBef>
              <a:spcAft>
                <a:spcPts val="0"/>
              </a:spcAft>
              <a:buClr>
                <a:schemeClr val="dk1"/>
              </a:buClr>
              <a:buSzPts val="6200"/>
              <a:buChar char="»"/>
              <a:defRPr sz="6200"/>
            </a:lvl5pPr>
            <a:lvl6pPr marL="2743200" lvl="5" indent="-622300" algn="l">
              <a:spcBef>
                <a:spcPts val="1240"/>
              </a:spcBef>
              <a:spcAft>
                <a:spcPts val="0"/>
              </a:spcAft>
              <a:buClr>
                <a:schemeClr val="dk1"/>
              </a:buClr>
              <a:buSzPts val="6200"/>
              <a:buChar char="•"/>
              <a:defRPr sz="6200"/>
            </a:lvl6pPr>
            <a:lvl7pPr marL="3200400" lvl="6" indent="-622300" algn="l">
              <a:spcBef>
                <a:spcPts val="1240"/>
              </a:spcBef>
              <a:spcAft>
                <a:spcPts val="0"/>
              </a:spcAft>
              <a:buClr>
                <a:schemeClr val="dk1"/>
              </a:buClr>
              <a:buSzPts val="6200"/>
              <a:buChar char="•"/>
              <a:defRPr sz="6200"/>
            </a:lvl7pPr>
            <a:lvl8pPr marL="3657600" lvl="7" indent="-622300" algn="l">
              <a:spcBef>
                <a:spcPts val="1240"/>
              </a:spcBef>
              <a:spcAft>
                <a:spcPts val="0"/>
              </a:spcAft>
              <a:buClr>
                <a:schemeClr val="dk1"/>
              </a:buClr>
              <a:buSzPts val="6200"/>
              <a:buChar char="•"/>
              <a:defRPr sz="6200"/>
            </a:lvl8pPr>
            <a:lvl9pPr marL="4114800" lvl="8" indent="-622300" algn="l">
              <a:spcBef>
                <a:spcPts val="1240"/>
              </a:spcBef>
              <a:spcAft>
                <a:spcPts val="0"/>
              </a:spcAft>
              <a:buClr>
                <a:schemeClr val="dk1"/>
              </a:buClr>
              <a:buSzPts val="6200"/>
              <a:buChar char="•"/>
              <a:defRPr sz="6200"/>
            </a:lvl9pPr>
          </a:lstStyle>
          <a:p>
            <a:endParaRPr/>
          </a:p>
        </p:txBody>
      </p:sp>
      <p:sp>
        <p:nvSpPr>
          <p:cNvPr id="5" name="Google Shape;12;p1">
            <a:extLst>
              <a:ext uri="{FF2B5EF4-FFF2-40B4-BE49-F238E27FC236}">
                <a16:creationId xmlns:a16="http://schemas.microsoft.com/office/drawing/2014/main" id="{706B898B-1B8F-4F7C-81F6-D5E90E8E8C52}"/>
              </a:ext>
            </a:extLst>
          </p:cNvPr>
          <p:cNvSpPr txBox="1">
            <a:spLocks noGrp="1"/>
          </p:cNvSpPr>
          <p:nvPr>
            <p:ph type="dt" idx="11"/>
          </p:nvPr>
        </p:nvSpPr>
        <p:spPr>
          <a:ln/>
        </p:spPr>
        <p:txBody>
          <a:bodyPr/>
          <a:lstStyle>
            <a:lvl1pPr>
              <a:defRPr/>
            </a:lvl1pPr>
          </a:lstStyle>
          <a:p>
            <a:pPr>
              <a:defRPr/>
            </a:pPr>
            <a:endParaRPr lang="en-US" altLang="en-US" dirty="0"/>
          </a:p>
        </p:txBody>
      </p:sp>
      <p:sp>
        <p:nvSpPr>
          <p:cNvPr id="6" name="Google Shape;13;p1">
            <a:extLst>
              <a:ext uri="{FF2B5EF4-FFF2-40B4-BE49-F238E27FC236}">
                <a16:creationId xmlns:a16="http://schemas.microsoft.com/office/drawing/2014/main" id="{1DB2CF39-773E-48EF-806D-113181EA0723}"/>
              </a:ext>
            </a:extLst>
          </p:cNvPr>
          <p:cNvSpPr txBox="1">
            <a:spLocks noGrp="1"/>
          </p:cNvSpPr>
          <p:nvPr>
            <p:ph type="ftr" idx="12"/>
          </p:nvPr>
        </p:nvSpPr>
        <p:spPr>
          <a:ln/>
        </p:spPr>
        <p:txBody>
          <a:bodyPr/>
          <a:lstStyle>
            <a:lvl1pPr>
              <a:defRPr/>
            </a:lvl1pPr>
          </a:lstStyle>
          <a:p>
            <a:pPr>
              <a:defRPr/>
            </a:pPr>
            <a:endParaRPr lang="en-US" altLang="en-US" dirty="0"/>
          </a:p>
        </p:txBody>
      </p:sp>
      <p:sp>
        <p:nvSpPr>
          <p:cNvPr id="7" name="Google Shape;14;p1">
            <a:extLst>
              <a:ext uri="{FF2B5EF4-FFF2-40B4-BE49-F238E27FC236}">
                <a16:creationId xmlns:a16="http://schemas.microsoft.com/office/drawing/2014/main" id="{03E381A6-F83C-41F6-915F-7F09228D7925}"/>
              </a:ext>
            </a:extLst>
          </p:cNvPr>
          <p:cNvSpPr txBox="1">
            <a:spLocks noGrp="1"/>
          </p:cNvSpPr>
          <p:nvPr>
            <p:ph type="sldNum" idx="13"/>
          </p:nvPr>
        </p:nvSpPr>
        <p:spPr>
          <a:ln/>
        </p:spPr>
        <p:txBody>
          <a:bodyPr/>
          <a:lstStyle>
            <a:lvl1pPr>
              <a:defRPr/>
            </a:lvl1pPr>
          </a:lstStyle>
          <a:p>
            <a:pPr>
              <a:defRPr/>
            </a:pPr>
            <a:fld id="{DBB56B3B-D369-4C9B-B8F7-3D88D417F150}" type="slidenum">
              <a:rPr lang="en-US" altLang="en-US"/>
              <a:pPr>
                <a:defRPr/>
              </a:pPr>
              <a:t>‹#›</a:t>
            </a:fld>
            <a:endParaRPr lang="en-US" altLang="en-US" dirty="0"/>
          </a:p>
        </p:txBody>
      </p:sp>
    </p:spTree>
    <p:extLst>
      <p:ext uri="{BB962C8B-B14F-4D97-AF65-F5344CB8AC3E}">
        <p14:creationId xmlns:p14="http://schemas.microsoft.com/office/powerpoint/2010/main" val="4960221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1097280" y="1318262"/>
            <a:ext cx="19751040" cy="5486400"/>
          </a:xfrm>
          <a:prstGeom prst="rect">
            <a:avLst/>
          </a:prstGeom>
          <a:noFill/>
          <a:ln>
            <a:noFill/>
          </a:ln>
        </p:spPr>
        <p:txBody>
          <a:bodyPr spcFirstLastPara="1"/>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2" name="Google Shape;42;p6"/>
          <p:cNvSpPr txBox="1">
            <a:spLocks noGrp="1"/>
          </p:cNvSpPr>
          <p:nvPr>
            <p:ph type="body" idx="1"/>
          </p:nvPr>
        </p:nvSpPr>
        <p:spPr>
          <a:xfrm>
            <a:off x="1097280" y="7368542"/>
            <a:ext cx="9696451" cy="3070858"/>
          </a:xfrm>
          <a:prstGeom prst="rect">
            <a:avLst/>
          </a:prstGeom>
          <a:noFill/>
          <a:ln>
            <a:noFill/>
          </a:ln>
        </p:spPr>
        <p:txBody>
          <a:bodyPr spcFirstLastPara="1" anchor="b"/>
          <a:lstStyle>
            <a:lvl1pPr marL="457200" lvl="0" indent="-228600" algn="l">
              <a:spcBef>
                <a:spcPts val="1640"/>
              </a:spcBef>
              <a:spcAft>
                <a:spcPts val="0"/>
              </a:spcAft>
              <a:buClr>
                <a:schemeClr val="dk1"/>
              </a:buClr>
              <a:buSzPts val="8200"/>
              <a:buNone/>
              <a:defRPr sz="8200" b="1"/>
            </a:lvl1pPr>
            <a:lvl2pPr marL="914400" lvl="1" indent="-228600" algn="l">
              <a:spcBef>
                <a:spcPts val="1380"/>
              </a:spcBef>
              <a:spcAft>
                <a:spcPts val="0"/>
              </a:spcAft>
              <a:buClr>
                <a:schemeClr val="dk1"/>
              </a:buClr>
              <a:buSzPts val="6900"/>
              <a:buNone/>
              <a:defRPr sz="6900" b="1"/>
            </a:lvl2pPr>
            <a:lvl3pPr marL="1371600" lvl="2" indent="-228600" algn="l">
              <a:spcBef>
                <a:spcPts val="1240"/>
              </a:spcBef>
              <a:spcAft>
                <a:spcPts val="0"/>
              </a:spcAft>
              <a:buClr>
                <a:schemeClr val="dk1"/>
              </a:buClr>
              <a:buSzPts val="6200"/>
              <a:buNone/>
              <a:defRPr sz="6200" b="1"/>
            </a:lvl3pPr>
            <a:lvl4pPr marL="1828800" lvl="3" indent="-228600" algn="l">
              <a:spcBef>
                <a:spcPts val="1100"/>
              </a:spcBef>
              <a:spcAft>
                <a:spcPts val="0"/>
              </a:spcAft>
              <a:buClr>
                <a:schemeClr val="dk1"/>
              </a:buClr>
              <a:buSzPts val="5500"/>
              <a:buNone/>
              <a:defRPr sz="5500" b="1"/>
            </a:lvl4pPr>
            <a:lvl5pPr marL="2286000" lvl="4" indent="-228600" algn="l">
              <a:spcBef>
                <a:spcPts val="1100"/>
              </a:spcBef>
              <a:spcAft>
                <a:spcPts val="0"/>
              </a:spcAft>
              <a:buClr>
                <a:schemeClr val="dk1"/>
              </a:buClr>
              <a:buSzPts val="5500"/>
              <a:buNone/>
              <a:defRPr sz="5500" b="1"/>
            </a:lvl5pPr>
            <a:lvl6pPr marL="2743200" lvl="5" indent="-228600" algn="l">
              <a:spcBef>
                <a:spcPts val="1100"/>
              </a:spcBef>
              <a:spcAft>
                <a:spcPts val="0"/>
              </a:spcAft>
              <a:buClr>
                <a:schemeClr val="dk1"/>
              </a:buClr>
              <a:buSzPts val="5500"/>
              <a:buNone/>
              <a:defRPr sz="5500" b="1"/>
            </a:lvl6pPr>
            <a:lvl7pPr marL="3200400" lvl="6" indent="-228600" algn="l">
              <a:spcBef>
                <a:spcPts val="1100"/>
              </a:spcBef>
              <a:spcAft>
                <a:spcPts val="0"/>
              </a:spcAft>
              <a:buClr>
                <a:schemeClr val="dk1"/>
              </a:buClr>
              <a:buSzPts val="5500"/>
              <a:buNone/>
              <a:defRPr sz="5500" b="1"/>
            </a:lvl7pPr>
            <a:lvl8pPr marL="3657600" lvl="7" indent="-228600" algn="l">
              <a:spcBef>
                <a:spcPts val="1100"/>
              </a:spcBef>
              <a:spcAft>
                <a:spcPts val="0"/>
              </a:spcAft>
              <a:buClr>
                <a:schemeClr val="dk1"/>
              </a:buClr>
              <a:buSzPts val="5500"/>
              <a:buNone/>
              <a:defRPr sz="5500" b="1"/>
            </a:lvl8pPr>
            <a:lvl9pPr marL="4114800" lvl="8" indent="-228600" algn="l">
              <a:spcBef>
                <a:spcPts val="1100"/>
              </a:spcBef>
              <a:spcAft>
                <a:spcPts val="0"/>
              </a:spcAft>
              <a:buClr>
                <a:schemeClr val="dk1"/>
              </a:buClr>
              <a:buSzPts val="5500"/>
              <a:buNone/>
              <a:defRPr sz="5500" b="1"/>
            </a:lvl9pPr>
          </a:lstStyle>
          <a:p>
            <a:endParaRPr/>
          </a:p>
        </p:txBody>
      </p:sp>
      <p:sp>
        <p:nvSpPr>
          <p:cNvPr id="43" name="Google Shape;43;p6"/>
          <p:cNvSpPr txBox="1">
            <a:spLocks noGrp="1"/>
          </p:cNvSpPr>
          <p:nvPr>
            <p:ph type="body" idx="2"/>
          </p:nvPr>
        </p:nvSpPr>
        <p:spPr>
          <a:xfrm>
            <a:off x="1097280" y="10439400"/>
            <a:ext cx="9696451" cy="18966182"/>
          </a:xfrm>
          <a:prstGeom prst="rect">
            <a:avLst/>
          </a:prstGeom>
          <a:noFill/>
          <a:ln>
            <a:noFill/>
          </a:ln>
        </p:spPr>
        <p:txBody>
          <a:bodyPr spcFirstLastPara="1"/>
          <a:lstStyle>
            <a:lvl1pPr marL="457200" lvl="0" indent="-749300" algn="l">
              <a:spcBef>
                <a:spcPts val="1640"/>
              </a:spcBef>
              <a:spcAft>
                <a:spcPts val="0"/>
              </a:spcAft>
              <a:buClr>
                <a:schemeClr val="dk1"/>
              </a:buClr>
              <a:buSzPts val="8200"/>
              <a:buChar char="•"/>
              <a:defRPr sz="8200"/>
            </a:lvl1pPr>
            <a:lvl2pPr marL="914400" lvl="1" indent="-666750" algn="l">
              <a:spcBef>
                <a:spcPts val="1380"/>
              </a:spcBef>
              <a:spcAft>
                <a:spcPts val="0"/>
              </a:spcAft>
              <a:buClr>
                <a:schemeClr val="dk1"/>
              </a:buClr>
              <a:buSzPts val="6900"/>
              <a:buChar char="–"/>
              <a:defRPr sz="6900"/>
            </a:lvl2pPr>
            <a:lvl3pPr marL="1371600" lvl="2" indent="-622300" algn="l">
              <a:spcBef>
                <a:spcPts val="1240"/>
              </a:spcBef>
              <a:spcAft>
                <a:spcPts val="0"/>
              </a:spcAft>
              <a:buClr>
                <a:schemeClr val="dk1"/>
              </a:buClr>
              <a:buSzPts val="6200"/>
              <a:buChar char="•"/>
              <a:defRPr sz="6200"/>
            </a:lvl3pPr>
            <a:lvl4pPr marL="1828800" lvl="3" indent="-577850" algn="l">
              <a:spcBef>
                <a:spcPts val="1100"/>
              </a:spcBef>
              <a:spcAft>
                <a:spcPts val="0"/>
              </a:spcAft>
              <a:buClr>
                <a:schemeClr val="dk1"/>
              </a:buClr>
              <a:buSzPts val="5500"/>
              <a:buChar char="–"/>
              <a:defRPr sz="5500"/>
            </a:lvl4pPr>
            <a:lvl5pPr marL="2286000" lvl="4" indent="-577850" algn="l">
              <a:spcBef>
                <a:spcPts val="1100"/>
              </a:spcBef>
              <a:spcAft>
                <a:spcPts val="0"/>
              </a:spcAft>
              <a:buClr>
                <a:schemeClr val="dk1"/>
              </a:buClr>
              <a:buSzPts val="5500"/>
              <a:buChar char="»"/>
              <a:defRPr sz="5500"/>
            </a:lvl5pPr>
            <a:lvl6pPr marL="2743200" lvl="5" indent="-577850" algn="l">
              <a:spcBef>
                <a:spcPts val="1100"/>
              </a:spcBef>
              <a:spcAft>
                <a:spcPts val="0"/>
              </a:spcAft>
              <a:buClr>
                <a:schemeClr val="dk1"/>
              </a:buClr>
              <a:buSzPts val="5500"/>
              <a:buChar char="•"/>
              <a:defRPr sz="5500"/>
            </a:lvl6pPr>
            <a:lvl7pPr marL="3200400" lvl="6" indent="-577850" algn="l">
              <a:spcBef>
                <a:spcPts val="1100"/>
              </a:spcBef>
              <a:spcAft>
                <a:spcPts val="0"/>
              </a:spcAft>
              <a:buClr>
                <a:schemeClr val="dk1"/>
              </a:buClr>
              <a:buSzPts val="5500"/>
              <a:buChar char="•"/>
              <a:defRPr sz="5500"/>
            </a:lvl7pPr>
            <a:lvl8pPr marL="3657600" lvl="7" indent="-577850" algn="l">
              <a:spcBef>
                <a:spcPts val="1100"/>
              </a:spcBef>
              <a:spcAft>
                <a:spcPts val="0"/>
              </a:spcAft>
              <a:buClr>
                <a:schemeClr val="dk1"/>
              </a:buClr>
              <a:buSzPts val="5500"/>
              <a:buChar char="•"/>
              <a:defRPr sz="5500"/>
            </a:lvl8pPr>
            <a:lvl9pPr marL="4114800" lvl="8" indent="-577850" algn="l">
              <a:spcBef>
                <a:spcPts val="1100"/>
              </a:spcBef>
              <a:spcAft>
                <a:spcPts val="0"/>
              </a:spcAft>
              <a:buClr>
                <a:schemeClr val="dk1"/>
              </a:buClr>
              <a:buSzPts val="5500"/>
              <a:buChar char="•"/>
              <a:defRPr sz="5500"/>
            </a:lvl9pPr>
          </a:lstStyle>
          <a:p>
            <a:endParaRPr/>
          </a:p>
        </p:txBody>
      </p:sp>
      <p:sp>
        <p:nvSpPr>
          <p:cNvPr id="44" name="Google Shape;44;p6"/>
          <p:cNvSpPr txBox="1">
            <a:spLocks noGrp="1"/>
          </p:cNvSpPr>
          <p:nvPr>
            <p:ph type="body" idx="3"/>
          </p:nvPr>
        </p:nvSpPr>
        <p:spPr>
          <a:xfrm>
            <a:off x="11148061" y="7368542"/>
            <a:ext cx="9700260" cy="3070858"/>
          </a:xfrm>
          <a:prstGeom prst="rect">
            <a:avLst/>
          </a:prstGeom>
          <a:noFill/>
          <a:ln>
            <a:noFill/>
          </a:ln>
        </p:spPr>
        <p:txBody>
          <a:bodyPr spcFirstLastPara="1" anchor="b"/>
          <a:lstStyle>
            <a:lvl1pPr marL="457200" lvl="0" indent="-228600" algn="l">
              <a:spcBef>
                <a:spcPts val="1640"/>
              </a:spcBef>
              <a:spcAft>
                <a:spcPts val="0"/>
              </a:spcAft>
              <a:buClr>
                <a:schemeClr val="dk1"/>
              </a:buClr>
              <a:buSzPts val="8200"/>
              <a:buNone/>
              <a:defRPr sz="8200" b="1"/>
            </a:lvl1pPr>
            <a:lvl2pPr marL="914400" lvl="1" indent="-228600" algn="l">
              <a:spcBef>
                <a:spcPts val="1380"/>
              </a:spcBef>
              <a:spcAft>
                <a:spcPts val="0"/>
              </a:spcAft>
              <a:buClr>
                <a:schemeClr val="dk1"/>
              </a:buClr>
              <a:buSzPts val="6900"/>
              <a:buNone/>
              <a:defRPr sz="6900" b="1"/>
            </a:lvl2pPr>
            <a:lvl3pPr marL="1371600" lvl="2" indent="-228600" algn="l">
              <a:spcBef>
                <a:spcPts val="1240"/>
              </a:spcBef>
              <a:spcAft>
                <a:spcPts val="0"/>
              </a:spcAft>
              <a:buClr>
                <a:schemeClr val="dk1"/>
              </a:buClr>
              <a:buSzPts val="6200"/>
              <a:buNone/>
              <a:defRPr sz="6200" b="1"/>
            </a:lvl3pPr>
            <a:lvl4pPr marL="1828800" lvl="3" indent="-228600" algn="l">
              <a:spcBef>
                <a:spcPts val="1100"/>
              </a:spcBef>
              <a:spcAft>
                <a:spcPts val="0"/>
              </a:spcAft>
              <a:buClr>
                <a:schemeClr val="dk1"/>
              </a:buClr>
              <a:buSzPts val="5500"/>
              <a:buNone/>
              <a:defRPr sz="5500" b="1"/>
            </a:lvl4pPr>
            <a:lvl5pPr marL="2286000" lvl="4" indent="-228600" algn="l">
              <a:spcBef>
                <a:spcPts val="1100"/>
              </a:spcBef>
              <a:spcAft>
                <a:spcPts val="0"/>
              </a:spcAft>
              <a:buClr>
                <a:schemeClr val="dk1"/>
              </a:buClr>
              <a:buSzPts val="5500"/>
              <a:buNone/>
              <a:defRPr sz="5500" b="1"/>
            </a:lvl5pPr>
            <a:lvl6pPr marL="2743200" lvl="5" indent="-228600" algn="l">
              <a:spcBef>
                <a:spcPts val="1100"/>
              </a:spcBef>
              <a:spcAft>
                <a:spcPts val="0"/>
              </a:spcAft>
              <a:buClr>
                <a:schemeClr val="dk1"/>
              </a:buClr>
              <a:buSzPts val="5500"/>
              <a:buNone/>
              <a:defRPr sz="5500" b="1"/>
            </a:lvl6pPr>
            <a:lvl7pPr marL="3200400" lvl="6" indent="-228600" algn="l">
              <a:spcBef>
                <a:spcPts val="1100"/>
              </a:spcBef>
              <a:spcAft>
                <a:spcPts val="0"/>
              </a:spcAft>
              <a:buClr>
                <a:schemeClr val="dk1"/>
              </a:buClr>
              <a:buSzPts val="5500"/>
              <a:buNone/>
              <a:defRPr sz="5500" b="1"/>
            </a:lvl7pPr>
            <a:lvl8pPr marL="3657600" lvl="7" indent="-228600" algn="l">
              <a:spcBef>
                <a:spcPts val="1100"/>
              </a:spcBef>
              <a:spcAft>
                <a:spcPts val="0"/>
              </a:spcAft>
              <a:buClr>
                <a:schemeClr val="dk1"/>
              </a:buClr>
              <a:buSzPts val="5500"/>
              <a:buNone/>
              <a:defRPr sz="5500" b="1"/>
            </a:lvl8pPr>
            <a:lvl9pPr marL="4114800" lvl="8" indent="-228600" algn="l">
              <a:spcBef>
                <a:spcPts val="1100"/>
              </a:spcBef>
              <a:spcAft>
                <a:spcPts val="0"/>
              </a:spcAft>
              <a:buClr>
                <a:schemeClr val="dk1"/>
              </a:buClr>
              <a:buSzPts val="5500"/>
              <a:buNone/>
              <a:defRPr sz="5500" b="1"/>
            </a:lvl9pPr>
          </a:lstStyle>
          <a:p>
            <a:endParaRPr/>
          </a:p>
        </p:txBody>
      </p:sp>
      <p:sp>
        <p:nvSpPr>
          <p:cNvPr id="45" name="Google Shape;45;p6"/>
          <p:cNvSpPr txBox="1">
            <a:spLocks noGrp="1"/>
          </p:cNvSpPr>
          <p:nvPr>
            <p:ph type="body" idx="4"/>
          </p:nvPr>
        </p:nvSpPr>
        <p:spPr>
          <a:xfrm>
            <a:off x="11148061" y="10439400"/>
            <a:ext cx="9700260" cy="18966182"/>
          </a:xfrm>
          <a:prstGeom prst="rect">
            <a:avLst/>
          </a:prstGeom>
          <a:noFill/>
          <a:ln>
            <a:noFill/>
          </a:ln>
        </p:spPr>
        <p:txBody>
          <a:bodyPr spcFirstLastPara="1"/>
          <a:lstStyle>
            <a:lvl1pPr marL="457200" lvl="0" indent="-749300" algn="l">
              <a:spcBef>
                <a:spcPts val="1640"/>
              </a:spcBef>
              <a:spcAft>
                <a:spcPts val="0"/>
              </a:spcAft>
              <a:buClr>
                <a:schemeClr val="dk1"/>
              </a:buClr>
              <a:buSzPts val="8200"/>
              <a:buChar char="•"/>
              <a:defRPr sz="8200"/>
            </a:lvl1pPr>
            <a:lvl2pPr marL="914400" lvl="1" indent="-666750" algn="l">
              <a:spcBef>
                <a:spcPts val="1380"/>
              </a:spcBef>
              <a:spcAft>
                <a:spcPts val="0"/>
              </a:spcAft>
              <a:buClr>
                <a:schemeClr val="dk1"/>
              </a:buClr>
              <a:buSzPts val="6900"/>
              <a:buChar char="–"/>
              <a:defRPr sz="6900"/>
            </a:lvl2pPr>
            <a:lvl3pPr marL="1371600" lvl="2" indent="-622300" algn="l">
              <a:spcBef>
                <a:spcPts val="1240"/>
              </a:spcBef>
              <a:spcAft>
                <a:spcPts val="0"/>
              </a:spcAft>
              <a:buClr>
                <a:schemeClr val="dk1"/>
              </a:buClr>
              <a:buSzPts val="6200"/>
              <a:buChar char="•"/>
              <a:defRPr sz="6200"/>
            </a:lvl3pPr>
            <a:lvl4pPr marL="1828800" lvl="3" indent="-577850" algn="l">
              <a:spcBef>
                <a:spcPts val="1100"/>
              </a:spcBef>
              <a:spcAft>
                <a:spcPts val="0"/>
              </a:spcAft>
              <a:buClr>
                <a:schemeClr val="dk1"/>
              </a:buClr>
              <a:buSzPts val="5500"/>
              <a:buChar char="–"/>
              <a:defRPr sz="5500"/>
            </a:lvl4pPr>
            <a:lvl5pPr marL="2286000" lvl="4" indent="-577850" algn="l">
              <a:spcBef>
                <a:spcPts val="1100"/>
              </a:spcBef>
              <a:spcAft>
                <a:spcPts val="0"/>
              </a:spcAft>
              <a:buClr>
                <a:schemeClr val="dk1"/>
              </a:buClr>
              <a:buSzPts val="5500"/>
              <a:buChar char="»"/>
              <a:defRPr sz="5500"/>
            </a:lvl5pPr>
            <a:lvl6pPr marL="2743200" lvl="5" indent="-577850" algn="l">
              <a:spcBef>
                <a:spcPts val="1100"/>
              </a:spcBef>
              <a:spcAft>
                <a:spcPts val="0"/>
              </a:spcAft>
              <a:buClr>
                <a:schemeClr val="dk1"/>
              </a:buClr>
              <a:buSzPts val="5500"/>
              <a:buChar char="•"/>
              <a:defRPr sz="5500"/>
            </a:lvl6pPr>
            <a:lvl7pPr marL="3200400" lvl="6" indent="-577850" algn="l">
              <a:spcBef>
                <a:spcPts val="1100"/>
              </a:spcBef>
              <a:spcAft>
                <a:spcPts val="0"/>
              </a:spcAft>
              <a:buClr>
                <a:schemeClr val="dk1"/>
              </a:buClr>
              <a:buSzPts val="5500"/>
              <a:buChar char="•"/>
              <a:defRPr sz="5500"/>
            </a:lvl7pPr>
            <a:lvl8pPr marL="3657600" lvl="7" indent="-577850" algn="l">
              <a:spcBef>
                <a:spcPts val="1100"/>
              </a:spcBef>
              <a:spcAft>
                <a:spcPts val="0"/>
              </a:spcAft>
              <a:buClr>
                <a:schemeClr val="dk1"/>
              </a:buClr>
              <a:buSzPts val="5500"/>
              <a:buChar char="•"/>
              <a:defRPr sz="5500"/>
            </a:lvl8pPr>
            <a:lvl9pPr marL="4114800" lvl="8" indent="-577850" algn="l">
              <a:spcBef>
                <a:spcPts val="1100"/>
              </a:spcBef>
              <a:spcAft>
                <a:spcPts val="0"/>
              </a:spcAft>
              <a:buClr>
                <a:schemeClr val="dk1"/>
              </a:buClr>
              <a:buSzPts val="5500"/>
              <a:buChar char="•"/>
              <a:defRPr sz="5500"/>
            </a:lvl9pPr>
          </a:lstStyle>
          <a:p>
            <a:endParaRPr/>
          </a:p>
        </p:txBody>
      </p:sp>
      <p:sp>
        <p:nvSpPr>
          <p:cNvPr id="7" name="Google Shape;12;p1">
            <a:extLst>
              <a:ext uri="{FF2B5EF4-FFF2-40B4-BE49-F238E27FC236}">
                <a16:creationId xmlns:a16="http://schemas.microsoft.com/office/drawing/2014/main" id="{C68C394A-BB15-4151-ADCE-4BCC5C516BA8}"/>
              </a:ext>
            </a:extLst>
          </p:cNvPr>
          <p:cNvSpPr txBox="1">
            <a:spLocks noGrp="1"/>
          </p:cNvSpPr>
          <p:nvPr>
            <p:ph type="dt" idx="11"/>
          </p:nvPr>
        </p:nvSpPr>
        <p:spPr>
          <a:ln/>
        </p:spPr>
        <p:txBody>
          <a:bodyPr/>
          <a:lstStyle>
            <a:lvl1pPr>
              <a:defRPr/>
            </a:lvl1pPr>
          </a:lstStyle>
          <a:p>
            <a:pPr>
              <a:defRPr/>
            </a:pPr>
            <a:endParaRPr lang="en-US" altLang="en-US" dirty="0"/>
          </a:p>
        </p:txBody>
      </p:sp>
      <p:sp>
        <p:nvSpPr>
          <p:cNvPr id="8" name="Google Shape;13;p1">
            <a:extLst>
              <a:ext uri="{FF2B5EF4-FFF2-40B4-BE49-F238E27FC236}">
                <a16:creationId xmlns:a16="http://schemas.microsoft.com/office/drawing/2014/main" id="{61EB6B6F-6BAE-41ED-A65F-584F55920BDE}"/>
              </a:ext>
            </a:extLst>
          </p:cNvPr>
          <p:cNvSpPr txBox="1">
            <a:spLocks noGrp="1"/>
          </p:cNvSpPr>
          <p:nvPr>
            <p:ph type="ftr" idx="12"/>
          </p:nvPr>
        </p:nvSpPr>
        <p:spPr>
          <a:ln/>
        </p:spPr>
        <p:txBody>
          <a:bodyPr/>
          <a:lstStyle>
            <a:lvl1pPr>
              <a:defRPr/>
            </a:lvl1pPr>
          </a:lstStyle>
          <a:p>
            <a:pPr>
              <a:defRPr/>
            </a:pPr>
            <a:endParaRPr lang="en-US" altLang="en-US" dirty="0"/>
          </a:p>
        </p:txBody>
      </p:sp>
      <p:sp>
        <p:nvSpPr>
          <p:cNvPr id="9" name="Google Shape;14;p1">
            <a:extLst>
              <a:ext uri="{FF2B5EF4-FFF2-40B4-BE49-F238E27FC236}">
                <a16:creationId xmlns:a16="http://schemas.microsoft.com/office/drawing/2014/main" id="{6B3707DC-9467-40E2-AF4F-B55D886E5A52}"/>
              </a:ext>
            </a:extLst>
          </p:cNvPr>
          <p:cNvSpPr txBox="1">
            <a:spLocks noGrp="1"/>
          </p:cNvSpPr>
          <p:nvPr>
            <p:ph type="sldNum" idx="13"/>
          </p:nvPr>
        </p:nvSpPr>
        <p:spPr>
          <a:ln/>
        </p:spPr>
        <p:txBody>
          <a:bodyPr/>
          <a:lstStyle>
            <a:lvl1pPr>
              <a:defRPr/>
            </a:lvl1pPr>
          </a:lstStyle>
          <a:p>
            <a:pPr>
              <a:defRPr/>
            </a:pPr>
            <a:fld id="{77AB50A9-B05A-4FD8-B3F3-04CBBCCA500C}" type="slidenum">
              <a:rPr lang="en-US" altLang="en-US"/>
              <a:pPr>
                <a:defRPr/>
              </a:pPr>
              <a:t>‹#›</a:t>
            </a:fld>
            <a:endParaRPr lang="en-US" altLang="en-US" dirty="0"/>
          </a:p>
        </p:txBody>
      </p:sp>
    </p:spTree>
    <p:extLst>
      <p:ext uri="{BB962C8B-B14F-4D97-AF65-F5344CB8AC3E}">
        <p14:creationId xmlns:p14="http://schemas.microsoft.com/office/powerpoint/2010/main" val="2364643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1096963" y="1317625"/>
            <a:ext cx="19751676" cy="5486400"/>
          </a:xfrm>
          <a:prstGeom prst="rect">
            <a:avLst/>
          </a:prstGeom>
          <a:noFill/>
          <a:ln>
            <a:noFill/>
          </a:ln>
        </p:spPr>
        <p:txBody>
          <a:bodyPr spcFirstLastPara="1"/>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 name="Google Shape;12;p1">
            <a:extLst>
              <a:ext uri="{FF2B5EF4-FFF2-40B4-BE49-F238E27FC236}">
                <a16:creationId xmlns:a16="http://schemas.microsoft.com/office/drawing/2014/main" id="{373924C6-EC2B-463F-9A52-81E394F033D8}"/>
              </a:ext>
            </a:extLst>
          </p:cNvPr>
          <p:cNvSpPr txBox="1">
            <a:spLocks noGrp="1"/>
          </p:cNvSpPr>
          <p:nvPr>
            <p:ph type="dt" idx="11"/>
          </p:nvPr>
        </p:nvSpPr>
        <p:spPr>
          <a:ln/>
        </p:spPr>
        <p:txBody>
          <a:bodyPr/>
          <a:lstStyle>
            <a:lvl1pPr>
              <a:defRPr/>
            </a:lvl1pPr>
          </a:lstStyle>
          <a:p>
            <a:pPr>
              <a:defRPr/>
            </a:pPr>
            <a:endParaRPr lang="en-US" altLang="en-US" dirty="0"/>
          </a:p>
        </p:txBody>
      </p:sp>
      <p:sp>
        <p:nvSpPr>
          <p:cNvPr id="4" name="Google Shape;13;p1">
            <a:extLst>
              <a:ext uri="{FF2B5EF4-FFF2-40B4-BE49-F238E27FC236}">
                <a16:creationId xmlns:a16="http://schemas.microsoft.com/office/drawing/2014/main" id="{CA19E45D-2580-4235-AD75-C5C6FFDDA52C}"/>
              </a:ext>
            </a:extLst>
          </p:cNvPr>
          <p:cNvSpPr txBox="1">
            <a:spLocks noGrp="1"/>
          </p:cNvSpPr>
          <p:nvPr>
            <p:ph type="ftr" idx="12"/>
          </p:nvPr>
        </p:nvSpPr>
        <p:spPr>
          <a:ln/>
        </p:spPr>
        <p:txBody>
          <a:bodyPr/>
          <a:lstStyle>
            <a:lvl1pPr>
              <a:defRPr/>
            </a:lvl1pPr>
          </a:lstStyle>
          <a:p>
            <a:pPr>
              <a:defRPr/>
            </a:pPr>
            <a:endParaRPr lang="en-US" altLang="en-US" dirty="0"/>
          </a:p>
        </p:txBody>
      </p:sp>
      <p:sp>
        <p:nvSpPr>
          <p:cNvPr id="5" name="Google Shape;14;p1">
            <a:extLst>
              <a:ext uri="{FF2B5EF4-FFF2-40B4-BE49-F238E27FC236}">
                <a16:creationId xmlns:a16="http://schemas.microsoft.com/office/drawing/2014/main" id="{5FFE0619-5C95-4582-81F1-8A8470109504}"/>
              </a:ext>
            </a:extLst>
          </p:cNvPr>
          <p:cNvSpPr txBox="1">
            <a:spLocks noGrp="1"/>
          </p:cNvSpPr>
          <p:nvPr>
            <p:ph type="sldNum" idx="13"/>
          </p:nvPr>
        </p:nvSpPr>
        <p:spPr>
          <a:ln/>
        </p:spPr>
        <p:txBody>
          <a:bodyPr/>
          <a:lstStyle>
            <a:lvl1pPr>
              <a:defRPr/>
            </a:lvl1pPr>
          </a:lstStyle>
          <a:p>
            <a:pPr>
              <a:defRPr/>
            </a:pPr>
            <a:fld id="{7F3F0734-D964-4303-B751-BEAEF6853749}" type="slidenum">
              <a:rPr lang="en-US" altLang="en-US"/>
              <a:pPr>
                <a:defRPr/>
              </a:pPr>
              <a:t>‹#›</a:t>
            </a:fld>
            <a:endParaRPr lang="en-US" altLang="en-US" dirty="0"/>
          </a:p>
        </p:txBody>
      </p:sp>
    </p:spTree>
    <p:extLst>
      <p:ext uri="{BB962C8B-B14F-4D97-AF65-F5344CB8AC3E}">
        <p14:creationId xmlns:p14="http://schemas.microsoft.com/office/powerpoint/2010/main" val="1515044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2" name="Google Shape;12;p1">
            <a:extLst>
              <a:ext uri="{FF2B5EF4-FFF2-40B4-BE49-F238E27FC236}">
                <a16:creationId xmlns:a16="http://schemas.microsoft.com/office/drawing/2014/main" id="{7AE0C3E3-4343-4BE5-890C-04E21EC42CB5}"/>
              </a:ext>
            </a:extLst>
          </p:cNvPr>
          <p:cNvSpPr txBox="1">
            <a:spLocks noGrp="1"/>
          </p:cNvSpPr>
          <p:nvPr>
            <p:ph type="dt" idx="11"/>
          </p:nvPr>
        </p:nvSpPr>
        <p:spPr>
          <a:ln/>
        </p:spPr>
        <p:txBody>
          <a:bodyPr/>
          <a:lstStyle>
            <a:lvl1pPr>
              <a:defRPr/>
            </a:lvl1pPr>
          </a:lstStyle>
          <a:p>
            <a:pPr>
              <a:defRPr/>
            </a:pPr>
            <a:endParaRPr lang="en-US" altLang="en-US" dirty="0"/>
          </a:p>
        </p:txBody>
      </p:sp>
      <p:sp>
        <p:nvSpPr>
          <p:cNvPr id="3" name="Google Shape;13;p1">
            <a:extLst>
              <a:ext uri="{FF2B5EF4-FFF2-40B4-BE49-F238E27FC236}">
                <a16:creationId xmlns:a16="http://schemas.microsoft.com/office/drawing/2014/main" id="{F4622EC1-F7B7-42A0-BCD8-568262D00D85}"/>
              </a:ext>
            </a:extLst>
          </p:cNvPr>
          <p:cNvSpPr txBox="1">
            <a:spLocks noGrp="1"/>
          </p:cNvSpPr>
          <p:nvPr>
            <p:ph type="ftr" idx="12"/>
          </p:nvPr>
        </p:nvSpPr>
        <p:spPr>
          <a:ln/>
        </p:spPr>
        <p:txBody>
          <a:bodyPr/>
          <a:lstStyle>
            <a:lvl1pPr>
              <a:defRPr/>
            </a:lvl1pPr>
          </a:lstStyle>
          <a:p>
            <a:pPr>
              <a:defRPr/>
            </a:pPr>
            <a:endParaRPr lang="en-US" altLang="en-US" dirty="0"/>
          </a:p>
        </p:txBody>
      </p:sp>
      <p:sp>
        <p:nvSpPr>
          <p:cNvPr id="4" name="Google Shape;14;p1">
            <a:extLst>
              <a:ext uri="{FF2B5EF4-FFF2-40B4-BE49-F238E27FC236}">
                <a16:creationId xmlns:a16="http://schemas.microsoft.com/office/drawing/2014/main" id="{37294D4A-B486-4E40-A3D1-CCEA7CE9B9A9}"/>
              </a:ext>
            </a:extLst>
          </p:cNvPr>
          <p:cNvSpPr txBox="1">
            <a:spLocks noGrp="1"/>
          </p:cNvSpPr>
          <p:nvPr>
            <p:ph type="sldNum" idx="13"/>
          </p:nvPr>
        </p:nvSpPr>
        <p:spPr>
          <a:ln/>
        </p:spPr>
        <p:txBody>
          <a:bodyPr/>
          <a:lstStyle>
            <a:lvl1pPr>
              <a:defRPr/>
            </a:lvl1pPr>
          </a:lstStyle>
          <a:p>
            <a:pPr>
              <a:defRPr/>
            </a:pPr>
            <a:fld id="{24F82F70-F5F0-41FB-8678-EE25B4CE98CF}" type="slidenum">
              <a:rPr lang="en-US" altLang="en-US"/>
              <a:pPr>
                <a:defRPr/>
              </a:pPr>
              <a:t>‹#›</a:t>
            </a:fld>
            <a:endParaRPr lang="en-US" altLang="en-US" dirty="0"/>
          </a:p>
        </p:txBody>
      </p:sp>
    </p:spTree>
    <p:extLst>
      <p:ext uri="{BB962C8B-B14F-4D97-AF65-F5344CB8AC3E}">
        <p14:creationId xmlns:p14="http://schemas.microsoft.com/office/powerpoint/2010/main" val="5036801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1097281" y="1310640"/>
            <a:ext cx="7219951" cy="5577840"/>
          </a:xfrm>
          <a:prstGeom prst="rect">
            <a:avLst/>
          </a:prstGeom>
          <a:noFill/>
          <a:ln>
            <a:noFill/>
          </a:ln>
        </p:spPr>
        <p:txBody>
          <a:bodyPr spcFirstLastPara="1" anchor="b"/>
          <a:lstStyle>
            <a:lvl1pPr lvl="0" algn="l">
              <a:spcBef>
                <a:spcPts val="0"/>
              </a:spcBef>
              <a:spcAft>
                <a:spcPts val="0"/>
              </a:spcAft>
              <a:buSzPts val="1400"/>
              <a:buNone/>
              <a:defRPr sz="69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8580120" y="1310643"/>
            <a:ext cx="12268199" cy="28094942"/>
          </a:xfrm>
          <a:prstGeom prst="rect">
            <a:avLst/>
          </a:prstGeom>
          <a:noFill/>
          <a:ln>
            <a:noFill/>
          </a:ln>
        </p:spPr>
        <p:txBody>
          <a:bodyPr spcFirstLastPara="1"/>
          <a:lstStyle>
            <a:lvl1pPr marL="457200" lvl="0" indent="-927100" algn="l">
              <a:spcBef>
                <a:spcPts val="2200"/>
              </a:spcBef>
              <a:spcAft>
                <a:spcPts val="0"/>
              </a:spcAft>
              <a:buClr>
                <a:schemeClr val="dk1"/>
              </a:buClr>
              <a:buSzPts val="11000"/>
              <a:buChar char="•"/>
              <a:defRPr sz="11000"/>
            </a:lvl1pPr>
            <a:lvl2pPr marL="914400" lvl="1" indent="-838200" algn="l">
              <a:spcBef>
                <a:spcPts val="1920"/>
              </a:spcBef>
              <a:spcAft>
                <a:spcPts val="0"/>
              </a:spcAft>
              <a:buClr>
                <a:schemeClr val="dk1"/>
              </a:buClr>
              <a:buSzPts val="9600"/>
              <a:buChar char="–"/>
              <a:defRPr sz="9600"/>
            </a:lvl2pPr>
            <a:lvl3pPr marL="1371600" lvl="2" indent="-749300" algn="l">
              <a:spcBef>
                <a:spcPts val="1640"/>
              </a:spcBef>
              <a:spcAft>
                <a:spcPts val="0"/>
              </a:spcAft>
              <a:buClr>
                <a:schemeClr val="dk1"/>
              </a:buClr>
              <a:buSzPts val="8200"/>
              <a:buChar char="•"/>
              <a:defRPr sz="8200"/>
            </a:lvl3pPr>
            <a:lvl4pPr marL="1828800" lvl="3" indent="-666750" algn="l">
              <a:spcBef>
                <a:spcPts val="1380"/>
              </a:spcBef>
              <a:spcAft>
                <a:spcPts val="0"/>
              </a:spcAft>
              <a:buClr>
                <a:schemeClr val="dk1"/>
              </a:buClr>
              <a:buSzPts val="6900"/>
              <a:buChar char="–"/>
              <a:defRPr sz="6900"/>
            </a:lvl4pPr>
            <a:lvl5pPr marL="2286000" lvl="4" indent="-666750" algn="l">
              <a:spcBef>
                <a:spcPts val="1380"/>
              </a:spcBef>
              <a:spcAft>
                <a:spcPts val="0"/>
              </a:spcAft>
              <a:buClr>
                <a:schemeClr val="dk1"/>
              </a:buClr>
              <a:buSzPts val="6900"/>
              <a:buChar char="»"/>
              <a:defRPr sz="6900"/>
            </a:lvl5pPr>
            <a:lvl6pPr marL="2743200" lvl="5" indent="-666750" algn="l">
              <a:spcBef>
                <a:spcPts val="1380"/>
              </a:spcBef>
              <a:spcAft>
                <a:spcPts val="0"/>
              </a:spcAft>
              <a:buClr>
                <a:schemeClr val="dk1"/>
              </a:buClr>
              <a:buSzPts val="6900"/>
              <a:buChar char="•"/>
              <a:defRPr sz="6900"/>
            </a:lvl6pPr>
            <a:lvl7pPr marL="3200400" lvl="6" indent="-666750" algn="l">
              <a:spcBef>
                <a:spcPts val="1380"/>
              </a:spcBef>
              <a:spcAft>
                <a:spcPts val="0"/>
              </a:spcAft>
              <a:buClr>
                <a:schemeClr val="dk1"/>
              </a:buClr>
              <a:buSzPts val="6900"/>
              <a:buChar char="•"/>
              <a:defRPr sz="6900"/>
            </a:lvl7pPr>
            <a:lvl8pPr marL="3657600" lvl="7" indent="-666750" algn="l">
              <a:spcBef>
                <a:spcPts val="1380"/>
              </a:spcBef>
              <a:spcAft>
                <a:spcPts val="0"/>
              </a:spcAft>
              <a:buClr>
                <a:schemeClr val="dk1"/>
              </a:buClr>
              <a:buSzPts val="6900"/>
              <a:buChar char="•"/>
              <a:defRPr sz="6900"/>
            </a:lvl8pPr>
            <a:lvl9pPr marL="4114800" lvl="8" indent="-666750" algn="l">
              <a:spcBef>
                <a:spcPts val="1380"/>
              </a:spcBef>
              <a:spcAft>
                <a:spcPts val="0"/>
              </a:spcAft>
              <a:buClr>
                <a:schemeClr val="dk1"/>
              </a:buClr>
              <a:buSzPts val="6900"/>
              <a:buChar char="•"/>
              <a:defRPr sz="6900"/>
            </a:lvl9pPr>
          </a:lstStyle>
          <a:p>
            <a:endParaRPr/>
          </a:p>
        </p:txBody>
      </p:sp>
      <p:sp>
        <p:nvSpPr>
          <p:cNvPr id="61" name="Google Shape;61;p9"/>
          <p:cNvSpPr txBox="1">
            <a:spLocks noGrp="1"/>
          </p:cNvSpPr>
          <p:nvPr>
            <p:ph type="body" idx="2"/>
          </p:nvPr>
        </p:nvSpPr>
        <p:spPr>
          <a:xfrm>
            <a:off x="1097281" y="6888483"/>
            <a:ext cx="7219951" cy="22517102"/>
          </a:xfrm>
          <a:prstGeom prst="rect">
            <a:avLst/>
          </a:prstGeom>
          <a:noFill/>
          <a:ln>
            <a:noFill/>
          </a:ln>
        </p:spPr>
        <p:txBody>
          <a:bodyPr spcFirstLastPara="1"/>
          <a:lstStyle>
            <a:lvl1pPr marL="457200" lvl="0" indent="-228600" algn="l">
              <a:spcBef>
                <a:spcPts val="960"/>
              </a:spcBef>
              <a:spcAft>
                <a:spcPts val="0"/>
              </a:spcAft>
              <a:buClr>
                <a:schemeClr val="dk1"/>
              </a:buClr>
              <a:buSzPts val="4800"/>
              <a:buNone/>
              <a:defRPr sz="4800"/>
            </a:lvl1pPr>
            <a:lvl2pPr marL="914400" lvl="1" indent="-228600" algn="l">
              <a:spcBef>
                <a:spcPts val="820"/>
              </a:spcBef>
              <a:spcAft>
                <a:spcPts val="0"/>
              </a:spcAft>
              <a:buClr>
                <a:schemeClr val="dk1"/>
              </a:buClr>
              <a:buSzPts val="4100"/>
              <a:buNone/>
              <a:defRPr sz="4100"/>
            </a:lvl2pPr>
            <a:lvl3pPr marL="1371600" lvl="2" indent="-228600" algn="l">
              <a:spcBef>
                <a:spcPts val="680"/>
              </a:spcBef>
              <a:spcAft>
                <a:spcPts val="0"/>
              </a:spcAft>
              <a:buClr>
                <a:schemeClr val="dk1"/>
              </a:buClr>
              <a:buSzPts val="3400"/>
              <a:buNone/>
              <a:defRPr sz="3400"/>
            </a:lvl3pPr>
            <a:lvl4pPr marL="1828800" lvl="3" indent="-228600" algn="l">
              <a:spcBef>
                <a:spcPts val="620"/>
              </a:spcBef>
              <a:spcAft>
                <a:spcPts val="0"/>
              </a:spcAft>
              <a:buClr>
                <a:schemeClr val="dk1"/>
              </a:buClr>
              <a:buSzPts val="3100"/>
              <a:buNone/>
              <a:defRPr sz="3100"/>
            </a:lvl4pPr>
            <a:lvl5pPr marL="2286000" lvl="4" indent="-228600" algn="l">
              <a:spcBef>
                <a:spcPts val="620"/>
              </a:spcBef>
              <a:spcAft>
                <a:spcPts val="0"/>
              </a:spcAft>
              <a:buClr>
                <a:schemeClr val="dk1"/>
              </a:buClr>
              <a:buSzPts val="3100"/>
              <a:buNone/>
              <a:defRPr sz="3100"/>
            </a:lvl5pPr>
            <a:lvl6pPr marL="2743200" lvl="5" indent="-228600" algn="l">
              <a:spcBef>
                <a:spcPts val="620"/>
              </a:spcBef>
              <a:spcAft>
                <a:spcPts val="0"/>
              </a:spcAft>
              <a:buClr>
                <a:schemeClr val="dk1"/>
              </a:buClr>
              <a:buSzPts val="3100"/>
              <a:buNone/>
              <a:defRPr sz="3100"/>
            </a:lvl6pPr>
            <a:lvl7pPr marL="3200400" lvl="6" indent="-228600" algn="l">
              <a:spcBef>
                <a:spcPts val="620"/>
              </a:spcBef>
              <a:spcAft>
                <a:spcPts val="0"/>
              </a:spcAft>
              <a:buClr>
                <a:schemeClr val="dk1"/>
              </a:buClr>
              <a:buSzPts val="3100"/>
              <a:buNone/>
              <a:defRPr sz="3100"/>
            </a:lvl7pPr>
            <a:lvl8pPr marL="3657600" lvl="7" indent="-228600" algn="l">
              <a:spcBef>
                <a:spcPts val="620"/>
              </a:spcBef>
              <a:spcAft>
                <a:spcPts val="0"/>
              </a:spcAft>
              <a:buClr>
                <a:schemeClr val="dk1"/>
              </a:buClr>
              <a:buSzPts val="3100"/>
              <a:buNone/>
              <a:defRPr sz="3100"/>
            </a:lvl8pPr>
            <a:lvl9pPr marL="4114800" lvl="8" indent="-228600" algn="l">
              <a:spcBef>
                <a:spcPts val="620"/>
              </a:spcBef>
              <a:spcAft>
                <a:spcPts val="0"/>
              </a:spcAft>
              <a:buClr>
                <a:schemeClr val="dk1"/>
              </a:buClr>
              <a:buSzPts val="3100"/>
              <a:buNone/>
              <a:defRPr sz="3100"/>
            </a:lvl9pPr>
          </a:lstStyle>
          <a:p>
            <a:endParaRPr/>
          </a:p>
        </p:txBody>
      </p:sp>
      <p:sp>
        <p:nvSpPr>
          <p:cNvPr id="5" name="Google Shape;12;p1">
            <a:extLst>
              <a:ext uri="{FF2B5EF4-FFF2-40B4-BE49-F238E27FC236}">
                <a16:creationId xmlns:a16="http://schemas.microsoft.com/office/drawing/2014/main" id="{F62B550B-B762-4B16-9BA0-7DC2719E8D5E}"/>
              </a:ext>
            </a:extLst>
          </p:cNvPr>
          <p:cNvSpPr txBox="1">
            <a:spLocks noGrp="1"/>
          </p:cNvSpPr>
          <p:nvPr>
            <p:ph type="dt" idx="11"/>
          </p:nvPr>
        </p:nvSpPr>
        <p:spPr>
          <a:ln/>
        </p:spPr>
        <p:txBody>
          <a:bodyPr/>
          <a:lstStyle>
            <a:lvl1pPr>
              <a:defRPr/>
            </a:lvl1pPr>
          </a:lstStyle>
          <a:p>
            <a:pPr>
              <a:defRPr/>
            </a:pPr>
            <a:endParaRPr lang="en-US" altLang="en-US" dirty="0"/>
          </a:p>
        </p:txBody>
      </p:sp>
      <p:sp>
        <p:nvSpPr>
          <p:cNvPr id="6" name="Google Shape;13;p1">
            <a:extLst>
              <a:ext uri="{FF2B5EF4-FFF2-40B4-BE49-F238E27FC236}">
                <a16:creationId xmlns:a16="http://schemas.microsoft.com/office/drawing/2014/main" id="{46CA86E2-1C95-40D5-B86F-B400B258ADC1}"/>
              </a:ext>
            </a:extLst>
          </p:cNvPr>
          <p:cNvSpPr txBox="1">
            <a:spLocks noGrp="1"/>
          </p:cNvSpPr>
          <p:nvPr>
            <p:ph type="ftr" idx="12"/>
          </p:nvPr>
        </p:nvSpPr>
        <p:spPr>
          <a:ln/>
        </p:spPr>
        <p:txBody>
          <a:bodyPr/>
          <a:lstStyle>
            <a:lvl1pPr>
              <a:defRPr/>
            </a:lvl1pPr>
          </a:lstStyle>
          <a:p>
            <a:pPr>
              <a:defRPr/>
            </a:pPr>
            <a:endParaRPr lang="en-US" altLang="en-US" dirty="0"/>
          </a:p>
        </p:txBody>
      </p:sp>
      <p:sp>
        <p:nvSpPr>
          <p:cNvPr id="7" name="Google Shape;14;p1">
            <a:extLst>
              <a:ext uri="{FF2B5EF4-FFF2-40B4-BE49-F238E27FC236}">
                <a16:creationId xmlns:a16="http://schemas.microsoft.com/office/drawing/2014/main" id="{E7A25908-503E-46CE-BB25-81AD7A4972DC}"/>
              </a:ext>
            </a:extLst>
          </p:cNvPr>
          <p:cNvSpPr txBox="1">
            <a:spLocks noGrp="1"/>
          </p:cNvSpPr>
          <p:nvPr>
            <p:ph type="sldNum" idx="13"/>
          </p:nvPr>
        </p:nvSpPr>
        <p:spPr>
          <a:ln/>
        </p:spPr>
        <p:txBody>
          <a:bodyPr/>
          <a:lstStyle>
            <a:lvl1pPr>
              <a:defRPr/>
            </a:lvl1pPr>
          </a:lstStyle>
          <a:p>
            <a:pPr>
              <a:defRPr/>
            </a:pPr>
            <a:fld id="{37F62B0F-6A69-4C17-BAED-1AE75D0D77D4}" type="slidenum">
              <a:rPr lang="en-US" altLang="en-US"/>
              <a:pPr>
                <a:defRPr/>
              </a:pPr>
              <a:t>‹#›</a:t>
            </a:fld>
            <a:endParaRPr lang="en-US" altLang="en-US" dirty="0"/>
          </a:p>
        </p:txBody>
      </p:sp>
    </p:spTree>
    <p:extLst>
      <p:ext uri="{BB962C8B-B14F-4D97-AF65-F5344CB8AC3E}">
        <p14:creationId xmlns:p14="http://schemas.microsoft.com/office/powerpoint/2010/main" val="2338067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4301491" y="23042880"/>
            <a:ext cx="13167360" cy="2720342"/>
          </a:xfrm>
          <a:prstGeom prst="rect">
            <a:avLst/>
          </a:prstGeom>
          <a:noFill/>
          <a:ln>
            <a:noFill/>
          </a:ln>
        </p:spPr>
        <p:txBody>
          <a:bodyPr spcFirstLastPara="1" anchor="b"/>
          <a:lstStyle>
            <a:lvl1pPr lvl="0" algn="l">
              <a:spcBef>
                <a:spcPts val="0"/>
              </a:spcBef>
              <a:spcAft>
                <a:spcPts val="0"/>
              </a:spcAft>
              <a:buSzPts val="1400"/>
              <a:buNone/>
              <a:defRPr sz="69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7" name="Google Shape;67;p10"/>
          <p:cNvSpPr>
            <a:spLocks noGrp="1"/>
          </p:cNvSpPr>
          <p:nvPr>
            <p:ph type="pic" idx="2"/>
          </p:nvPr>
        </p:nvSpPr>
        <p:spPr>
          <a:xfrm>
            <a:off x="4301491" y="2941320"/>
            <a:ext cx="13167360" cy="19751040"/>
          </a:xfrm>
          <a:prstGeom prst="rect">
            <a:avLst/>
          </a:prstGeom>
          <a:noFill/>
          <a:ln>
            <a:noFill/>
          </a:ln>
        </p:spPr>
        <p:txBody>
          <a:bodyPr spcFirstLastPara="1"/>
          <a:lstStyle>
            <a:lvl1pPr marR="0" lvl="0" algn="l" rtl="0">
              <a:spcBef>
                <a:spcPts val="2200"/>
              </a:spcBef>
              <a:spcAft>
                <a:spcPts val="0"/>
              </a:spcAft>
              <a:buClr>
                <a:schemeClr val="dk1"/>
              </a:buClr>
              <a:buSzPts val="11000"/>
              <a:buFont typeface="Arial"/>
              <a:buNone/>
              <a:defRPr sz="11000" b="0" i="0" u="none" strike="noStrike" cap="none">
                <a:solidFill>
                  <a:schemeClr val="dk1"/>
                </a:solidFill>
                <a:latin typeface="Calibri"/>
                <a:ea typeface="Calibri"/>
                <a:cs typeface="Calibri"/>
                <a:sym typeface="Calibri"/>
              </a:defRPr>
            </a:lvl1pPr>
            <a:lvl2pPr marR="0" lvl="1" algn="l" rtl="0">
              <a:spcBef>
                <a:spcPts val="1920"/>
              </a:spcBef>
              <a:spcAft>
                <a:spcPts val="0"/>
              </a:spcAft>
              <a:buClr>
                <a:schemeClr val="dk1"/>
              </a:buClr>
              <a:buSzPts val="9600"/>
              <a:buFont typeface="Arial"/>
              <a:buNone/>
              <a:defRPr sz="9600" b="0" i="0" u="none" strike="noStrike" cap="none">
                <a:solidFill>
                  <a:schemeClr val="dk1"/>
                </a:solidFill>
                <a:latin typeface="Calibri"/>
                <a:ea typeface="Calibri"/>
                <a:cs typeface="Calibri"/>
                <a:sym typeface="Calibri"/>
              </a:defRPr>
            </a:lvl2pPr>
            <a:lvl3pPr marR="0" lvl="2" algn="l" rtl="0">
              <a:spcBef>
                <a:spcPts val="1640"/>
              </a:spcBef>
              <a:spcAft>
                <a:spcPts val="0"/>
              </a:spcAft>
              <a:buClr>
                <a:schemeClr val="dk1"/>
              </a:buClr>
              <a:buSzPts val="8200"/>
              <a:buFont typeface="Arial"/>
              <a:buNone/>
              <a:defRPr sz="8200" b="0" i="0" u="none" strike="noStrike" cap="none">
                <a:solidFill>
                  <a:schemeClr val="dk1"/>
                </a:solidFill>
                <a:latin typeface="Calibri"/>
                <a:ea typeface="Calibri"/>
                <a:cs typeface="Calibri"/>
                <a:sym typeface="Calibri"/>
              </a:defRPr>
            </a:lvl3pPr>
            <a:lvl4pPr marR="0" lvl="3" algn="l" rtl="0">
              <a:spcBef>
                <a:spcPts val="1380"/>
              </a:spcBef>
              <a:spcAft>
                <a:spcPts val="0"/>
              </a:spcAft>
              <a:buClr>
                <a:schemeClr val="dk1"/>
              </a:buClr>
              <a:buSzPts val="6900"/>
              <a:buFont typeface="Arial"/>
              <a:buNone/>
              <a:defRPr sz="6900" b="0" i="0" u="none" strike="noStrike" cap="none">
                <a:solidFill>
                  <a:schemeClr val="dk1"/>
                </a:solidFill>
                <a:latin typeface="Calibri"/>
                <a:ea typeface="Calibri"/>
                <a:cs typeface="Calibri"/>
                <a:sym typeface="Calibri"/>
              </a:defRPr>
            </a:lvl4pPr>
            <a:lvl5pPr marR="0" lvl="4" algn="l" rtl="0">
              <a:spcBef>
                <a:spcPts val="1380"/>
              </a:spcBef>
              <a:spcAft>
                <a:spcPts val="0"/>
              </a:spcAft>
              <a:buClr>
                <a:schemeClr val="dk1"/>
              </a:buClr>
              <a:buSzPts val="6900"/>
              <a:buFont typeface="Arial"/>
              <a:buNone/>
              <a:defRPr sz="6900" b="0" i="0" u="none" strike="noStrike" cap="none">
                <a:solidFill>
                  <a:schemeClr val="dk1"/>
                </a:solidFill>
                <a:latin typeface="Calibri"/>
                <a:ea typeface="Calibri"/>
                <a:cs typeface="Calibri"/>
                <a:sym typeface="Calibri"/>
              </a:defRPr>
            </a:lvl5pPr>
            <a:lvl6pPr marR="0" lvl="5" algn="l" rtl="0">
              <a:spcBef>
                <a:spcPts val="1380"/>
              </a:spcBef>
              <a:spcAft>
                <a:spcPts val="0"/>
              </a:spcAft>
              <a:buClr>
                <a:schemeClr val="dk1"/>
              </a:buClr>
              <a:buSzPts val="6900"/>
              <a:buFont typeface="Arial"/>
              <a:buNone/>
              <a:defRPr sz="6900" b="0" i="0" u="none" strike="noStrike" cap="none">
                <a:solidFill>
                  <a:schemeClr val="dk1"/>
                </a:solidFill>
                <a:latin typeface="Calibri"/>
                <a:ea typeface="Calibri"/>
                <a:cs typeface="Calibri"/>
                <a:sym typeface="Calibri"/>
              </a:defRPr>
            </a:lvl6pPr>
            <a:lvl7pPr marR="0" lvl="6" algn="l" rtl="0">
              <a:spcBef>
                <a:spcPts val="1380"/>
              </a:spcBef>
              <a:spcAft>
                <a:spcPts val="0"/>
              </a:spcAft>
              <a:buClr>
                <a:schemeClr val="dk1"/>
              </a:buClr>
              <a:buSzPts val="6900"/>
              <a:buFont typeface="Arial"/>
              <a:buNone/>
              <a:defRPr sz="6900" b="0" i="0" u="none" strike="noStrike" cap="none">
                <a:solidFill>
                  <a:schemeClr val="dk1"/>
                </a:solidFill>
                <a:latin typeface="Calibri"/>
                <a:ea typeface="Calibri"/>
                <a:cs typeface="Calibri"/>
                <a:sym typeface="Calibri"/>
              </a:defRPr>
            </a:lvl7pPr>
            <a:lvl8pPr marR="0" lvl="7" algn="l" rtl="0">
              <a:spcBef>
                <a:spcPts val="1380"/>
              </a:spcBef>
              <a:spcAft>
                <a:spcPts val="0"/>
              </a:spcAft>
              <a:buClr>
                <a:schemeClr val="dk1"/>
              </a:buClr>
              <a:buSzPts val="6900"/>
              <a:buFont typeface="Arial"/>
              <a:buNone/>
              <a:defRPr sz="6900" b="0" i="0" u="none" strike="noStrike" cap="none">
                <a:solidFill>
                  <a:schemeClr val="dk1"/>
                </a:solidFill>
                <a:latin typeface="Calibri"/>
                <a:ea typeface="Calibri"/>
                <a:cs typeface="Calibri"/>
                <a:sym typeface="Calibri"/>
              </a:defRPr>
            </a:lvl8pPr>
            <a:lvl9pPr marR="0" lvl="8" algn="l" rtl="0">
              <a:spcBef>
                <a:spcPts val="1380"/>
              </a:spcBef>
              <a:spcAft>
                <a:spcPts val="0"/>
              </a:spcAft>
              <a:buClr>
                <a:schemeClr val="dk1"/>
              </a:buClr>
              <a:buSzPts val="6900"/>
              <a:buFont typeface="Arial"/>
              <a:buNone/>
              <a:defRPr sz="6900" b="0" i="0" u="none" strike="noStrike" cap="none">
                <a:solidFill>
                  <a:schemeClr val="dk1"/>
                </a:solidFill>
                <a:latin typeface="Calibri"/>
                <a:ea typeface="Calibri"/>
                <a:cs typeface="Calibri"/>
                <a:sym typeface="Calibri"/>
              </a:defRPr>
            </a:lvl9pPr>
          </a:lstStyle>
          <a:p>
            <a:pPr lvl="0"/>
            <a:endParaRPr noProof="0" dirty="0">
              <a:sym typeface="Calibri"/>
            </a:endParaRPr>
          </a:p>
        </p:txBody>
      </p:sp>
      <p:sp>
        <p:nvSpPr>
          <p:cNvPr id="68" name="Google Shape;68;p10"/>
          <p:cNvSpPr txBox="1">
            <a:spLocks noGrp="1"/>
          </p:cNvSpPr>
          <p:nvPr>
            <p:ph type="body" idx="1"/>
          </p:nvPr>
        </p:nvSpPr>
        <p:spPr>
          <a:xfrm>
            <a:off x="4301491" y="25763222"/>
            <a:ext cx="13167360" cy="3863338"/>
          </a:xfrm>
          <a:prstGeom prst="rect">
            <a:avLst/>
          </a:prstGeom>
          <a:noFill/>
          <a:ln>
            <a:noFill/>
          </a:ln>
        </p:spPr>
        <p:txBody>
          <a:bodyPr spcFirstLastPara="1"/>
          <a:lstStyle>
            <a:lvl1pPr marL="457200" lvl="0" indent="-228600" algn="l">
              <a:spcBef>
                <a:spcPts val="960"/>
              </a:spcBef>
              <a:spcAft>
                <a:spcPts val="0"/>
              </a:spcAft>
              <a:buClr>
                <a:schemeClr val="dk1"/>
              </a:buClr>
              <a:buSzPts val="4800"/>
              <a:buNone/>
              <a:defRPr sz="4800"/>
            </a:lvl1pPr>
            <a:lvl2pPr marL="914400" lvl="1" indent="-228600" algn="l">
              <a:spcBef>
                <a:spcPts val="820"/>
              </a:spcBef>
              <a:spcAft>
                <a:spcPts val="0"/>
              </a:spcAft>
              <a:buClr>
                <a:schemeClr val="dk1"/>
              </a:buClr>
              <a:buSzPts val="4100"/>
              <a:buNone/>
              <a:defRPr sz="4100"/>
            </a:lvl2pPr>
            <a:lvl3pPr marL="1371600" lvl="2" indent="-228600" algn="l">
              <a:spcBef>
                <a:spcPts val="680"/>
              </a:spcBef>
              <a:spcAft>
                <a:spcPts val="0"/>
              </a:spcAft>
              <a:buClr>
                <a:schemeClr val="dk1"/>
              </a:buClr>
              <a:buSzPts val="3400"/>
              <a:buNone/>
              <a:defRPr sz="3400"/>
            </a:lvl3pPr>
            <a:lvl4pPr marL="1828800" lvl="3" indent="-228600" algn="l">
              <a:spcBef>
                <a:spcPts val="620"/>
              </a:spcBef>
              <a:spcAft>
                <a:spcPts val="0"/>
              </a:spcAft>
              <a:buClr>
                <a:schemeClr val="dk1"/>
              </a:buClr>
              <a:buSzPts val="3100"/>
              <a:buNone/>
              <a:defRPr sz="3100"/>
            </a:lvl4pPr>
            <a:lvl5pPr marL="2286000" lvl="4" indent="-228600" algn="l">
              <a:spcBef>
                <a:spcPts val="620"/>
              </a:spcBef>
              <a:spcAft>
                <a:spcPts val="0"/>
              </a:spcAft>
              <a:buClr>
                <a:schemeClr val="dk1"/>
              </a:buClr>
              <a:buSzPts val="3100"/>
              <a:buNone/>
              <a:defRPr sz="3100"/>
            </a:lvl5pPr>
            <a:lvl6pPr marL="2743200" lvl="5" indent="-228600" algn="l">
              <a:spcBef>
                <a:spcPts val="620"/>
              </a:spcBef>
              <a:spcAft>
                <a:spcPts val="0"/>
              </a:spcAft>
              <a:buClr>
                <a:schemeClr val="dk1"/>
              </a:buClr>
              <a:buSzPts val="3100"/>
              <a:buNone/>
              <a:defRPr sz="3100"/>
            </a:lvl6pPr>
            <a:lvl7pPr marL="3200400" lvl="6" indent="-228600" algn="l">
              <a:spcBef>
                <a:spcPts val="620"/>
              </a:spcBef>
              <a:spcAft>
                <a:spcPts val="0"/>
              </a:spcAft>
              <a:buClr>
                <a:schemeClr val="dk1"/>
              </a:buClr>
              <a:buSzPts val="3100"/>
              <a:buNone/>
              <a:defRPr sz="3100"/>
            </a:lvl7pPr>
            <a:lvl8pPr marL="3657600" lvl="7" indent="-228600" algn="l">
              <a:spcBef>
                <a:spcPts val="620"/>
              </a:spcBef>
              <a:spcAft>
                <a:spcPts val="0"/>
              </a:spcAft>
              <a:buClr>
                <a:schemeClr val="dk1"/>
              </a:buClr>
              <a:buSzPts val="3100"/>
              <a:buNone/>
              <a:defRPr sz="3100"/>
            </a:lvl8pPr>
            <a:lvl9pPr marL="4114800" lvl="8" indent="-228600" algn="l">
              <a:spcBef>
                <a:spcPts val="620"/>
              </a:spcBef>
              <a:spcAft>
                <a:spcPts val="0"/>
              </a:spcAft>
              <a:buClr>
                <a:schemeClr val="dk1"/>
              </a:buClr>
              <a:buSzPts val="3100"/>
              <a:buNone/>
              <a:defRPr sz="3100"/>
            </a:lvl9pPr>
          </a:lstStyle>
          <a:p>
            <a:endParaRPr/>
          </a:p>
        </p:txBody>
      </p:sp>
      <p:sp>
        <p:nvSpPr>
          <p:cNvPr id="5" name="Google Shape;12;p1">
            <a:extLst>
              <a:ext uri="{FF2B5EF4-FFF2-40B4-BE49-F238E27FC236}">
                <a16:creationId xmlns:a16="http://schemas.microsoft.com/office/drawing/2014/main" id="{DD13DAB3-0900-4FA5-9F51-8A279BE683A6}"/>
              </a:ext>
            </a:extLst>
          </p:cNvPr>
          <p:cNvSpPr txBox="1">
            <a:spLocks noGrp="1"/>
          </p:cNvSpPr>
          <p:nvPr>
            <p:ph type="dt" idx="11"/>
          </p:nvPr>
        </p:nvSpPr>
        <p:spPr>
          <a:ln/>
        </p:spPr>
        <p:txBody>
          <a:bodyPr/>
          <a:lstStyle>
            <a:lvl1pPr>
              <a:defRPr/>
            </a:lvl1pPr>
          </a:lstStyle>
          <a:p>
            <a:pPr>
              <a:defRPr/>
            </a:pPr>
            <a:endParaRPr lang="en-US" altLang="en-US" dirty="0"/>
          </a:p>
        </p:txBody>
      </p:sp>
      <p:sp>
        <p:nvSpPr>
          <p:cNvPr id="6" name="Google Shape;13;p1">
            <a:extLst>
              <a:ext uri="{FF2B5EF4-FFF2-40B4-BE49-F238E27FC236}">
                <a16:creationId xmlns:a16="http://schemas.microsoft.com/office/drawing/2014/main" id="{4AF7E3D9-BB92-41B8-A990-467CF3F91CF8}"/>
              </a:ext>
            </a:extLst>
          </p:cNvPr>
          <p:cNvSpPr txBox="1">
            <a:spLocks noGrp="1"/>
          </p:cNvSpPr>
          <p:nvPr>
            <p:ph type="ftr" idx="12"/>
          </p:nvPr>
        </p:nvSpPr>
        <p:spPr>
          <a:ln/>
        </p:spPr>
        <p:txBody>
          <a:bodyPr/>
          <a:lstStyle>
            <a:lvl1pPr>
              <a:defRPr/>
            </a:lvl1pPr>
          </a:lstStyle>
          <a:p>
            <a:pPr>
              <a:defRPr/>
            </a:pPr>
            <a:endParaRPr lang="en-US" altLang="en-US" dirty="0"/>
          </a:p>
        </p:txBody>
      </p:sp>
      <p:sp>
        <p:nvSpPr>
          <p:cNvPr id="7" name="Google Shape;14;p1">
            <a:extLst>
              <a:ext uri="{FF2B5EF4-FFF2-40B4-BE49-F238E27FC236}">
                <a16:creationId xmlns:a16="http://schemas.microsoft.com/office/drawing/2014/main" id="{AF922DA1-64E3-4628-A610-9921205A4B3B}"/>
              </a:ext>
            </a:extLst>
          </p:cNvPr>
          <p:cNvSpPr txBox="1">
            <a:spLocks noGrp="1"/>
          </p:cNvSpPr>
          <p:nvPr>
            <p:ph type="sldNum" idx="13"/>
          </p:nvPr>
        </p:nvSpPr>
        <p:spPr>
          <a:ln/>
        </p:spPr>
        <p:txBody>
          <a:bodyPr/>
          <a:lstStyle>
            <a:lvl1pPr>
              <a:defRPr/>
            </a:lvl1pPr>
          </a:lstStyle>
          <a:p>
            <a:pPr>
              <a:defRPr/>
            </a:pPr>
            <a:fld id="{7D0EDAD6-D42A-4C0E-80FF-33AB9DF74A8C}" type="slidenum">
              <a:rPr lang="en-US" altLang="en-US"/>
              <a:pPr>
                <a:defRPr/>
              </a:pPr>
              <a:t>‹#›</a:t>
            </a:fld>
            <a:endParaRPr lang="en-US" altLang="en-US" dirty="0"/>
          </a:p>
        </p:txBody>
      </p:sp>
    </p:spTree>
    <p:extLst>
      <p:ext uri="{BB962C8B-B14F-4D97-AF65-F5344CB8AC3E}">
        <p14:creationId xmlns:p14="http://schemas.microsoft.com/office/powerpoint/2010/main" val="16990592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Google Shape;10;p1">
            <a:extLst>
              <a:ext uri="{FF2B5EF4-FFF2-40B4-BE49-F238E27FC236}">
                <a16:creationId xmlns:a16="http://schemas.microsoft.com/office/drawing/2014/main" id="{8A21B498-C04C-48C4-BC75-3D7C05F9E7EE}"/>
              </a:ext>
            </a:extLst>
          </p:cNvPr>
          <p:cNvSpPr txBox="1">
            <a:spLocks noGrp="1"/>
          </p:cNvSpPr>
          <p:nvPr>
            <p:ph type="title"/>
          </p:nvPr>
        </p:nvSpPr>
        <p:spPr bwMode="auto">
          <a:xfrm>
            <a:off x="1096963" y="1317625"/>
            <a:ext cx="197516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13500" tIns="156750" rIns="313500" bIns="156750" numCol="1" anchor="ctr" anchorCtr="0" compatLnSpc="1">
            <a:prstTxWarp prst="textNoShape">
              <a:avLst/>
            </a:prstTxWarp>
          </a:bodyPr>
          <a:lstStyle/>
          <a:p>
            <a:pPr lvl="0"/>
            <a:endParaRPr lang="en-US" altLang="en-US">
              <a:sym typeface="Arial" panose="020B0604020202020204" pitchFamily="34" charset="0"/>
            </a:endParaRPr>
          </a:p>
        </p:txBody>
      </p:sp>
      <p:sp>
        <p:nvSpPr>
          <p:cNvPr id="1027" name="Google Shape;11;p1">
            <a:extLst>
              <a:ext uri="{FF2B5EF4-FFF2-40B4-BE49-F238E27FC236}">
                <a16:creationId xmlns:a16="http://schemas.microsoft.com/office/drawing/2014/main" id="{42D1B065-B16A-45A7-AD29-C8A4C1F8C2FC}"/>
              </a:ext>
            </a:extLst>
          </p:cNvPr>
          <p:cNvSpPr txBox="1">
            <a:spLocks noGrp="1"/>
          </p:cNvSpPr>
          <p:nvPr>
            <p:ph type="body" idx="1"/>
          </p:nvPr>
        </p:nvSpPr>
        <p:spPr bwMode="auto">
          <a:xfrm>
            <a:off x="1096963" y="7680325"/>
            <a:ext cx="19751675" cy="2172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13500" tIns="156750" rIns="313500" bIns="156750" numCol="1" anchor="t" anchorCtr="0" compatLnSpc="1">
            <a:prstTxWarp prst="textNoShape">
              <a:avLst/>
            </a:prstTxWarp>
          </a:bodyPr>
          <a:lstStyle/>
          <a:p>
            <a:pPr lvl="0"/>
            <a:endParaRPr lang="en-US" altLang="en-US">
              <a:sym typeface="Arial" panose="020B0604020202020204" pitchFamily="34" charset="0"/>
            </a:endParaRPr>
          </a:p>
        </p:txBody>
      </p:sp>
      <p:sp>
        <p:nvSpPr>
          <p:cNvPr id="1028" name="Google Shape;12;p1">
            <a:extLst>
              <a:ext uri="{FF2B5EF4-FFF2-40B4-BE49-F238E27FC236}">
                <a16:creationId xmlns:a16="http://schemas.microsoft.com/office/drawing/2014/main" id="{22F36309-9D81-4009-B06B-D3A83F3395E2}"/>
              </a:ext>
            </a:extLst>
          </p:cNvPr>
          <p:cNvSpPr txBox="1">
            <a:spLocks noGrp="1"/>
          </p:cNvSpPr>
          <p:nvPr>
            <p:ph type="dt" idx="10"/>
          </p:nvPr>
        </p:nvSpPr>
        <p:spPr bwMode="auto">
          <a:xfrm>
            <a:off x="1096963" y="30510163"/>
            <a:ext cx="5121275" cy="1752600"/>
          </a:xfrm>
          <a:prstGeom prst="rect">
            <a:avLst/>
          </a:prstGeom>
          <a:noFill/>
          <a:ln>
            <a:noFill/>
          </a:ln>
        </p:spPr>
        <p:txBody>
          <a:bodyPr vert="horz" wrap="square" lIns="313500" tIns="156750" rIns="313500" bIns="156750" numCol="1" anchor="ctr" anchorCtr="0" compatLnSpc="1">
            <a:prstTxWarp prst="textNoShape">
              <a:avLst/>
            </a:prstTxWarp>
          </a:bodyPr>
          <a:lstStyle>
            <a:lvl1pPr eaLnBrk="1" hangingPunct="1">
              <a:buClr>
                <a:srgbClr val="000000"/>
              </a:buClr>
              <a:buSzPts val="1400"/>
              <a:buFont typeface="Arial" panose="020B0604020202020204" pitchFamily="34" charset="0"/>
              <a:buNone/>
              <a:defRPr sz="4100">
                <a:solidFill>
                  <a:srgbClr val="898989"/>
                </a:solidFill>
                <a:latin typeface="Calibri" panose="020F0502020204030204" pitchFamily="34" charset="0"/>
                <a:cs typeface="Calibri" panose="020F0502020204030204" pitchFamily="34" charset="0"/>
                <a:sym typeface="Calibri" panose="020F0502020204030204" pitchFamily="34" charset="0"/>
              </a:defRPr>
            </a:lvl1pPr>
          </a:lstStyle>
          <a:p>
            <a:pPr>
              <a:defRPr/>
            </a:pPr>
            <a:endParaRPr lang="en-US" altLang="en-US" dirty="0"/>
          </a:p>
        </p:txBody>
      </p:sp>
      <p:sp>
        <p:nvSpPr>
          <p:cNvPr id="1029" name="Google Shape;13;p1">
            <a:extLst>
              <a:ext uri="{FF2B5EF4-FFF2-40B4-BE49-F238E27FC236}">
                <a16:creationId xmlns:a16="http://schemas.microsoft.com/office/drawing/2014/main" id="{0318CD44-DB68-4534-AEA2-8FF5A7DE6D7B}"/>
              </a:ext>
            </a:extLst>
          </p:cNvPr>
          <p:cNvSpPr txBox="1">
            <a:spLocks noGrp="1"/>
          </p:cNvSpPr>
          <p:nvPr>
            <p:ph type="ftr" idx="11"/>
          </p:nvPr>
        </p:nvSpPr>
        <p:spPr bwMode="auto">
          <a:xfrm>
            <a:off x="7497763" y="30510163"/>
            <a:ext cx="6950075" cy="1752600"/>
          </a:xfrm>
          <a:prstGeom prst="rect">
            <a:avLst/>
          </a:prstGeom>
          <a:noFill/>
          <a:ln>
            <a:noFill/>
          </a:ln>
        </p:spPr>
        <p:txBody>
          <a:bodyPr vert="horz" wrap="square" lIns="313500" tIns="156750" rIns="313500" bIns="156750" numCol="1" anchor="ctr" anchorCtr="0" compatLnSpc="1">
            <a:prstTxWarp prst="textNoShape">
              <a:avLst/>
            </a:prstTxWarp>
          </a:bodyPr>
          <a:lstStyle>
            <a:lvl1pPr algn="ctr" eaLnBrk="1" hangingPunct="1">
              <a:buClr>
                <a:srgbClr val="000000"/>
              </a:buClr>
              <a:buSzPts val="1400"/>
              <a:buFont typeface="Arial" panose="020B0604020202020204" pitchFamily="34" charset="0"/>
              <a:buNone/>
              <a:defRPr sz="4100">
                <a:solidFill>
                  <a:srgbClr val="888888"/>
                </a:solidFill>
                <a:latin typeface="Calibri" panose="020F0502020204030204" pitchFamily="34" charset="0"/>
                <a:cs typeface="Calibri" panose="020F0502020204030204" pitchFamily="34" charset="0"/>
                <a:sym typeface="Calibri" panose="020F0502020204030204" pitchFamily="34" charset="0"/>
              </a:defRPr>
            </a:lvl1pPr>
          </a:lstStyle>
          <a:p>
            <a:pPr>
              <a:defRPr/>
            </a:pPr>
            <a:endParaRPr lang="en-US" altLang="en-US" dirty="0"/>
          </a:p>
        </p:txBody>
      </p:sp>
      <p:sp>
        <p:nvSpPr>
          <p:cNvPr id="1030" name="Google Shape;14;p1">
            <a:extLst>
              <a:ext uri="{FF2B5EF4-FFF2-40B4-BE49-F238E27FC236}">
                <a16:creationId xmlns:a16="http://schemas.microsoft.com/office/drawing/2014/main" id="{983D71C3-3C8A-40A7-88B4-9B87100F4A72}"/>
              </a:ext>
            </a:extLst>
          </p:cNvPr>
          <p:cNvSpPr txBox="1">
            <a:spLocks noGrp="1"/>
          </p:cNvSpPr>
          <p:nvPr>
            <p:ph type="sldNum" idx="12"/>
          </p:nvPr>
        </p:nvSpPr>
        <p:spPr bwMode="auto">
          <a:xfrm>
            <a:off x="15727363" y="30510163"/>
            <a:ext cx="5121275" cy="1752600"/>
          </a:xfrm>
          <a:prstGeom prst="rect">
            <a:avLst/>
          </a:prstGeom>
          <a:noFill/>
          <a:ln>
            <a:noFill/>
          </a:ln>
        </p:spPr>
        <p:txBody>
          <a:bodyPr vert="horz" wrap="square" lIns="313500" tIns="156750" rIns="313500" bIns="156750" numCol="1" anchor="ctr" anchorCtr="0" compatLnSpc="1">
            <a:prstTxWarp prst="textNoShape">
              <a:avLst/>
            </a:prstTxWarp>
          </a:bodyPr>
          <a:lstStyle>
            <a:lvl1pPr algn="r" eaLnBrk="1" hangingPunct="1">
              <a:buClr>
                <a:srgbClr val="000000"/>
              </a:buClr>
              <a:buFont typeface="Arial" panose="020B0604020202020204" pitchFamily="34" charset="0"/>
              <a:buNone/>
              <a:defRPr sz="4100">
                <a:solidFill>
                  <a:srgbClr val="898989"/>
                </a:solidFill>
                <a:latin typeface="Calibri" panose="020F0502020204030204" pitchFamily="34" charset="0"/>
                <a:cs typeface="Calibri" panose="020F0502020204030204" pitchFamily="34" charset="0"/>
                <a:sym typeface="Calibri" panose="020F0502020204030204" pitchFamily="34" charset="0"/>
              </a:defRPr>
            </a:lvl1pPr>
          </a:lstStyle>
          <a:p>
            <a:pPr>
              <a:defRPr/>
            </a:pPr>
            <a:fld id="{0DFFE8BA-B5DC-408E-987B-E8036D18332B}" type="slidenum">
              <a:rPr lang="en-US" altLang="en-US"/>
              <a:pPr>
                <a:defRPr/>
              </a:pPr>
              <a:t>‹#›</a:t>
            </a:fld>
            <a:endParaRPr lang="en-US" altLang="en-US" dirty="0"/>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L="342900" indent="-3429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marL="742950" lvl="1" indent="-28575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marL="11430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marL="16002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marL="20574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g"/><Relationship Id="rId7" Type="http://schemas.openxmlformats.org/officeDocument/2006/relationships/image" Target="../media/image5.jpe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11" Type="http://schemas.openxmlformats.org/officeDocument/2006/relationships/image" Target="../media/image9.jpeg"/><Relationship Id="rId5" Type="http://schemas.openxmlformats.org/officeDocument/2006/relationships/image" Target="../media/image3.jpg"/><Relationship Id="rId10" Type="http://schemas.openxmlformats.org/officeDocument/2006/relationships/image" Target="../media/image8.jpeg"/><Relationship Id="rId4" Type="http://schemas.openxmlformats.org/officeDocument/2006/relationships/image" Target="../media/image2.png"/><Relationship Id="rId9"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itting, table&#10;&#10;Description automatically generated">
            <a:extLst>
              <a:ext uri="{FF2B5EF4-FFF2-40B4-BE49-F238E27FC236}">
                <a16:creationId xmlns:a16="http://schemas.microsoft.com/office/drawing/2014/main" id="{5E9606A6-4008-462A-AA11-B942CC7FFBA6}"/>
              </a:ext>
            </a:extLst>
          </p:cNvPr>
          <p:cNvPicPr>
            <a:picLocks noChangeAspect="1"/>
          </p:cNvPicPr>
          <p:nvPr/>
        </p:nvPicPr>
        <p:blipFill>
          <a:blip r:embed="rId3"/>
          <a:stretch>
            <a:fillRect/>
          </a:stretch>
        </p:blipFill>
        <p:spPr>
          <a:xfrm>
            <a:off x="9399791" y="18607130"/>
            <a:ext cx="4885731" cy="32012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074" name="Google Shape;88;p13">
            <a:extLst>
              <a:ext uri="{FF2B5EF4-FFF2-40B4-BE49-F238E27FC236}">
                <a16:creationId xmlns:a16="http://schemas.microsoft.com/office/drawing/2014/main" id="{88A78209-355A-4C14-BCD6-4FE16F5E71F4}"/>
              </a:ext>
            </a:extLst>
          </p:cNvPr>
          <p:cNvSpPr txBox="1">
            <a:spLocks noChangeArrowheads="1"/>
          </p:cNvSpPr>
          <p:nvPr/>
        </p:nvSpPr>
        <p:spPr bwMode="auto">
          <a:xfrm>
            <a:off x="10021154" y="29843245"/>
            <a:ext cx="10882312" cy="52387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SzPts val="2800"/>
            </a:pPr>
            <a:r>
              <a:rPr lang="en-US" altLang="en-US" sz="3000" b="1" dirty="0"/>
              <a:t>ACKNOWLEDGEMENTS</a:t>
            </a:r>
            <a:endParaRPr lang="en-US" altLang="en-US" sz="3000" dirty="0"/>
          </a:p>
        </p:txBody>
      </p:sp>
      <p:sp>
        <p:nvSpPr>
          <p:cNvPr id="89" name="Google Shape;89;p13">
            <a:extLst>
              <a:ext uri="{FF2B5EF4-FFF2-40B4-BE49-F238E27FC236}">
                <a16:creationId xmlns:a16="http://schemas.microsoft.com/office/drawing/2014/main" id="{2518F4EB-4A54-45E0-8B34-89219EC41070}"/>
              </a:ext>
            </a:extLst>
          </p:cNvPr>
          <p:cNvSpPr/>
          <p:nvPr/>
        </p:nvSpPr>
        <p:spPr>
          <a:xfrm>
            <a:off x="9968798" y="26232092"/>
            <a:ext cx="11134725" cy="3335338"/>
          </a:xfrm>
          <a:prstGeom prst="rect">
            <a:avLst/>
          </a:prstGeom>
          <a:noFill/>
          <a:ln>
            <a:noFill/>
          </a:ln>
        </p:spPr>
        <p:txBody>
          <a:bodyPr spcFirstLastPara="1" lIns="91425" tIns="45700" rIns="91425" bIns="45700"/>
          <a:lstStyle/>
          <a:p>
            <a:pPr marL="342900" indent="-228600" algn="just" eaLnBrk="1" fontAlgn="auto" hangingPunct="1">
              <a:spcBef>
                <a:spcPts val="0"/>
              </a:spcBef>
              <a:spcAft>
                <a:spcPts val="0"/>
              </a:spcAft>
              <a:buClr>
                <a:schemeClr val="dk1"/>
              </a:buClr>
              <a:buSzPts val="1800"/>
              <a:buFont typeface="Calibri"/>
              <a:buNone/>
              <a:defRPr/>
            </a:pPr>
            <a:endParaRPr sz="1800" kern="0" dirty="0">
              <a:solidFill>
                <a:schemeClr val="dk1"/>
              </a:solidFill>
              <a:latin typeface="Times New Roman"/>
              <a:ea typeface="Times New Roman"/>
              <a:cs typeface="Times New Roman"/>
              <a:sym typeface="Times New Roman"/>
            </a:endParaRPr>
          </a:p>
          <a:p>
            <a:pPr marL="342900" indent="-381000" eaLnBrk="1" fontAlgn="auto" hangingPunct="1">
              <a:spcBef>
                <a:spcPts val="0"/>
              </a:spcBef>
              <a:spcAft>
                <a:spcPts val="0"/>
              </a:spcAft>
              <a:buClr>
                <a:schemeClr val="dk1"/>
              </a:buClr>
              <a:buSzPts val="2400"/>
              <a:buFont typeface="Wingdings" pitchFamily="2" charset="2"/>
              <a:buChar char="§"/>
              <a:defRPr/>
            </a:pPr>
            <a:r>
              <a:rPr lang="en-US" sz="2000" kern="0" dirty="0">
                <a:solidFill>
                  <a:schemeClr val="dk1"/>
                </a:solidFill>
                <a:latin typeface="+mn-lt"/>
                <a:ea typeface="Times New Roman"/>
                <a:cs typeface="Times New Roman"/>
                <a:sym typeface="Times New Roman"/>
              </a:rPr>
              <a:t> V.M. Jain, G.N. Karibasappa, A.S. Dodamani, V.K. Prashanth, G.V. Mali (2016) Comparative Assessment of Antimicrobial Efficacy of different Hand Sanitizers: An in Vitro Study. Dental Research Journal, 13(5): 424–431</a:t>
            </a:r>
          </a:p>
          <a:p>
            <a:pPr marL="342900" indent="-381000" eaLnBrk="1" fontAlgn="auto" hangingPunct="1">
              <a:spcBef>
                <a:spcPts val="0"/>
              </a:spcBef>
              <a:spcAft>
                <a:spcPts val="0"/>
              </a:spcAft>
              <a:buClr>
                <a:schemeClr val="dk1"/>
              </a:buClr>
              <a:buSzPts val="2400"/>
              <a:buFont typeface="Wingdings" pitchFamily="2" charset="2"/>
              <a:buChar char="§"/>
              <a:defRPr/>
            </a:pPr>
            <a:r>
              <a:rPr lang="en-US" sz="2000" kern="0" dirty="0">
                <a:solidFill>
                  <a:schemeClr val="dk1"/>
                </a:solidFill>
                <a:latin typeface="+mn-lt"/>
                <a:ea typeface="Times New Roman"/>
                <a:cs typeface="Times New Roman"/>
                <a:sym typeface="Times New Roman"/>
              </a:rPr>
              <a:t>R. Babeluk, S. Jutz, S. Mertlitz, J. Matiasek, C. Klaus (2014) Hand Hygiene: Evaluation of Three Disinfectant Hand Sanitizer in a Community Setting. US National Library of Medicine National Institutes of Health, 9(11): e111969. doi: 10.1371/journal.pone.0111969</a:t>
            </a:r>
          </a:p>
          <a:p>
            <a:pPr marL="342900" indent="-381000" eaLnBrk="1" fontAlgn="auto" hangingPunct="1">
              <a:spcBef>
                <a:spcPts val="0"/>
              </a:spcBef>
              <a:spcAft>
                <a:spcPts val="0"/>
              </a:spcAft>
              <a:buClr>
                <a:schemeClr val="dk1"/>
              </a:buClr>
              <a:buSzPts val="2400"/>
              <a:buFont typeface="Wingdings" pitchFamily="2" charset="2"/>
              <a:buChar char="§"/>
              <a:defRPr/>
            </a:pPr>
            <a:r>
              <a:rPr lang="en-US" sz="2000" kern="0" dirty="0">
                <a:solidFill>
                  <a:schemeClr val="dk1"/>
                </a:solidFill>
                <a:latin typeface="+mn-lt"/>
                <a:ea typeface="Times New Roman"/>
                <a:cs typeface="Times New Roman"/>
                <a:sym typeface="Times New Roman"/>
              </a:rPr>
              <a:t>S.F. Bloomfield, A.E. Aiello, B. Cookson, C. O'Boyle, E.L. Larson (2007) The effectiveness of hand hygiene procedures in reducing the risks of infections in home and community settings including handwashing and alcohol-based hand sanitizers. American Journal of Infection Control, S27-S64. https://doi.org/10.1016/j.ajic.2007.07.001</a:t>
            </a:r>
          </a:p>
          <a:p>
            <a:pPr marL="342900" indent="-381000" eaLnBrk="1" fontAlgn="auto" hangingPunct="1">
              <a:spcBef>
                <a:spcPts val="0"/>
              </a:spcBef>
              <a:spcAft>
                <a:spcPts val="0"/>
              </a:spcAft>
              <a:buClr>
                <a:schemeClr val="dk1"/>
              </a:buClr>
              <a:buSzPts val="2400"/>
              <a:buFont typeface="Wingdings" pitchFamily="2" charset="2"/>
              <a:buChar char="§"/>
              <a:defRPr/>
            </a:pPr>
            <a:endParaRPr sz="2400" kern="0" dirty="0">
              <a:solidFill>
                <a:schemeClr val="dk1"/>
              </a:solidFill>
              <a:latin typeface="+mn-lt"/>
              <a:ea typeface="Times New Roman"/>
              <a:cs typeface="Times New Roman"/>
              <a:sym typeface="Times New Roman"/>
            </a:endParaRPr>
          </a:p>
        </p:txBody>
      </p:sp>
      <p:sp>
        <p:nvSpPr>
          <p:cNvPr id="3076" name="Google Shape;90;p13">
            <a:extLst>
              <a:ext uri="{FF2B5EF4-FFF2-40B4-BE49-F238E27FC236}">
                <a16:creationId xmlns:a16="http://schemas.microsoft.com/office/drawing/2014/main" id="{4F987827-883F-4DE2-9A7E-04CDA34D046F}"/>
              </a:ext>
            </a:extLst>
          </p:cNvPr>
          <p:cNvSpPr txBox="1">
            <a:spLocks noChangeArrowheads="1"/>
          </p:cNvSpPr>
          <p:nvPr/>
        </p:nvSpPr>
        <p:spPr bwMode="auto">
          <a:xfrm>
            <a:off x="9983613" y="25625045"/>
            <a:ext cx="11052175" cy="776287"/>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SzPts val="2800"/>
            </a:pPr>
            <a:r>
              <a:rPr lang="en-US" altLang="en-US" sz="3000" b="1" dirty="0"/>
              <a:t>REFERENCES</a:t>
            </a:r>
            <a:endParaRPr lang="en-US" altLang="en-US" sz="3000" dirty="0"/>
          </a:p>
        </p:txBody>
      </p:sp>
      <p:sp>
        <p:nvSpPr>
          <p:cNvPr id="3077" name="Google Shape;91;p13">
            <a:extLst>
              <a:ext uri="{FF2B5EF4-FFF2-40B4-BE49-F238E27FC236}">
                <a16:creationId xmlns:a16="http://schemas.microsoft.com/office/drawing/2014/main" id="{34FEC668-FABD-4AF8-AC95-D9235229C564}"/>
              </a:ext>
            </a:extLst>
          </p:cNvPr>
          <p:cNvSpPr txBox="1">
            <a:spLocks noChangeArrowheads="1"/>
          </p:cNvSpPr>
          <p:nvPr/>
        </p:nvSpPr>
        <p:spPr bwMode="auto">
          <a:xfrm>
            <a:off x="-66675" y="21967825"/>
            <a:ext cx="12815888"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4000" dirty="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078" name="Google Shape;93;p13">
            <a:extLst>
              <a:ext uri="{FF2B5EF4-FFF2-40B4-BE49-F238E27FC236}">
                <a16:creationId xmlns:a16="http://schemas.microsoft.com/office/drawing/2014/main" id="{E5AA53ED-B937-4497-B3FB-29885094DE36}"/>
              </a:ext>
            </a:extLst>
          </p:cNvPr>
          <p:cNvSpPr txBox="1">
            <a:spLocks noChangeArrowheads="1"/>
          </p:cNvSpPr>
          <p:nvPr/>
        </p:nvSpPr>
        <p:spPr bwMode="auto">
          <a:xfrm>
            <a:off x="9503412" y="3749677"/>
            <a:ext cx="10709275" cy="672289"/>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SzPts val="2800"/>
            </a:pPr>
            <a:r>
              <a:rPr lang="en-US" altLang="en-US" sz="3000" b="1" dirty="0"/>
              <a:t>EXPERIMENTAL WORK &amp; RESULTS </a:t>
            </a:r>
          </a:p>
        </p:txBody>
      </p:sp>
      <p:sp>
        <p:nvSpPr>
          <p:cNvPr id="3079" name="Google Shape;94;p13">
            <a:extLst>
              <a:ext uri="{FF2B5EF4-FFF2-40B4-BE49-F238E27FC236}">
                <a16:creationId xmlns:a16="http://schemas.microsoft.com/office/drawing/2014/main" id="{0EDEA9D9-91EC-4B3A-8148-5A3B3D168561}"/>
              </a:ext>
            </a:extLst>
          </p:cNvPr>
          <p:cNvSpPr txBox="1">
            <a:spLocks noChangeArrowheads="1"/>
          </p:cNvSpPr>
          <p:nvPr/>
        </p:nvSpPr>
        <p:spPr bwMode="auto">
          <a:xfrm>
            <a:off x="6084888" y="1254125"/>
            <a:ext cx="10420350"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nchor="t"/>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n-US" altLang="en-US" sz="2800" b="1" dirty="0">
                <a:solidFill>
                  <a:srgbClr val="7030A0"/>
                </a:solidFill>
              </a:rPr>
              <a:t>Jordan Lewis</a:t>
            </a:r>
            <a:r>
              <a:rPr lang="en-US" altLang="en-US" sz="2800" b="1" baseline="30000" dirty="0">
                <a:solidFill>
                  <a:srgbClr val="7030A0"/>
                </a:solidFill>
              </a:rPr>
              <a:t>1 </a:t>
            </a:r>
            <a:r>
              <a:rPr lang="en-US" altLang="en-US" sz="2800" b="1" dirty="0">
                <a:solidFill>
                  <a:srgbClr val="7030A0"/>
                </a:solidFill>
              </a:rPr>
              <a:t>and Samuel A. Darko</a:t>
            </a:r>
            <a:r>
              <a:rPr lang="en-US" altLang="en-US" sz="2800" b="1" baseline="30000" dirty="0">
                <a:solidFill>
                  <a:srgbClr val="7030A0"/>
                </a:solidFill>
              </a:rPr>
              <a:t>2</a:t>
            </a:r>
          </a:p>
        </p:txBody>
      </p:sp>
      <p:sp>
        <p:nvSpPr>
          <p:cNvPr id="3080" name="Google Shape;95;p13">
            <a:extLst>
              <a:ext uri="{FF2B5EF4-FFF2-40B4-BE49-F238E27FC236}">
                <a16:creationId xmlns:a16="http://schemas.microsoft.com/office/drawing/2014/main" id="{1BFE2AC1-200C-4E82-8F77-CAEBC9B48F11}"/>
              </a:ext>
            </a:extLst>
          </p:cNvPr>
          <p:cNvSpPr txBox="1">
            <a:spLocks noChangeArrowheads="1"/>
          </p:cNvSpPr>
          <p:nvPr/>
        </p:nvSpPr>
        <p:spPr bwMode="auto">
          <a:xfrm>
            <a:off x="114300" y="3817939"/>
            <a:ext cx="9081294" cy="59531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SzPts val="2800"/>
            </a:pPr>
            <a:r>
              <a:rPr lang="en-US" altLang="en-US" sz="3000" b="1" dirty="0"/>
              <a:t>ABSTRACT</a:t>
            </a:r>
            <a:endParaRPr lang="en-US" altLang="en-US" sz="3000" dirty="0"/>
          </a:p>
        </p:txBody>
      </p:sp>
      <p:sp>
        <p:nvSpPr>
          <p:cNvPr id="3081" name="Google Shape;96;p13">
            <a:extLst>
              <a:ext uri="{FF2B5EF4-FFF2-40B4-BE49-F238E27FC236}">
                <a16:creationId xmlns:a16="http://schemas.microsoft.com/office/drawing/2014/main" id="{090CC60D-51F2-4088-B44D-F286E2D217A2}"/>
              </a:ext>
            </a:extLst>
          </p:cNvPr>
          <p:cNvSpPr>
            <a:spLocks noChangeArrowheads="1"/>
          </p:cNvSpPr>
          <p:nvPr/>
        </p:nvSpPr>
        <p:spPr bwMode="auto">
          <a:xfrm>
            <a:off x="10823575" y="21817013"/>
            <a:ext cx="1097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just" eaLnBrk="1" hangingPunct="1"/>
            <a:r>
              <a:rPr lang="en-US" altLang="en-US" sz="2000" dirty="0"/>
              <a:t>    </a:t>
            </a:r>
          </a:p>
        </p:txBody>
      </p:sp>
      <p:sp>
        <p:nvSpPr>
          <p:cNvPr id="97" name="Google Shape;97;p13">
            <a:extLst>
              <a:ext uri="{FF2B5EF4-FFF2-40B4-BE49-F238E27FC236}">
                <a16:creationId xmlns:a16="http://schemas.microsoft.com/office/drawing/2014/main" id="{BEF9564A-5439-4762-B5DE-173057FB462F}"/>
              </a:ext>
            </a:extLst>
          </p:cNvPr>
          <p:cNvSpPr/>
          <p:nvPr/>
        </p:nvSpPr>
        <p:spPr>
          <a:xfrm>
            <a:off x="10021154" y="30416361"/>
            <a:ext cx="10972800" cy="1038225"/>
          </a:xfrm>
          <a:prstGeom prst="rect">
            <a:avLst/>
          </a:prstGeom>
          <a:noFill/>
          <a:ln>
            <a:noFill/>
          </a:ln>
        </p:spPr>
        <p:txBody>
          <a:bodyPr spcFirstLastPara="1" lIns="91425" tIns="45700" rIns="91425" bIns="45700" anchor="t"/>
          <a:lstStyle/>
          <a:p>
            <a:pPr algn="just" eaLnBrk="1" fontAlgn="auto" hangingPunct="1">
              <a:spcBef>
                <a:spcPts val="0"/>
              </a:spcBef>
              <a:spcAft>
                <a:spcPts val="0"/>
              </a:spcAft>
              <a:buClr>
                <a:srgbClr val="000000"/>
              </a:buClr>
              <a:buFont typeface="Arial"/>
              <a:buNone/>
              <a:defRPr/>
            </a:pPr>
            <a:r>
              <a:rPr lang="en-US" sz="2000" kern="0" dirty="0">
                <a:latin typeface="+mn-lt"/>
                <a:ea typeface="Times New Roman"/>
                <a:cs typeface="Times New Roman"/>
                <a:sym typeface="Times New Roman"/>
              </a:rPr>
              <a:t>This work was made possible through generous support from: </a:t>
            </a:r>
          </a:p>
          <a:p>
            <a:pPr algn="just" eaLnBrk="1" fontAlgn="auto" hangingPunct="1">
              <a:spcBef>
                <a:spcPts val="0"/>
              </a:spcBef>
              <a:spcAft>
                <a:spcPts val="0"/>
              </a:spcAft>
              <a:buClr>
                <a:srgbClr val="000000"/>
              </a:buClr>
              <a:defRPr/>
            </a:pPr>
            <a:r>
              <a:rPr lang="en-US" sz="2000" kern="0" dirty="0">
                <a:latin typeface="+mn-lt"/>
                <a:ea typeface="Times New Roman"/>
                <a:cs typeface="Times New Roman"/>
                <a:sym typeface="Times New Roman"/>
              </a:rPr>
              <a:t>US Dept of Education MSEIP Grant , Award # P120A190061</a:t>
            </a:r>
            <a:endParaRPr lang="en-US" sz="2000" kern="0" dirty="0">
              <a:latin typeface="+mn-lt"/>
              <a:ea typeface="Times New Roman"/>
              <a:cs typeface="Times New Roman"/>
            </a:endParaRPr>
          </a:p>
          <a:p>
            <a:pPr algn="just" eaLnBrk="1" fontAlgn="auto" hangingPunct="1">
              <a:spcBef>
                <a:spcPts val="0"/>
              </a:spcBef>
              <a:spcAft>
                <a:spcPts val="0"/>
              </a:spcAft>
              <a:buClr>
                <a:srgbClr val="000000"/>
              </a:buClr>
              <a:defRPr/>
            </a:pPr>
            <a:r>
              <a:rPr lang="en-US" sz="2000" kern="0" dirty="0">
                <a:latin typeface="+mn-lt"/>
                <a:ea typeface="Times New Roman"/>
                <a:cs typeface="Times New Roman"/>
              </a:rPr>
              <a:t>Through the Benedict College Office of Sponsored Programs</a:t>
            </a:r>
          </a:p>
          <a:p>
            <a:pPr algn="just" eaLnBrk="1" fontAlgn="auto" hangingPunct="1">
              <a:spcBef>
                <a:spcPts val="0"/>
              </a:spcBef>
              <a:spcAft>
                <a:spcPts val="0"/>
              </a:spcAft>
              <a:buClr>
                <a:srgbClr val="000000"/>
              </a:buClr>
              <a:defRPr/>
            </a:pPr>
            <a:endParaRPr lang="en-US" sz="2000" kern="0" dirty="0">
              <a:latin typeface="+mn-lt"/>
              <a:ea typeface="Times New Roman"/>
              <a:cs typeface="Times New Roman"/>
            </a:endParaRPr>
          </a:p>
          <a:p>
            <a:pPr algn="just" eaLnBrk="1" fontAlgn="auto" hangingPunct="1">
              <a:spcBef>
                <a:spcPts val="0"/>
              </a:spcBef>
              <a:spcAft>
                <a:spcPts val="0"/>
              </a:spcAft>
              <a:buClr>
                <a:srgbClr val="000000"/>
              </a:buClr>
              <a:buFont typeface="Arial"/>
              <a:buNone/>
              <a:defRPr/>
            </a:pPr>
            <a:endParaRPr sz="2500" kern="0" dirty="0">
              <a:latin typeface="+mn-lt"/>
              <a:ea typeface="Times New Roman"/>
              <a:cs typeface="Times New Roman"/>
              <a:sym typeface="Times New Roman"/>
            </a:endParaRPr>
          </a:p>
        </p:txBody>
      </p:sp>
      <p:sp>
        <p:nvSpPr>
          <p:cNvPr id="3083" name="Google Shape;98;p13">
            <a:extLst>
              <a:ext uri="{FF2B5EF4-FFF2-40B4-BE49-F238E27FC236}">
                <a16:creationId xmlns:a16="http://schemas.microsoft.com/office/drawing/2014/main" id="{01F7D958-C6F1-42F8-8BF0-DAA703D71674}"/>
              </a:ext>
            </a:extLst>
          </p:cNvPr>
          <p:cNvSpPr txBox="1">
            <a:spLocks noChangeArrowheads="1"/>
          </p:cNvSpPr>
          <p:nvPr/>
        </p:nvSpPr>
        <p:spPr bwMode="auto">
          <a:xfrm>
            <a:off x="148999" y="12393513"/>
            <a:ext cx="9008304" cy="5313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SzPts val="2800"/>
            </a:pPr>
            <a:r>
              <a:rPr lang="en-US" altLang="en-US" sz="3000" b="1" dirty="0"/>
              <a:t>BACKGROUND INFORMATION</a:t>
            </a:r>
          </a:p>
        </p:txBody>
      </p:sp>
      <p:sp>
        <p:nvSpPr>
          <p:cNvPr id="3085" name="Google Shape;100;p13">
            <a:extLst>
              <a:ext uri="{FF2B5EF4-FFF2-40B4-BE49-F238E27FC236}">
                <a16:creationId xmlns:a16="http://schemas.microsoft.com/office/drawing/2014/main" id="{193E4BA3-25A9-4070-9BD6-5452FDAE13FA}"/>
              </a:ext>
            </a:extLst>
          </p:cNvPr>
          <p:cNvSpPr txBox="1">
            <a:spLocks noChangeArrowheads="1"/>
          </p:cNvSpPr>
          <p:nvPr/>
        </p:nvSpPr>
        <p:spPr bwMode="auto">
          <a:xfrm>
            <a:off x="9828831" y="22078364"/>
            <a:ext cx="11122025" cy="6032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SzPts val="2800"/>
            </a:pPr>
            <a:r>
              <a:rPr lang="en-US" altLang="en-US" sz="3000" b="1" dirty="0"/>
              <a:t>RESULTS</a:t>
            </a:r>
            <a:endParaRPr lang="en-US" altLang="en-US" sz="3000" dirty="0"/>
          </a:p>
        </p:txBody>
      </p:sp>
      <p:pic>
        <p:nvPicPr>
          <p:cNvPr id="3086" name="Google Shape;101;p13" descr="benedict logo.png">
            <a:extLst>
              <a:ext uri="{FF2B5EF4-FFF2-40B4-BE49-F238E27FC236}">
                <a16:creationId xmlns:a16="http://schemas.microsoft.com/office/drawing/2014/main" id="{22B3E6BC-A30B-416D-803A-546D5D0BF173}"/>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003300"/>
            <a:ext cx="2198688" cy="243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7" name="Google Shape;102;p13">
            <a:extLst>
              <a:ext uri="{FF2B5EF4-FFF2-40B4-BE49-F238E27FC236}">
                <a16:creationId xmlns:a16="http://schemas.microsoft.com/office/drawing/2014/main" id="{9CA954BF-0A0B-4AF4-AB53-F66D985B9014}"/>
              </a:ext>
            </a:extLst>
          </p:cNvPr>
          <p:cNvSpPr txBox="1">
            <a:spLocks noChangeArrowheads="1"/>
          </p:cNvSpPr>
          <p:nvPr/>
        </p:nvSpPr>
        <p:spPr bwMode="auto">
          <a:xfrm>
            <a:off x="1557338" y="273050"/>
            <a:ext cx="1966912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nchor="t"/>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n-US" altLang="en-US" sz="4000" b="1" dirty="0">
                <a:solidFill>
                  <a:srgbClr val="7030A0"/>
                </a:solidFill>
              </a:rPr>
              <a:t>Evaluating Hand Soap and Antibacterial Hand Sanitizer against Microorganisms </a:t>
            </a:r>
          </a:p>
        </p:txBody>
      </p:sp>
      <p:sp>
        <p:nvSpPr>
          <p:cNvPr id="3088" name="Google Shape;103;p13">
            <a:extLst>
              <a:ext uri="{FF2B5EF4-FFF2-40B4-BE49-F238E27FC236}">
                <a16:creationId xmlns:a16="http://schemas.microsoft.com/office/drawing/2014/main" id="{367EE617-2589-464A-B7AB-BF821A370FB2}"/>
              </a:ext>
            </a:extLst>
          </p:cNvPr>
          <p:cNvSpPr txBox="1">
            <a:spLocks noChangeArrowheads="1"/>
          </p:cNvSpPr>
          <p:nvPr/>
        </p:nvSpPr>
        <p:spPr bwMode="auto">
          <a:xfrm>
            <a:off x="6932613" y="2802874"/>
            <a:ext cx="87249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n-US" altLang="en-US" sz="4000" dirty="0"/>
              <a:t> </a:t>
            </a:r>
            <a:r>
              <a:rPr lang="en-US" altLang="en-US" sz="2800" b="1" dirty="0">
                <a:solidFill>
                  <a:srgbClr val="7030A0"/>
                </a:solidFill>
              </a:rPr>
              <a:t>Benedict College, Columbia SC</a:t>
            </a:r>
          </a:p>
        </p:txBody>
      </p:sp>
      <p:sp>
        <p:nvSpPr>
          <p:cNvPr id="3089" name="Google Shape;104;p13">
            <a:extLst>
              <a:ext uri="{FF2B5EF4-FFF2-40B4-BE49-F238E27FC236}">
                <a16:creationId xmlns:a16="http://schemas.microsoft.com/office/drawing/2014/main" id="{BF62A457-1F6B-44DE-94E7-A87977A38E58}"/>
              </a:ext>
            </a:extLst>
          </p:cNvPr>
          <p:cNvSpPr txBox="1">
            <a:spLocks noChangeArrowheads="1"/>
          </p:cNvSpPr>
          <p:nvPr/>
        </p:nvSpPr>
        <p:spPr bwMode="auto">
          <a:xfrm flipH="1">
            <a:off x="5658869" y="1735728"/>
            <a:ext cx="12297973" cy="69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nchor="t"/>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n-US" altLang="en-US" sz="2800" b="1" baseline="30000" dirty="0">
                <a:solidFill>
                  <a:srgbClr val="7030A0"/>
                </a:solidFill>
              </a:rPr>
              <a:t>1</a:t>
            </a:r>
            <a:r>
              <a:rPr lang="en-US" altLang="en-US" sz="2800" b="1" dirty="0">
                <a:solidFill>
                  <a:srgbClr val="7030A0"/>
                </a:solidFill>
              </a:rPr>
              <a:t>Biology, Chemistry and Environmental Health Science Department</a:t>
            </a:r>
          </a:p>
          <a:p>
            <a:pPr algn="ctr" eaLnBrk="1" hangingPunct="1"/>
            <a:r>
              <a:rPr lang="en-US" altLang="en-US" sz="3600" dirty="0">
                <a:latin typeface="Arial"/>
                <a:cs typeface="Arial"/>
              </a:rPr>
              <a:t> </a:t>
            </a:r>
            <a:r>
              <a:rPr lang="en-US" altLang="en-US" sz="2400" baseline="30000" dirty="0">
                <a:solidFill>
                  <a:srgbClr val="7030A0"/>
                </a:solidFill>
                <a:latin typeface="Arial"/>
                <a:cs typeface="Arial"/>
              </a:rPr>
              <a:t>2 </a:t>
            </a:r>
            <a:r>
              <a:rPr lang="en-US" altLang="en-US" sz="2800" b="1" dirty="0">
                <a:solidFill>
                  <a:srgbClr val="7030A0"/>
                </a:solidFill>
                <a:latin typeface="Arial"/>
                <a:cs typeface="Arial"/>
              </a:rPr>
              <a:t>Computer Science, Physics and Engineering Department </a:t>
            </a:r>
            <a:endParaRPr lang="en-US" altLang="en-US" sz="2800" b="1" dirty="0">
              <a:solidFill>
                <a:srgbClr val="7030A0"/>
              </a:solidFill>
            </a:endParaRPr>
          </a:p>
        </p:txBody>
      </p:sp>
      <p:sp>
        <p:nvSpPr>
          <p:cNvPr id="3090" name="Google Shape;105;p13">
            <a:extLst>
              <a:ext uri="{FF2B5EF4-FFF2-40B4-BE49-F238E27FC236}">
                <a16:creationId xmlns:a16="http://schemas.microsoft.com/office/drawing/2014/main" id="{26325279-7E69-4DB0-AA10-B9F8A23D7C94}"/>
              </a:ext>
            </a:extLst>
          </p:cNvPr>
          <p:cNvSpPr>
            <a:spLocks noChangeArrowheads="1"/>
          </p:cNvSpPr>
          <p:nvPr/>
        </p:nvSpPr>
        <p:spPr bwMode="auto">
          <a:xfrm>
            <a:off x="0" y="0"/>
            <a:ext cx="219456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6200" dirty="0"/>
          </a:p>
        </p:txBody>
      </p:sp>
      <p:sp>
        <p:nvSpPr>
          <p:cNvPr id="3091" name="Google Shape;106;p13">
            <a:extLst>
              <a:ext uri="{FF2B5EF4-FFF2-40B4-BE49-F238E27FC236}">
                <a16:creationId xmlns:a16="http://schemas.microsoft.com/office/drawing/2014/main" id="{7B1FD018-1567-4F9E-8943-8F5D5F3F7903}"/>
              </a:ext>
            </a:extLst>
          </p:cNvPr>
          <p:cNvSpPr>
            <a:spLocks noChangeArrowheads="1"/>
          </p:cNvSpPr>
          <p:nvPr/>
        </p:nvSpPr>
        <p:spPr bwMode="auto">
          <a:xfrm>
            <a:off x="0" y="0"/>
            <a:ext cx="219456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6200" dirty="0"/>
          </a:p>
        </p:txBody>
      </p:sp>
      <p:sp>
        <p:nvSpPr>
          <p:cNvPr id="107" name="Google Shape;107;p13">
            <a:extLst>
              <a:ext uri="{FF2B5EF4-FFF2-40B4-BE49-F238E27FC236}">
                <a16:creationId xmlns:a16="http://schemas.microsoft.com/office/drawing/2014/main" id="{0D75FCE1-A72B-4F1B-94CA-CDCE31E701D7}"/>
              </a:ext>
            </a:extLst>
          </p:cNvPr>
          <p:cNvSpPr txBox="1"/>
          <p:nvPr/>
        </p:nvSpPr>
        <p:spPr>
          <a:xfrm>
            <a:off x="-39688" y="29670375"/>
            <a:ext cx="9626601" cy="3146425"/>
          </a:xfrm>
          <a:prstGeom prst="rect">
            <a:avLst/>
          </a:prstGeom>
          <a:noFill/>
          <a:ln>
            <a:noFill/>
          </a:ln>
        </p:spPr>
        <p:txBody>
          <a:bodyPr spcFirstLastPara="1" lIns="91425" tIns="45700" rIns="91425" bIns="45700"/>
          <a:lstStyle/>
          <a:p>
            <a:pPr marL="457200" eaLnBrk="1" fontAlgn="auto" hangingPunct="1">
              <a:spcBef>
                <a:spcPts val="0"/>
              </a:spcBef>
              <a:spcAft>
                <a:spcPts val="0"/>
              </a:spcAft>
              <a:buClr>
                <a:srgbClr val="000000"/>
              </a:buClr>
              <a:buFont typeface="Arial"/>
              <a:buNone/>
              <a:defRPr/>
            </a:pPr>
            <a:endParaRPr sz="2400" kern="0" dirty="0">
              <a:solidFill>
                <a:schemeClr val="dk1"/>
              </a:solidFill>
              <a:latin typeface="Arial"/>
              <a:ea typeface="Arial"/>
              <a:cs typeface="Arial"/>
              <a:sym typeface="Arial"/>
            </a:endParaRPr>
          </a:p>
        </p:txBody>
      </p:sp>
      <p:sp>
        <p:nvSpPr>
          <p:cNvPr id="108" name="Google Shape;108;p13">
            <a:extLst>
              <a:ext uri="{FF2B5EF4-FFF2-40B4-BE49-F238E27FC236}">
                <a16:creationId xmlns:a16="http://schemas.microsoft.com/office/drawing/2014/main" id="{FEFBB62A-5FA8-4344-BA8F-86F8BA4D40A5}"/>
              </a:ext>
            </a:extLst>
          </p:cNvPr>
          <p:cNvSpPr txBox="1"/>
          <p:nvPr/>
        </p:nvSpPr>
        <p:spPr>
          <a:xfrm>
            <a:off x="10064253" y="22556202"/>
            <a:ext cx="10886603" cy="2802727"/>
          </a:xfrm>
          <a:prstGeom prst="rect">
            <a:avLst/>
          </a:prstGeom>
          <a:noFill/>
          <a:ln>
            <a:noFill/>
          </a:ln>
        </p:spPr>
        <p:txBody>
          <a:bodyPr spcFirstLastPara="1" lIns="91425" tIns="45700" rIns="91425" bIns="45700"/>
          <a:lstStyle/>
          <a:p>
            <a:pPr algn="just" eaLnBrk="1" fontAlgn="auto" hangingPunct="1">
              <a:spcBef>
                <a:spcPts val="0"/>
              </a:spcBef>
              <a:spcAft>
                <a:spcPts val="0"/>
              </a:spcAft>
              <a:buClr>
                <a:schemeClr val="dk1"/>
              </a:buClr>
              <a:buSzPts val="1100"/>
              <a:buFont typeface="Arial"/>
              <a:buNone/>
              <a:defRPr/>
            </a:pPr>
            <a:r>
              <a:rPr lang="en-US" sz="2200" kern="0" dirty="0">
                <a:solidFill>
                  <a:schemeClr val="dk1"/>
                </a:solidFill>
                <a:latin typeface="+mn-lt"/>
                <a:ea typeface="Times New Roman"/>
                <a:cs typeface="Times New Roman"/>
                <a:sym typeface="Times New Roman"/>
              </a:rPr>
              <a:t>At the end of this study the following observations are made:</a:t>
            </a:r>
          </a:p>
          <a:p>
            <a:pPr marL="342900" indent="-342900" algn="just" eaLnBrk="1" fontAlgn="auto" hangingPunct="1">
              <a:spcBef>
                <a:spcPts val="0"/>
              </a:spcBef>
              <a:spcAft>
                <a:spcPts val="0"/>
              </a:spcAft>
              <a:buClr>
                <a:schemeClr val="dk1"/>
              </a:buClr>
              <a:buSzPts val="1100"/>
              <a:buFont typeface="Wingdings" panose="05000000000000000000" pitchFamily="2" charset="2"/>
              <a:buChar char="§"/>
              <a:defRPr/>
            </a:pPr>
            <a:endParaRPr lang="en-US" sz="2200" kern="0" dirty="0">
              <a:solidFill>
                <a:schemeClr val="dk1"/>
              </a:solidFill>
              <a:latin typeface="+mn-lt"/>
              <a:ea typeface="Times New Roman"/>
              <a:cs typeface="Times New Roman"/>
              <a:sym typeface="Times New Roman"/>
            </a:endParaRPr>
          </a:p>
          <a:p>
            <a:pPr marL="342900" indent="-342900" algn="just" eaLnBrk="1" fontAlgn="auto" hangingPunct="1">
              <a:spcBef>
                <a:spcPts val="0"/>
              </a:spcBef>
              <a:spcAft>
                <a:spcPts val="0"/>
              </a:spcAft>
              <a:buClr>
                <a:schemeClr val="dk1"/>
              </a:buClr>
              <a:buSzPts val="1100"/>
              <a:buFont typeface="Wingdings" panose="05000000000000000000" pitchFamily="2" charset="2"/>
              <a:buChar char="§"/>
              <a:defRPr/>
            </a:pPr>
            <a:r>
              <a:rPr lang="en-US" sz="2200" kern="0" dirty="0">
                <a:solidFill>
                  <a:schemeClr val="dk1"/>
                </a:solidFill>
                <a:latin typeface="+mn-lt"/>
                <a:ea typeface="Times New Roman"/>
                <a:cs typeface="Times New Roman"/>
                <a:sym typeface="Times New Roman"/>
              </a:rPr>
              <a:t>Evaluate the efficacy of five different disinfectant hand sanitizers and hand soap, in reducing the burden of bacterial hand contamination.</a:t>
            </a:r>
          </a:p>
          <a:p>
            <a:pPr marL="342900" indent="-342900" algn="just" eaLnBrk="1" fontAlgn="auto" hangingPunct="1">
              <a:spcBef>
                <a:spcPts val="0"/>
              </a:spcBef>
              <a:spcAft>
                <a:spcPts val="0"/>
              </a:spcAft>
              <a:buClr>
                <a:schemeClr val="dk1"/>
              </a:buClr>
              <a:buSzPts val="1100"/>
              <a:buFont typeface="Wingdings" panose="05000000000000000000" pitchFamily="2" charset="2"/>
              <a:buChar char="§"/>
              <a:defRPr/>
            </a:pPr>
            <a:r>
              <a:rPr lang="en-US" sz="2200" kern="0" dirty="0">
                <a:solidFill>
                  <a:schemeClr val="dk1"/>
                </a:solidFill>
                <a:latin typeface="+mn-lt"/>
                <a:ea typeface="Times New Roman"/>
                <a:cs typeface="Times New Roman"/>
                <a:sym typeface="Times New Roman"/>
              </a:rPr>
              <a:t>Comparing and contrasting the bacterial growth of each hand hygiene product. </a:t>
            </a:r>
          </a:p>
          <a:p>
            <a:pPr marL="342900" indent="-342900" algn="just" eaLnBrk="1" fontAlgn="auto" hangingPunct="1">
              <a:spcBef>
                <a:spcPts val="0"/>
              </a:spcBef>
              <a:spcAft>
                <a:spcPts val="0"/>
              </a:spcAft>
              <a:buClr>
                <a:schemeClr val="dk1"/>
              </a:buClr>
              <a:buSzPts val="1100"/>
              <a:buFont typeface="Wingdings" panose="05000000000000000000" pitchFamily="2" charset="2"/>
              <a:buChar char="§"/>
              <a:defRPr/>
            </a:pPr>
            <a:r>
              <a:rPr lang="en-US" sz="2200" kern="0" dirty="0">
                <a:solidFill>
                  <a:schemeClr val="dk1"/>
                </a:solidFill>
                <a:latin typeface="+mn-lt"/>
                <a:ea typeface="Times New Roman"/>
                <a:cs typeface="Times New Roman"/>
                <a:sym typeface="Times New Roman"/>
              </a:rPr>
              <a:t>Results showed that Softsoap Hand soap was the least effective following the CDC hand procedure guidelines. </a:t>
            </a:r>
          </a:p>
          <a:p>
            <a:pPr marL="342900" indent="-342900" algn="just" eaLnBrk="1" fontAlgn="auto" hangingPunct="1">
              <a:spcBef>
                <a:spcPts val="0"/>
              </a:spcBef>
              <a:spcAft>
                <a:spcPts val="0"/>
              </a:spcAft>
              <a:buClr>
                <a:schemeClr val="dk1"/>
              </a:buClr>
              <a:buSzPts val="1100"/>
              <a:buFont typeface="Wingdings" panose="05000000000000000000" pitchFamily="2" charset="2"/>
              <a:buChar char="§"/>
              <a:defRPr/>
            </a:pPr>
            <a:r>
              <a:rPr lang="en-US" sz="2200" kern="0" dirty="0">
                <a:solidFill>
                  <a:schemeClr val="dk1"/>
                </a:solidFill>
                <a:latin typeface="+mn-lt"/>
                <a:ea typeface="Times New Roman"/>
                <a:cs typeface="Times New Roman"/>
                <a:sym typeface="Times New Roman"/>
              </a:rPr>
              <a:t>The antibacterial hand sanitizers with a minimum of 70% alcohol killed the most bacteria. </a:t>
            </a:r>
          </a:p>
          <a:p>
            <a:pPr eaLnBrk="1" fontAlgn="auto" hangingPunct="1">
              <a:spcBef>
                <a:spcPts val="0"/>
              </a:spcBef>
              <a:spcAft>
                <a:spcPts val="0"/>
              </a:spcAft>
              <a:buClr>
                <a:schemeClr val="dk1"/>
              </a:buClr>
              <a:buSzPts val="1100"/>
              <a:buFont typeface="Arial"/>
              <a:buNone/>
              <a:defRPr/>
            </a:pPr>
            <a:endParaRPr lang="en-US" sz="2700" kern="0" dirty="0">
              <a:solidFill>
                <a:schemeClr val="dk1"/>
              </a:solidFill>
              <a:latin typeface="+mn-lt"/>
              <a:ea typeface="Times New Roman"/>
              <a:cs typeface="Times New Roman"/>
              <a:sym typeface="Times New Roman"/>
            </a:endParaRPr>
          </a:p>
          <a:p>
            <a:pPr marL="457200" indent="-457200" eaLnBrk="1" fontAlgn="auto" hangingPunct="1">
              <a:spcBef>
                <a:spcPts val="0"/>
              </a:spcBef>
              <a:spcAft>
                <a:spcPts val="0"/>
              </a:spcAft>
              <a:buClr>
                <a:schemeClr val="dk1"/>
              </a:buClr>
              <a:buSzPts val="1100"/>
              <a:buFont typeface="Wingdings" pitchFamily="2" charset="2"/>
              <a:buChar char="§"/>
              <a:defRPr/>
            </a:pPr>
            <a:endParaRPr sz="2700" kern="0" dirty="0">
              <a:solidFill>
                <a:schemeClr val="dk1"/>
              </a:solidFill>
              <a:latin typeface="+mn-lt"/>
              <a:ea typeface="Times New Roman"/>
              <a:cs typeface="Times New Roman"/>
              <a:sym typeface="Times New Roman"/>
            </a:endParaRPr>
          </a:p>
          <a:p>
            <a:pPr eaLnBrk="1" fontAlgn="auto" hangingPunct="1">
              <a:spcBef>
                <a:spcPts val="0"/>
              </a:spcBef>
              <a:spcAft>
                <a:spcPts val="0"/>
              </a:spcAft>
              <a:buClr>
                <a:srgbClr val="000000"/>
              </a:buClr>
              <a:buFont typeface="Arial"/>
              <a:buNone/>
              <a:defRPr/>
            </a:pPr>
            <a:endParaRPr sz="2400" kern="0" dirty="0">
              <a:solidFill>
                <a:schemeClr val="dk1"/>
              </a:solidFill>
              <a:latin typeface="Arial"/>
              <a:ea typeface="Arial"/>
              <a:cs typeface="Arial"/>
              <a:sym typeface="Arial"/>
            </a:endParaRPr>
          </a:p>
        </p:txBody>
      </p:sp>
      <p:sp>
        <p:nvSpPr>
          <p:cNvPr id="109" name="Google Shape;109;p13">
            <a:extLst>
              <a:ext uri="{FF2B5EF4-FFF2-40B4-BE49-F238E27FC236}">
                <a16:creationId xmlns:a16="http://schemas.microsoft.com/office/drawing/2014/main" id="{F01BA34F-DD42-45DB-AB42-3189F468B78C}"/>
              </a:ext>
            </a:extLst>
          </p:cNvPr>
          <p:cNvSpPr txBox="1"/>
          <p:nvPr/>
        </p:nvSpPr>
        <p:spPr>
          <a:xfrm>
            <a:off x="116255" y="21822148"/>
            <a:ext cx="9073165" cy="3952875"/>
          </a:xfrm>
          <a:prstGeom prst="rect">
            <a:avLst/>
          </a:prstGeom>
          <a:noFill/>
          <a:ln>
            <a:noFill/>
          </a:ln>
        </p:spPr>
        <p:txBody>
          <a:bodyPr spcFirstLastPara="1" lIns="91425" tIns="45700" rIns="91425" bIns="45700"/>
          <a:lstStyle/>
          <a:p>
            <a:pPr marL="571500" indent="-571500" eaLnBrk="1" fontAlgn="auto" hangingPunct="1">
              <a:spcBef>
                <a:spcPts val="0"/>
              </a:spcBef>
              <a:spcAft>
                <a:spcPts val="0"/>
              </a:spcAft>
              <a:buClr>
                <a:schemeClr val="dk1"/>
              </a:buClr>
              <a:buSzPts val="4000"/>
              <a:buFont typeface="Wingdings" pitchFamily="2" charset="2"/>
              <a:buChar char="§"/>
              <a:defRPr/>
            </a:pPr>
            <a:r>
              <a:rPr lang="en-US" sz="2600" kern="0" dirty="0">
                <a:solidFill>
                  <a:schemeClr val="dk1"/>
                </a:solidFill>
                <a:latin typeface="Arial"/>
                <a:ea typeface="Arial"/>
                <a:cs typeface="Arial"/>
                <a:sym typeface="Arial"/>
              </a:rPr>
              <a:t>Sterile Cotton Swabs</a:t>
            </a:r>
          </a:p>
          <a:p>
            <a:pPr marL="571500" indent="-571500" eaLnBrk="1" fontAlgn="auto" hangingPunct="1">
              <a:spcBef>
                <a:spcPts val="0"/>
              </a:spcBef>
              <a:spcAft>
                <a:spcPts val="0"/>
              </a:spcAft>
              <a:buClr>
                <a:schemeClr val="dk1"/>
              </a:buClr>
              <a:buSzPts val="4000"/>
              <a:buFont typeface="Wingdings" pitchFamily="2" charset="2"/>
              <a:buChar char="§"/>
              <a:defRPr/>
            </a:pPr>
            <a:r>
              <a:rPr lang="en-US" sz="2600" kern="0" dirty="0">
                <a:solidFill>
                  <a:schemeClr val="dk1"/>
                </a:solidFill>
                <a:latin typeface="Arial"/>
                <a:ea typeface="Arial"/>
                <a:cs typeface="Arial"/>
                <a:sym typeface="Arial"/>
              </a:rPr>
              <a:t>15 x 100mm Agar Dishes</a:t>
            </a:r>
          </a:p>
          <a:p>
            <a:pPr marL="571500" indent="-571500" eaLnBrk="1" fontAlgn="auto" hangingPunct="1">
              <a:spcBef>
                <a:spcPts val="0"/>
              </a:spcBef>
              <a:spcAft>
                <a:spcPts val="0"/>
              </a:spcAft>
              <a:buClr>
                <a:schemeClr val="dk1"/>
              </a:buClr>
              <a:buSzPts val="4000"/>
              <a:buFont typeface="Wingdings" pitchFamily="2" charset="2"/>
              <a:buChar char="§"/>
              <a:defRPr/>
            </a:pPr>
            <a:r>
              <a:rPr lang="en-US" sz="2600" kern="0" dirty="0">
                <a:solidFill>
                  <a:schemeClr val="dk1"/>
                </a:solidFill>
                <a:latin typeface="Arial"/>
                <a:ea typeface="Arial"/>
                <a:cs typeface="Arial"/>
                <a:sym typeface="Arial"/>
              </a:rPr>
              <a:t>Medical Syringe</a:t>
            </a:r>
          </a:p>
          <a:p>
            <a:pPr marL="571500" indent="-571500" eaLnBrk="1" fontAlgn="auto" hangingPunct="1">
              <a:spcBef>
                <a:spcPts val="0"/>
              </a:spcBef>
              <a:spcAft>
                <a:spcPts val="0"/>
              </a:spcAft>
              <a:buClr>
                <a:schemeClr val="dk1"/>
              </a:buClr>
              <a:buSzPts val="4000"/>
              <a:buFont typeface="Wingdings" pitchFamily="2" charset="2"/>
              <a:buChar char="§"/>
              <a:defRPr/>
            </a:pPr>
            <a:r>
              <a:rPr lang="en-US" sz="2600" kern="0" dirty="0">
                <a:solidFill>
                  <a:schemeClr val="dk1"/>
                </a:solidFill>
                <a:latin typeface="Arial"/>
                <a:ea typeface="Arial"/>
                <a:cs typeface="Arial"/>
                <a:sym typeface="Arial"/>
              </a:rPr>
              <a:t>Thermometer </a:t>
            </a:r>
          </a:p>
          <a:p>
            <a:pPr marL="571500" indent="-571500" eaLnBrk="1" fontAlgn="auto" hangingPunct="1">
              <a:spcBef>
                <a:spcPts val="0"/>
              </a:spcBef>
              <a:spcAft>
                <a:spcPts val="0"/>
              </a:spcAft>
              <a:buClr>
                <a:schemeClr val="dk1"/>
              </a:buClr>
              <a:buSzPts val="4000"/>
              <a:buFont typeface="Wingdings" pitchFamily="2" charset="2"/>
              <a:buChar char="§"/>
              <a:defRPr/>
            </a:pPr>
            <a:r>
              <a:rPr lang="en-US" sz="2600" kern="0" dirty="0">
                <a:solidFill>
                  <a:schemeClr val="dk1"/>
                </a:solidFill>
                <a:latin typeface="Arial"/>
                <a:ea typeface="Arial"/>
                <a:cs typeface="Arial"/>
                <a:sym typeface="Arial"/>
              </a:rPr>
              <a:t>Five Hand Sanitizers</a:t>
            </a:r>
          </a:p>
          <a:p>
            <a:pPr marL="571500" indent="-571500" eaLnBrk="1" fontAlgn="auto" hangingPunct="1">
              <a:spcBef>
                <a:spcPts val="0"/>
              </a:spcBef>
              <a:spcAft>
                <a:spcPts val="0"/>
              </a:spcAft>
              <a:buClr>
                <a:schemeClr val="dk1"/>
              </a:buClr>
              <a:buSzPts val="4000"/>
              <a:buFont typeface="Wingdings" pitchFamily="2" charset="2"/>
              <a:buChar char="§"/>
              <a:defRPr/>
            </a:pPr>
            <a:r>
              <a:rPr lang="en-US" sz="2600" kern="0" dirty="0">
                <a:solidFill>
                  <a:schemeClr val="dk1"/>
                </a:solidFill>
                <a:latin typeface="Arial"/>
                <a:ea typeface="Arial"/>
                <a:cs typeface="Arial"/>
                <a:sym typeface="Arial"/>
              </a:rPr>
              <a:t>One regular Hand Soap</a:t>
            </a:r>
          </a:p>
          <a:p>
            <a:pPr marL="571500" indent="-571500" eaLnBrk="1" fontAlgn="auto" hangingPunct="1">
              <a:spcBef>
                <a:spcPts val="0"/>
              </a:spcBef>
              <a:spcAft>
                <a:spcPts val="0"/>
              </a:spcAft>
              <a:buClr>
                <a:schemeClr val="dk1"/>
              </a:buClr>
              <a:buSzPts val="4000"/>
              <a:buFont typeface="Wingdings" pitchFamily="2" charset="2"/>
              <a:buChar char="§"/>
              <a:defRPr/>
            </a:pPr>
            <a:r>
              <a:rPr lang="en-US" sz="2600" kern="0" dirty="0">
                <a:solidFill>
                  <a:schemeClr val="dk1"/>
                </a:solidFill>
                <a:latin typeface="Arial"/>
                <a:ea typeface="Arial"/>
                <a:cs typeface="Arial"/>
                <a:sym typeface="Arial"/>
              </a:rPr>
              <a:t>Three individuals, a child, a teenager, and an adult were selected for this study. The hands were swiped before and after application of each antimicrobial agent. Swabs were then transferred onto petri dishes with agar for incubation. </a:t>
            </a:r>
          </a:p>
          <a:p>
            <a:pPr eaLnBrk="1" fontAlgn="auto" hangingPunct="1">
              <a:spcBef>
                <a:spcPts val="0"/>
              </a:spcBef>
              <a:spcAft>
                <a:spcPts val="0"/>
              </a:spcAft>
              <a:buClr>
                <a:schemeClr val="dk1"/>
              </a:buClr>
              <a:buSzPts val="4000"/>
              <a:buFont typeface="Arial"/>
              <a:buNone/>
              <a:defRPr/>
            </a:pPr>
            <a:endParaRPr sz="2400" kern="0" dirty="0">
              <a:solidFill>
                <a:schemeClr val="dk1"/>
              </a:solidFill>
              <a:latin typeface="Arial"/>
              <a:ea typeface="Arial"/>
              <a:cs typeface="Arial"/>
              <a:sym typeface="Arial"/>
            </a:endParaRPr>
          </a:p>
        </p:txBody>
      </p:sp>
      <p:sp>
        <p:nvSpPr>
          <p:cNvPr id="3095" name="Google Shape;113;p13">
            <a:extLst>
              <a:ext uri="{FF2B5EF4-FFF2-40B4-BE49-F238E27FC236}">
                <a16:creationId xmlns:a16="http://schemas.microsoft.com/office/drawing/2014/main" id="{39587911-4BE4-4DC8-8FF2-513115A0DBB7}"/>
              </a:ext>
            </a:extLst>
          </p:cNvPr>
          <p:cNvSpPr txBox="1">
            <a:spLocks noChangeArrowheads="1"/>
          </p:cNvSpPr>
          <p:nvPr/>
        </p:nvSpPr>
        <p:spPr bwMode="auto">
          <a:xfrm>
            <a:off x="114300" y="4443412"/>
            <a:ext cx="9214644" cy="796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just">
              <a:spcBef>
                <a:spcPts val="0"/>
              </a:spcBef>
              <a:spcAft>
                <a:spcPts val="0"/>
              </a:spcAft>
            </a:pPr>
            <a:r>
              <a:rPr lang="en-US" sz="2100" dirty="0">
                <a:latin typeface="+mn-lt"/>
              </a:rPr>
              <a:t>The Coronavirus pandemic has caused significant attention on hand hygiene and, as such, a demand for hand hygiene products. However, the question of whether the plethora of hand sanitizers found on the market are effective, remains to be unanswered.</a:t>
            </a:r>
          </a:p>
          <a:p>
            <a:pPr algn="just">
              <a:spcBef>
                <a:spcPts val="0"/>
              </a:spcBef>
              <a:spcAft>
                <a:spcPts val="0"/>
              </a:spcAft>
            </a:pPr>
            <a:r>
              <a:rPr lang="en-US" sz="2100" dirty="0">
                <a:latin typeface="+mn-lt"/>
              </a:rPr>
              <a:t>In this research, we evaluated the effectiveness of five randomly selected antibacterial sanitizers from a local grocery store, and one hand soap against microorganisms. The selected hand products were tested daily with close observation. Due to an incubator's limitations, my house's garage was used for its warm contained temperature. The data was collected after the participants got out of bed every morning. Participants were given sterile cotton swabs to be used on their palms and transferred into a Petri dish without any antiseptic sanitizer. Subsequently, participants used a new cotton swab to collect contents after being assigned to an antibacterial hand sanitizer. The agar dishes are labeled and incubated in a dark box for forty-eight hours. Observations show that the hand sanitizers containing Isopropyl alcohol levels of 70% or more, had a higher antimicrobial property than the lower concentrations. Hand sanitizers with a minimum of 60% alcohol, had minor effects on the collected microorganisms. It was observed that handwashing for twenty-seconds with Softsoap hand soap was ineffective at killing all the bacteria and viruses. In conclusion, hand sanitizers were found to be more effective than plain soap in disinfecting germs/bacteria from individuals' hands. Further studies will be needed to assess the relative efficacy of hand hygiene procedures involving different applications and rinsing times.</a:t>
            </a:r>
          </a:p>
          <a:p>
            <a:pPr algn="just">
              <a:spcBef>
                <a:spcPts val="0"/>
              </a:spcBef>
              <a:spcAft>
                <a:spcPts val="0"/>
              </a:spcAft>
            </a:pPr>
            <a:endParaRPr lang="en-US" sz="2000" dirty="0">
              <a:latin typeface="+mn-lt"/>
            </a:endParaRPr>
          </a:p>
          <a:p>
            <a:br>
              <a:rPr lang="en-US" sz="2000" dirty="0">
                <a:latin typeface="+mn-lt"/>
              </a:rPr>
            </a:br>
            <a:endParaRPr lang="en-US" altLang="en-US" sz="2000" b="1" dirty="0">
              <a:latin typeface="+mn-lt"/>
            </a:endParaRPr>
          </a:p>
        </p:txBody>
      </p:sp>
      <p:sp>
        <p:nvSpPr>
          <p:cNvPr id="3096" name="Google Shape;114;p13">
            <a:extLst>
              <a:ext uri="{FF2B5EF4-FFF2-40B4-BE49-F238E27FC236}">
                <a16:creationId xmlns:a16="http://schemas.microsoft.com/office/drawing/2014/main" id="{57DE9A35-B3F7-4531-99BE-A6E7EB06996D}"/>
              </a:ext>
            </a:extLst>
          </p:cNvPr>
          <p:cNvSpPr txBox="1">
            <a:spLocks noChangeArrowheads="1"/>
          </p:cNvSpPr>
          <p:nvPr/>
        </p:nvSpPr>
        <p:spPr bwMode="auto">
          <a:xfrm>
            <a:off x="84138" y="20645156"/>
            <a:ext cx="9052528" cy="58572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SzPts val="2800"/>
            </a:pPr>
            <a:r>
              <a:rPr lang="en-US" altLang="en-US" sz="3000" b="1" dirty="0"/>
              <a:t>MATERIALS AND METHODS</a:t>
            </a:r>
          </a:p>
        </p:txBody>
      </p:sp>
      <p:sp>
        <p:nvSpPr>
          <p:cNvPr id="3097" name="Google Shape;115;p13">
            <a:extLst>
              <a:ext uri="{FF2B5EF4-FFF2-40B4-BE49-F238E27FC236}">
                <a16:creationId xmlns:a16="http://schemas.microsoft.com/office/drawing/2014/main" id="{FD6B585C-5F10-4087-834A-69DF5F58B0A3}"/>
              </a:ext>
            </a:extLst>
          </p:cNvPr>
          <p:cNvSpPr txBox="1">
            <a:spLocks noChangeArrowheads="1"/>
          </p:cNvSpPr>
          <p:nvPr/>
        </p:nvSpPr>
        <p:spPr bwMode="auto">
          <a:xfrm>
            <a:off x="148999" y="12956456"/>
            <a:ext cx="9059104" cy="7962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just" eaLnBrk="1" hangingPunct="1">
              <a:buSzPts val="1100"/>
            </a:pPr>
            <a:r>
              <a:rPr lang="en-US" altLang="en-US" sz="2100" dirty="0">
                <a:cs typeface="Times New Roman" panose="02020603050405020304" pitchFamily="18" charset="0"/>
                <a:sym typeface="Times New Roman" panose="02020603050405020304" pitchFamily="18" charset="0"/>
              </a:rPr>
              <a:t>Pathogens primarily live on surfaces or are airborne, transmitting onto the hands. Pathogens compromise the immune system and body functions through physical contact. According to the Centers For Disease Control and Preventions, decontamination of hands can be carried out either by handwashing with plain soap or by use of waterless hand sanitizers. Hand hygiene is a simple effective way of cleaning one’s hand to reduce nosocomial infections. Medical professionals recommend utilizing antibacterial agents and hand soap as much as possible throughout daily activities. </a:t>
            </a:r>
          </a:p>
          <a:p>
            <a:pPr algn="just" eaLnBrk="1" hangingPunct="1">
              <a:buSzPts val="1100"/>
            </a:pPr>
            <a:endParaRPr lang="en-US" altLang="en-US" sz="2100" dirty="0">
              <a:cs typeface="Times New Roman" panose="02020603050405020304" pitchFamily="18" charset="0"/>
              <a:sym typeface="Times New Roman" panose="02020603050405020304" pitchFamily="18" charset="0"/>
            </a:endParaRPr>
          </a:p>
          <a:p>
            <a:pPr algn="just" eaLnBrk="1" hangingPunct="1">
              <a:buSzPts val="1100"/>
            </a:pPr>
            <a:r>
              <a:rPr lang="en-US" altLang="en-US" sz="2100" dirty="0">
                <a:cs typeface="Times New Roman" panose="02020603050405020304" pitchFamily="18" charset="0"/>
                <a:sym typeface="Times New Roman" panose="02020603050405020304" pitchFamily="18" charset="0"/>
              </a:rPr>
              <a:t>Hand sanitizer is a liquid, gel, or foam generally used to decrease infectious agents on the hands. Hand sanitizers containing sixty percent ethyl alcohol or isopropyl alcohol disrupt the hydrophobic barrier on bacteria causing the cell membrane to collapse along with the spike proteins and fats. Hand soap is utilized to engulf the fatty material. Hand Soap cleans by acting as a surfactant and emulsifier. Hand soap has two-sided molecules referred as Amphiphiles resembling biological lipids. Amphiphiles tails break up the pathogen by disrupting the outer shell. The molecules will then form bubbles of their own around the pathogen RNA and proteins decreasing the surface tension. Furthermore, the water will finish the cycle by removing it from the epidermis.</a:t>
            </a:r>
          </a:p>
          <a:p>
            <a:pPr algn="just" eaLnBrk="1" hangingPunct="1">
              <a:buSzPts val="1100"/>
            </a:pPr>
            <a:endParaRPr lang="en-US" altLang="en-US" sz="2500" dirty="0">
              <a:cs typeface="Times New Roman" panose="02020603050405020304" pitchFamily="18" charset="0"/>
              <a:sym typeface="Times New Roman" panose="02020603050405020304" pitchFamily="18" charset="0"/>
            </a:endParaRPr>
          </a:p>
          <a:p>
            <a:pPr algn="just" eaLnBrk="1" hangingPunct="1">
              <a:buSzPts val="1100"/>
            </a:pPr>
            <a:endParaRPr lang="en-US" altLang="en-US" sz="2500" dirty="0">
              <a:cs typeface="Times New Roman" panose="02020603050405020304" pitchFamily="18" charset="0"/>
              <a:sym typeface="Times New Roman" panose="02020603050405020304" pitchFamily="18" charset="0"/>
            </a:endParaRPr>
          </a:p>
          <a:p>
            <a:pPr algn="just" eaLnBrk="1" hangingPunct="1">
              <a:buSzPts val="1100"/>
            </a:pPr>
            <a:endParaRPr lang="en-US" altLang="en-US" sz="2500" dirty="0">
              <a:cs typeface="Times New Roman" panose="02020603050405020304" pitchFamily="18" charset="0"/>
              <a:sym typeface="Times New Roman" panose="02020603050405020304" pitchFamily="18" charset="0"/>
            </a:endParaRPr>
          </a:p>
        </p:txBody>
      </p:sp>
      <p:pic>
        <p:nvPicPr>
          <p:cNvPr id="3098" name="Google Shape;118;p13">
            <a:extLst>
              <a:ext uri="{FF2B5EF4-FFF2-40B4-BE49-F238E27FC236}">
                <a16:creationId xmlns:a16="http://schemas.microsoft.com/office/drawing/2014/main" id="{55BF3BA0-A07A-46D2-BA74-D26F97C2729E}"/>
              </a:ext>
            </a:extLst>
          </p:cNvPr>
          <p:cNvPicPr preferRelativeResize="0">
            <a:picLocks noChangeAspect="1" noChangeArrowheads="1"/>
          </p:cNvPicPr>
          <p:nvPr/>
        </p:nvPicPr>
        <p:blipFill>
          <a:blip r:embed="rId5"/>
          <a:srcRect/>
          <a:stretch/>
        </p:blipFill>
        <p:spPr bwMode="auto">
          <a:xfrm>
            <a:off x="9503412" y="14712897"/>
            <a:ext cx="4782110" cy="34727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103" name="Google Shape;125;p13">
            <a:extLst>
              <a:ext uri="{FF2B5EF4-FFF2-40B4-BE49-F238E27FC236}">
                <a16:creationId xmlns:a16="http://schemas.microsoft.com/office/drawing/2014/main" id="{394FA7E8-A23E-495E-856E-C92823CFD961}"/>
              </a:ext>
            </a:extLst>
          </p:cNvPr>
          <p:cNvSpPr txBox="1">
            <a:spLocks noChangeArrowheads="1"/>
          </p:cNvSpPr>
          <p:nvPr/>
        </p:nvSpPr>
        <p:spPr bwMode="auto">
          <a:xfrm>
            <a:off x="14285523" y="18881728"/>
            <a:ext cx="7348928" cy="273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marL="546100" indent="-5715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SzPts val="4000"/>
              <a:buFont typeface="Wingdings" panose="05000000000000000000" pitchFamily="2" charset="2"/>
              <a:buChar char="§"/>
            </a:pPr>
            <a:r>
              <a:rPr lang="en-US" altLang="en-US" sz="3000" b="1" dirty="0"/>
              <a:t>Display of results after 48 hours of incubation at 33</a:t>
            </a:r>
            <a:r>
              <a:rPr lang="en-US" altLang="en-US" sz="3000" b="1" baseline="30000" dirty="0"/>
              <a:t>o</a:t>
            </a:r>
            <a:r>
              <a:rPr lang="en-US" altLang="en-US" sz="3000" b="1" dirty="0"/>
              <a:t>C. </a:t>
            </a:r>
          </a:p>
          <a:p>
            <a:pPr eaLnBrk="1" hangingPunct="1">
              <a:buSzPts val="4000"/>
              <a:buFont typeface="Wingdings" panose="05000000000000000000" pitchFamily="2" charset="2"/>
              <a:buChar char="§"/>
            </a:pPr>
            <a:r>
              <a:rPr lang="en-US" altLang="en-US" sz="3000" b="1" dirty="0"/>
              <a:t>Incubation was done in an improvised corrugated box.  </a:t>
            </a:r>
          </a:p>
          <a:p>
            <a:pPr eaLnBrk="1" hangingPunct="1">
              <a:buSzPts val="4000"/>
              <a:buFont typeface="Wingdings" panose="05000000000000000000" pitchFamily="2" charset="2"/>
              <a:buChar char="§"/>
            </a:pPr>
            <a:endParaRPr lang="en-US" altLang="en-US" sz="3000" b="1" dirty="0"/>
          </a:p>
        </p:txBody>
      </p:sp>
      <p:pic>
        <p:nvPicPr>
          <p:cNvPr id="6" name="Picture 5" descr="A picture containing display, table, sitting, different&#10;&#10;Description automatically generated">
            <a:extLst>
              <a:ext uri="{FF2B5EF4-FFF2-40B4-BE49-F238E27FC236}">
                <a16:creationId xmlns:a16="http://schemas.microsoft.com/office/drawing/2014/main" id="{127FBBFA-A210-4302-974B-428593BBBBF3}"/>
              </a:ext>
            </a:extLst>
          </p:cNvPr>
          <p:cNvPicPr>
            <a:picLocks noChangeAspect="1"/>
          </p:cNvPicPr>
          <p:nvPr/>
        </p:nvPicPr>
        <p:blipFill>
          <a:blip r:embed="rId6"/>
          <a:stretch>
            <a:fillRect/>
          </a:stretch>
        </p:blipFill>
        <p:spPr>
          <a:xfrm>
            <a:off x="14858049" y="14665771"/>
            <a:ext cx="4782110" cy="35199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descr="A screenshot of a cell phone&#10;&#10;Description automatically generated">
            <a:extLst>
              <a:ext uri="{FF2B5EF4-FFF2-40B4-BE49-F238E27FC236}">
                <a16:creationId xmlns:a16="http://schemas.microsoft.com/office/drawing/2014/main" id="{557E651A-40B9-4FA3-B9C1-1F3EAE539E66}"/>
              </a:ext>
            </a:extLst>
          </p:cNvPr>
          <p:cNvPicPr>
            <a:picLocks noChangeAspect="1"/>
          </p:cNvPicPr>
          <p:nvPr/>
        </p:nvPicPr>
        <p:blipFill>
          <a:blip r:embed="rId7"/>
          <a:stretch>
            <a:fillRect/>
          </a:stretch>
        </p:blipFill>
        <p:spPr>
          <a:xfrm>
            <a:off x="8792" y="26875264"/>
            <a:ext cx="9833201" cy="5363030"/>
          </a:xfrm>
          <a:prstGeom prst="rect">
            <a:avLst/>
          </a:prstGeom>
        </p:spPr>
      </p:pic>
      <p:pic>
        <p:nvPicPr>
          <p:cNvPr id="3119" name="Picture 47">
            <a:extLst>
              <a:ext uri="{FF2B5EF4-FFF2-40B4-BE49-F238E27FC236}">
                <a16:creationId xmlns:a16="http://schemas.microsoft.com/office/drawing/2014/main" id="{A6ACCC9A-35D4-476A-B2C0-2AD2AFC7B3F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86913" y="4464200"/>
            <a:ext cx="4935425" cy="49460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21" name="Picture 49">
            <a:extLst>
              <a:ext uri="{FF2B5EF4-FFF2-40B4-BE49-F238E27FC236}">
                <a16:creationId xmlns:a16="http://schemas.microsoft.com/office/drawing/2014/main" id="{4B469BC0-C9B9-4BAA-A0F6-65CD762D365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780307" y="4489597"/>
            <a:ext cx="5432380" cy="49206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23" name="Picture 51">
            <a:extLst>
              <a:ext uri="{FF2B5EF4-FFF2-40B4-BE49-F238E27FC236}">
                <a16:creationId xmlns:a16="http://schemas.microsoft.com/office/drawing/2014/main" id="{BFDFC98F-0A3A-4222-91D5-50DDA8A4B3D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520975" y="9529472"/>
            <a:ext cx="5015216" cy="47003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A picture containing drawing&#10;&#10;Description automatically generated">
            <a:extLst>
              <a:ext uri="{FF2B5EF4-FFF2-40B4-BE49-F238E27FC236}">
                <a16:creationId xmlns:a16="http://schemas.microsoft.com/office/drawing/2014/main" id="{7B6BA3B7-B680-447A-BFB1-107DCB7BDCB8}"/>
              </a:ext>
            </a:extLst>
          </p:cNvPr>
          <p:cNvPicPr>
            <a:picLocks noChangeAspect="1"/>
          </p:cNvPicPr>
          <p:nvPr/>
        </p:nvPicPr>
        <p:blipFill>
          <a:blip r:embed="rId11"/>
          <a:stretch>
            <a:fillRect/>
          </a:stretch>
        </p:blipFill>
        <p:spPr>
          <a:xfrm>
            <a:off x="14657032" y="9554869"/>
            <a:ext cx="7197985" cy="48201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a:extLst>
              <a:ext uri="{FF2B5EF4-FFF2-40B4-BE49-F238E27FC236}">
                <a16:creationId xmlns:a16="http://schemas.microsoft.com/office/drawing/2014/main" id="{4FDECF7D-0D52-482E-B638-A63F9906C034}"/>
              </a:ext>
            </a:extLst>
          </p:cNvPr>
          <p:cNvPicPr>
            <a:picLocks noChangeAspect="1"/>
          </p:cNvPicPr>
          <p:nvPr/>
        </p:nvPicPr>
        <p:blipFill>
          <a:blip r:embed="rId12"/>
          <a:stretch>
            <a:fillRect/>
          </a:stretch>
        </p:blipFill>
        <p:spPr>
          <a:xfrm>
            <a:off x="18666270" y="1044575"/>
            <a:ext cx="2511851" cy="2511851"/>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9D19F9716AC1B438B9DDDB628AE5F75" ma:contentTypeVersion="7" ma:contentTypeDescription="Create a new document." ma:contentTypeScope="" ma:versionID="e2935e87e132d84623e225f5d0a26fcb">
  <xsd:schema xmlns:xsd="http://www.w3.org/2001/XMLSchema" xmlns:xs="http://www.w3.org/2001/XMLSchema" xmlns:p="http://schemas.microsoft.com/office/2006/metadata/properties" xmlns:ns3="1e5a4535-c2dd-462c-a205-15bb6e456b0a" xmlns:ns4="cbbdfb16-64b7-4d38-ba29-7e3e437d88f4" targetNamespace="http://schemas.microsoft.com/office/2006/metadata/properties" ma:root="true" ma:fieldsID="608731163373e215bf5992fcf04749d3" ns3:_="" ns4:_="">
    <xsd:import namespace="1e5a4535-c2dd-462c-a205-15bb6e456b0a"/>
    <xsd:import namespace="cbbdfb16-64b7-4d38-ba29-7e3e437d88f4"/>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e5a4535-c2dd-462c-a205-15bb6e456b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bbdfb16-64b7-4d38-ba29-7e3e437d88f4"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14E9291-117E-4A5E-8DEE-27FCD73B6279}">
  <ds:schemaRefs>
    <ds:schemaRef ds:uri="http://schemas.microsoft.com/sharepoint/v3/contenttype/forms"/>
  </ds:schemaRefs>
</ds:datastoreItem>
</file>

<file path=customXml/itemProps2.xml><?xml version="1.0" encoding="utf-8"?>
<ds:datastoreItem xmlns:ds="http://schemas.openxmlformats.org/officeDocument/2006/customXml" ds:itemID="{DB7C20D5-DAAB-43D7-A12A-0BDE8D0C46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e5a4535-c2dd-462c-a205-15bb6e456b0a"/>
    <ds:schemaRef ds:uri="cbbdfb16-64b7-4d38-ba29-7e3e437d88f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3FA8895-DFCD-46AF-84D3-1C4FF6007CD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1857</TotalTime>
  <Words>931</Words>
  <Application>Microsoft Office PowerPoint</Application>
  <PresentationFormat>Custom</PresentationFormat>
  <Paragraphs>44</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Times New Roman</vt:lpstr>
      <vt:lpstr>Wingdings</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Lenovo</dc:creator>
  <cp:lastModifiedBy>Jordan Lewis</cp:lastModifiedBy>
  <cp:revision>99</cp:revision>
  <dcterms:modified xsi:type="dcterms:W3CDTF">2020-07-16T22:28:54Z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0x01010049D19F9716AC1B438B9DDDB628AE5F75</vt:lpwstr>
  </property>
</Properties>
</file>