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
  </p:notesMasterIdLst>
  <p:sldIdLst>
    <p:sldId id="256" r:id="rId2"/>
  </p:sldIdLst>
  <p:sldSz cx="32918400" cy="21945600"/>
  <p:notesSz cx="6858000" cy="9144000"/>
  <p:defaultTex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0" autoAdjust="0"/>
  </p:normalViewPr>
  <p:slideViewPr>
    <p:cSldViewPr snapToGrid="0">
      <p:cViewPr>
        <p:scale>
          <a:sx n="33" d="100"/>
          <a:sy n="33" d="100"/>
        </p:scale>
        <p:origin x="564" y="-1230"/>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4B5630-395D-4FFB-8F7D-C9E47D46B575}" type="datetimeFigureOut">
              <a:rPr lang="en-US" smtClean="0"/>
              <a:t>7/15/2020</a:t>
            </a:fld>
            <a:endParaRPr lang="en-US"/>
          </a:p>
        </p:txBody>
      </p:sp>
      <p:sp>
        <p:nvSpPr>
          <p:cNvPr id="4" name="Slide Image Placeholder 3"/>
          <p:cNvSpPr>
            <a:spLocks noGrp="1" noRot="1" noChangeAspect="1"/>
          </p:cNvSpPr>
          <p:nvPr>
            <p:ph type="sldImg" idx="2"/>
          </p:nvPr>
        </p:nvSpPr>
        <p:spPr>
          <a:xfrm>
            <a:off x="1114425" y="1143000"/>
            <a:ext cx="462915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240949B-F863-45CB-AD7D-C6C70E8B7703}" type="slidenum">
              <a:rPr lang="en-US" smtClean="0"/>
              <a:t>‹#›</a:t>
            </a:fld>
            <a:endParaRPr lang="en-US"/>
          </a:p>
        </p:txBody>
      </p:sp>
    </p:spTree>
    <p:extLst>
      <p:ext uri="{BB962C8B-B14F-4D97-AF65-F5344CB8AC3E}">
        <p14:creationId xmlns:p14="http://schemas.microsoft.com/office/powerpoint/2010/main" val="26559270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40949B-F863-45CB-AD7D-C6C70E8B7703}" type="slidenum">
              <a:rPr lang="en-US" smtClean="0"/>
              <a:t>1</a:t>
            </a:fld>
            <a:endParaRPr lang="en-US"/>
          </a:p>
        </p:txBody>
      </p:sp>
    </p:spTree>
    <p:extLst>
      <p:ext uri="{BB962C8B-B14F-4D97-AF65-F5344CB8AC3E}">
        <p14:creationId xmlns:p14="http://schemas.microsoft.com/office/powerpoint/2010/main" val="13748732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8880" y="3591562"/>
            <a:ext cx="27980640" cy="7640320"/>
          </a:xfrm>
        </p:spPr>
        <p:txBody>
          <a:bodyPr anchor="b"/>
          <a:lstStyle>
            <a:lvl1pPr algn="ctr">
              <a:defRPr sz="19200"/>
            </a:lvl1pPr>
          </a:lstStyle>
          <a:p>
            <a:r>
              <a:rPr lang="en-US"/>
              <a:t>Click to edit Master title style</a:t>
            </a:r>
            <a:endParaRPr lang="en-US" dirty="0"/>
          </a:p>
        </p:txBody>
      </p:sp>
      <p:sp>
        <p:nvSpPr>
          <p:cNvPr id="3" name="Subtitle 2"/>
          <p:cNvSpPr>
            <a:spLocks noGrp="1"/>
          </p:cNvSpPr>
          <p:nvPr>
            <p:ph type="subTitle" idx="1"/>
          </p:nvPr>
        </p:nvSpPr>
        <p:spPr>
          <a:xfrm>
            <a:off x="4114800" y="11526522"/>
            <a:ext cx="24688800" cy="5298438"/>
          </a:xfrm>
        </p:spPr>
        <p:txBody>
          <a:bodyPr/>
          <a:lstStyle>
            <a:lvl1pPr marL="0" indent="0" algn="ctr">
              <a:buNone/>
              <a:defRPr sz="7680"/>
            </a:lvl1pPr>
            <a:lvl2pPr marL="1463040" indent="0" algn="ctr">
              <a:buNone/>
              <a:defRPr sz="6400"/>
            </a:lvl2pPr>
            <a:lvl3pPr marL="2926080" indent="0" algn="ctr">
              <a:buNone/>
              <a:defRPr sz="5760"/>
            </a:lvl3pPr>
            <a:lvl4pPr marL="4389120" indent="0" algn="ctr">
              <a:buNone/>
              <a:defRPr sz="5120"/>
            </a:lvl4pPr>
            <a:lvl5pPr marL="5852160" indent="0" algn="ctr">
              <a:buNone/>
              <a:defRPr sz="5120"/>
            </a:lvl5pPr>
            <a:lvl6pPr marL="7315200" indent="0" algn="ctr">
              <a:buNone/>
              <a:defRPr sz="5120"/>
            </a:lvl6pPr>
            <a:lvl7pPr marL="8778240" indent="0" algn="ctr">
              <a:buNone/>
              <a:defRPr sz="5120"/>
            </a:lvl7pPr>
            <a:lvl8pPr marL="10241280" indent="0" algn="ctr">
              <a:buNone/>
              <a:defRPr sz="5120"/>
            </a:lvl8pPr>
            <a:lvl9pPr marL="11704320" indent="0" algn="ctr">
              <a:buNone/>
              <a:defRPr sz="512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E7886A4-796F-4036-8F97-20AD5D68D102}" type="datetimeFigureOut">
              <a:rPr lang="en-US" smtClean="0"/>
              <a:t>7/15/2020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945334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7886A4-796F-4036-8F97-20AD5D68D102}" type="datetimeFigureOut">
              <a:rPr lang="en-US" smtClean="0"/>
              <a:t>7/15/2020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0770829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557232" y="1168400"/>
            <a:ext cx="7098030" cy="1859788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63142" y="1168400"/>
            <a:ext cx="20882610" cy="1859788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7886A4-796F-4036-8F97-20AD5D68D102}" type="datetimeFigureOut">
              <a:rPr lang="en-US" smtClean="0"/>
              <a:t>7/15/2020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1854179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7886A4-796F-4036-8F97-20AD5D68D102}" type="datetimeFigureOut">
              <a:rPr lang="en-US" smtClean="0"/>
              <a:t>7/15/2020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154594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45997" y="5471167"/>
            <a:ext cx="28392120" cy="9128758"/>
          </a:xfrm>
        </p:spPr>
        <p:txBody>
          <a:bodyPr anchor="b"/>
          <a:lstStyle>
            <a:lvl1pPr>
              <a:defRPr sz="19200"/>
            </a:lvl1pPr>
          </a:lstStyle>
          <a:p>
            <a:r>
              <a:rPr lang="en-US"/>
              <a:t>Click to edit Master title style</a:t>
            </a:r>
            <a:endParaRPr lang="en-US" dirty="0"/>
          </a:p>
        </p:txBody>
      </p:sp>
      <p:sp>
        <p:nvSpPr>
          <p:cNvPr id="3" name="Text Placeholder 2"/>
          <p:cNvSpPr>
            <a:spLocks noGrp="1"/>
          </p:cNvSpPr>
          <p:nvPr>
            <p:ph type="body" idx="1"/>
          </p:nvPr>
        </p:nvSpPr>
        <p:spPr>
          <a:xfrm>
            <a:off x="2245997" y="14686287"/>
            <a:ext cx="28392120" cy="4800598"/>
          </a:xfrm>
        </p:spPr>
        <p:txBody>
          <a:bodyPr/>
          <a:lstStyle>
            <a:lvl1pPr marL="0" indent="0">
              <a:buNone/>
              <a:defRPr sz="7680">
                <a:solidFill>
                  <a:schemeClr val="tx1"/>
                </a:solidFill>
              </a:defRPr>
            </a:lvl1pPr>
            <a:lvl2pPr marL="1463040" indent="0">
              <a:buNone/>
              <a:defRPr sz="6400">
                <a:solidFill>
                  <a:schemeClr val="tx1">
                    <a:tint val="75000"/>
                  </a:schemeClr>
                </a:solidFill>
              </a:defRPr>
            </a:lvl2pPr>
            <a:lvl3pPr marL="2926080" indent="0">
              <a:buNone/>
              <a:defRPr sz="5760">
                <a:solidFill>
                  <a:schemeClr val="tx1">
                    <a:tint val="75000"/>
                  </a:schemeClr>
                </a:solidFill>
              </a:defRPr>
            </a:lvl3pPr>
            <a:lvl4pPr marL="4389120" indent="0">
              <a:buNone/>
              <a:defRPr sz="5120">
                <a:solidFill>
                  <a:schemeClr val="tx1">
                    <a:tint val="75000"/>
                  </a:schemeClr>
                </a:solidFill>
              </a:defRPr>
            </a:lvl4pPr>
            <a:lvl5pPr marL="5852160" indent="0">
              <a:buNone/>
              <a:defRPr sz="5120">
                <a:solidFill>
                  <a:schemeClr val="tx1">
                    <a:tint val="75000"/>
                  </a:schemeClr>
                </a:solidFill>
              </a:defRPr>
            </a:lvl5pPr>
            <a:lvl6pPr marL="7315200" indent="0">
              <a:buNone/>
              <a:defRPr sz="5120">
                <a:solidFill>
                  <a:schemeClr val="tx1">
                    <a:tint val="75000"/>
                  </a:schemeClr>
                </a:solidFill>
              </a:defRPr>
            </a:lvl6pPr>
            <a:lvl7pPr marL="8778240" indent="0">
              <a:buNone/>
              <a:defRPr sz="5120">
                <a:solidFill>
                  <a:schemeClr val="tx1">
                    <a:tint val="75000"/>
                  </a:schemeClr>
                </a:solidFill>
              </a:defRPr>
            </a:lvl7pPr>
            <a:lvl8pPr marL="10241280" indent="0">
              <a:buNone/>
              <a:defRPr sz="5120">
                <a:solidFill>
                  <a:schemeClr val="tx1">
                    <a:tint val="75000"/>
                  </a:schemeClr>
                </a:solidFill>
              </a:defRPr>
            </a:lvl8pPr>
            <a:lvl9pPr marL="11704320" indent="0">
              <a:buNone/>
              <a:defRPr sz="512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E7886A4-796F-4036-8F97-20AD5D68D102}" type="datetimeFigureOut">
              <a:rPr lang="en-US" smtClean="0"/>
              <a:t>7/15/2020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3310537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263140" y="5842000"/>
            <a:ext cx="13990320" cy="139242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6664940" y="5842000"/>
            <a:ext cx="13990320" cy="139242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E7886A4-796F-4036-8F97-20AD5D68D102}" type="datetimeFigureOut">
              <a:rPr lang="en-US" smtClean="0"/>
              <a:t>7/15/2020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36852988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168405"/>
            <a:ext cx="28392120" cy="4241802"/>
          </a:xfrm>
        </p:spPr>
        <p:txBody>
          <a:bodyPr/>
          <a:lstStyle/>
          <a:p>
            <a:r>
              <a:rPr lang="en-US"/>
              <a:t>Click to edit Master title style</a:t>
            </a:r>
            <a:endParaRPr lang="en-US" dirty="0"/>
          </a:p>
        </p:txBody>
      </p:sp>
      <p:sp>
        <p:nvSpPr>
          <p:cNvPr id="3" name="Text Placeholder 2"/>
          <p:cNvSpPr>
            <a:spLocks noGrp="1"/>
          </p:cNvSpPr>
          <p:nvPr>
            <p:ph type="body" idx="1"/>
          </p:nvPr>
        </p:nvSpPr>
        <p:spPr>
          <a:xfrm>
            <a:off x="2267431" y="5379722"/>
            <a:ext cx="13926024"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Click to edit Master text styles</a:t>
            </a:r>
          </a:p>
        </p:txBody>
      </p:sp>
      <p:sp>
        <p:nvSpPr>
          <p:cNvPr id="4" name="Content Placeholder 3"/>
          <p:cNvSpPr>
            <a:spLocks noGrp="1"/>
          </p:cNvSpPr>
          <p:nvPr>
            <p:ph sz="half" idx="2"/>
          </p:nvPr>
        </p:nvSpPr>
        <p:spPr>
          <a:xfrm>
            <a:off x="2267431" y="8016240"/>
            <a:ext cx="13926024" cy="117906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6664942" y="5379722"/>
            <a:ext cx="13994608"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Click to edit Master text styles</a:t>
            </a:r>
          </a:p>
        </p:txBody>
      </p:sp>
      <p:sp>
        <p:nvSpPr>
          <p:cNvPr id="6" name="Content Placeholder 5"/>
          <p:cNvSpPr>
            <a:spLocks noGrp="1"/>
          </p:cNvSpPr>
          <p:nvPr>
            <p:ph sz="quarter" idx="4"/>
          </p:nvPr>
        </p:nvSpPr>
        <p:spPr>
          <a:xfrm>
            <a:off x="16664942" y="8016240"/>
            <a:ext cx="13994608" cy="117906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E7886A4-796F-4036-8F97-20AD5D68D102}" type="datetimeFigureOut">
              <a:rPr lang="en-US" smtClean="0"/>
              <a:t>7/15/2020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7939469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E7886A4-796F-4036-8F97-20AD5D68D102}" type="datetimeFigureOut">
              <a:rPr lang="en-US" smtClean="0"/>
              <a:t>7/15/2020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367910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7886A4-796F-4036-8F97-20AD5D68D102}" type="datetimeFigureOut">
              <a:rPr lang="en-US" smtClean="0"/>
              <a:t>7/15/2020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17264225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endParaRPr lang="en-US" dirty="0"/>
          </a:p>
        </p:txBody>
      </p:sp>
      <p:sp>
        <p:nvSpPr>
          <p:cNvPr id="3" name="Content Placeholder 2"/>
          <p:cNvSpPr>
            <a:spLocks noGrp="1"/>
          </p:cNvSpPr>
          <p:nvPr>
            <p:ph idx="1"/>
          </p:nvPr>
        </p:nvSpPr>
        <p:spPr>
          <a:xfrm>
            <a:off x="13994608" y="3159765"/>
            <a:ext cx="16664940" cy="15595600"/>
          </a:xfrm>
        </p:spPr>
        <p:txBody>
          <a:bodyPr/>
          <a:lstStyle>
            <a:lvl1pPr>
              <a:defRPr sz="10240"/>
            </a:lvl1pPr>
            <a:lvl2pPr>
              <a:defRPr sz="8960"/>
            </a:lvl2pPr>
            <a:lvl3pPr>
              <a:defRPr sz="7680"/>
            </a:lvl3pPr>
            <a:lvl4pPr>
              <a:defRPr sz="6400"/>
            </a:lvl4pPr>
            <a:lvl5pPr>
              <a:defRPr sz="6400"/>
            </a:lvl5pPr>
            <a:lvl6pPr>
              <a:defRPr sz="6400"/>
            </a:lvl6pPr>
            <a:lvl7pPr>
              <a:defRPr sz="6400"/>
            </a:lvl7pPr>
            <a:lvl8pPr>
              <a:defRPr sz="6400"/>
            </a:lvl8pPr>
            <a:lvl9pPr>
              <a:defRPr sz="6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Click to edit Master text styles</a:t>
            </a:r>
          </a:p>
        </p:txBody>
      </p:sp>
      <p:sp>
        <p:nvSpPr>
          <p:cNvPr id="5" name="Date Placeholder 4"/>
          <p:cNvSpPr>
            <a:spLocks noGrp="1"/>
          </p:cNvSpPr>
          <p:nvPr>
            <p:ph type="dt" sz="half" idx="10"/>
          </p:nvPr>
        </p:nvSpPr>
        <p:spPr/>
        <p:txBody>
          <a:bodyPr/>
          <a:lstStyle/>
          <a:p>
            <a:fld id="{CE7886A4-796F-4036-8F97-20AD5D68D102}" type="datetimeFigureOut">
              <a:rPr lang="en-US" smtClean="0"/>
              <a:t>7/15/2020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7171626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endParaRPr lang="en-US" dirty="0"/>
          </a:p>
        </p:txBody>
      </p:sp>
      <p:sp>
        <p:nvSpPr>
          <p:cNvPr id="3" name="Picture Placeholder 2"/>
          <p:cNvSpPr>
            <a:spLocks noGrp="1" noChangeAspect="1"/>
          </p:cNvSpPr>
          <p:nvPr>
            <p:ph type="pic" idx="1"/>
          </p:nvPr>
        </p:nvSpPr>
        <p:spPr>
          <a:xfrm>
            <a:off x="13994608" y="3159765"/>
            <a:ext cx="16664940" cy="15595600"/>
          </a:xfrm>
        </p:spPr>
        <p:txBody>
          <a:bodyPr anchor="t"/>
          <a:lstStyle>
            <a:lvl1pPr marL="0" indent="0">
              <a:buNone/>
              <a:defRPr sz="10240"/>
            </a:lvl1pPr>
            <a:lvl2pPr marL="1463040" indent="0">
              <a:buNone/>
              <a:defRPr sz="8960"/>
            </a:lvl2pPr>
            <a:lvl3pPr marL="2926080" indent="0">
              <a:buNone/>
              <a:defRPr sz="7680"/>
            </a:lvl3pPr>
            <a:lvl4pPr marL="4389120" indent="0">
              <a:buNone/>
              <a:defRPr sz="6400"/>
            </a:lvl4pPr>
            <a:lvl5pPr marL="5852160" indent="0">
              <a:buNone/>
              <a:defRPr sz="6400"/>
            </a:lvl5pPr>
            <a:lvl6pPr marL="7315200" indent="0">
              <a:buNone/>
              <a:defRPr sz="6400"/>
            </a:lvl6pPr>
            <a:lvl7pPr marL="8778240" indent="0">
              <a:buNone/>
              <a:defRPr sz="6400"/>
            </a:lvl7pPr>
            <a:lvl8pPr marL="10241280" indent="0">
              <a:buNone/>
              <a:defRPr sz="6400"/>
            </a:lvl8pPr>
            <a:lvl9pPr marL="11704320" indent="0">
              <a:buNone/>
              <a:defRPr sz="6400"/>
            </a:lvl9pPr>
          </a:lstStyle>
          <a:p>
            <a:r>
              <a:rPr lang="en-US"/>
              <a:t>Click icon to add picture</a:t>
            </a:r>
            <a:endParaRPr lang="en-US" dirty="0"/>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Click to edit Master text styles</a:t>
            </a:r>
          </a:p>
        </p:txBody>
      </p:sp>
      <p:sp>
        <p:nvSpPr>
          <p:cNvPr id="5" name="Date Placeholder 4"/>
          <p:cNvSpPr>
            <a:spLocks noGrp="1"/>
          </p:cNvSpPr>
          <p:nvPr>
            <p:ph type="dt" sz="half" idx="10"/>
          </p:nvPr>
        </p:nvSpPr>
        <p:spPr/>
        <p:txBody>
          <a:bodyPr/>
          <a:lstStyle/>
          <a:p>
            <a:fld id="{CE7886A4-796F-4036-8F97-20AD5D68D102}" type="datetimeFigureOut">
              <a:rPr lang="en-US" smtClean="0"/>
              <a:t>7/15/2020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76120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63140" y="1168405"/>
            <a:ext cx="28392120" cy="42418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63140" y="5842000"/>
            <a:ext cx="28392120" cy="1392428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263140" y="20340325"/>
            <a:ext cx="7406640" cy="1168400"/>
          </a:xfrm>
          <a:prstGeom prst="rect">
            <a:avLst/>
          </a:prstGeom>
        </p:spPr>
        <p:txBody>
          <a:bodyPr vert="horz" lIns="91440" tIns="45720" rIns="91440" bIns="45720" rtlCol="0" anchor="ctr"/>
          <a:lstStyle>
            <a:lvl1pPr algn="l">
              <a:defRPr sz="3840">
                <a:solidFill>
                  <a:schemeClr val="tx1">
                    <a:tint val="75000"/>
                  </a:schemeClr>
                </a:solidFill>
              </a:defRPr>
            </a:lvl1pPr>
          </a:lstStyle>
          <a:p>
            <a:fld id="{CE7886A4-796F-4036-8F97-20AD5D68D102}" type="datetimeFigureOut">
              <a:rPr lang="en-US" smtClean="0"/>
              <a:t>7/15/2020</a:t>
            </a:fld>
            <a:endParaRPr lang="en-US"/>
          </a:p>
        </p:txBody>
      </p:sp>
      <p:sp>
        <p:nvSpPr>
          <p:cNvPr id="5" name="Footer Placeholder 4"/>
          <p:cNvSpPr>
            <a:spLocks noGrp="1"/>
          </p:cNvSpPr>
          <p:nvPr>
            <p:ph type="ftr" sz="quarter" idx="3"/>
          </p:nvPr>
        </p:nvSpPr>
        <p:spPr>
          <a:xfrm>
            <a:off x="10904220" y="20340325"/>
            <a:ext cx="11109960" cy="1168400"/>
          </a:xfrm>
          <a:prstGeom prst="rect">
            <a:avLst/>
          </a:prstGeom>
        </p:spPr>
        <p:txBody>
          <a:bodyPr vert="horz" lIns="91440" tIns="45720" rIns="91440" bIns="45720" rtlCol="0" anchor="ctr"/>
          <a:lstStyle>
            <a:lvl1pPr algn="ctr">
              <a:defRPr sz="384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3248620" y="20340325"/>
            <a:ext cx="7406640" cy="1168400"/>
          </a:xfrm>
          <a:prstGeom prst="rect">
            <a:avLst/>
          </a:prstGeom>
        </p:spPr>
        <p:txBody>
          <a:bodyPr vert="horz" lIns="91440" tIns="45720" rIns="91440" bIns="45720" rtlCol="0" anchor="ctr"/>
          <a:lstStyle>
            <a:lvl1pPr algn="r">
              <a:defRPr sz="3840">
                <a:solidFill>
                  <a:schemeClr val="tx1">
                    <a:tint val="75000"/>
                  </a:schemeClr>
                </a:solidFill>
              </a:defRPr>
            </a:lvl1pPr>
          </a:lstStyle>
          <a:p>
            <a:fld id="{FA6474AA-3361-48D0-B78A-772C9EF7015F}" type="slidenum">
              <a:rPr lang="en-US" smtClean="0"/>
              <a:t>‹#›</a:t>
            </a:fld>
            <a:endParaRPr lang="en-US"/>
          </a:p>
        </p:txBody>
      </p:sp>
    </p:spTree>
    <p:extLst>
      <p:ext uri="{BB962C8B-B14F-4D97-AF65-F5344CB8AC3E}">
        <p14:creationId xmlns:p14="http://schemas.microsoft.com/office/powerpoint/2010/main" val="332641214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2926080" rtl="0" eaLnBrk="1" latinLnBrk="0" hangingPunct="1">
        <a:lnSpc>
          <a:spcPct val="90000"/>
        </a:lnSpc>
        <a:spcBef>
          <a:spcPct val="0"/>
        </a:spcBef>
        <a:buNone/>
        <a:defRPr sz="14080" kern="1200">
          <a:solidFill>
            <a:schemeClr val="tx1"/>
          </a:solidFill>
          <a:latin typeface="+mj-lt"/>
          <a:ea typeface="+mj-ea"/>
          <a:cs typeface="+mj-cs"/>
        </a:defRPr>
      </a:lvl1pPr>
    </p:titleStyle>
    <p:bodyStyle>
      <a:lvl1pPr marL="731520" indent="-731520" algn="l" defTabSz="2926080" rtl="0" eaLnBrk="1" latinLnBrk="0" hangingPunct="1">
        <a:lnSpc>
          <a:spcPct val="90000"/>
        </a:lnSpc>
        <a:spcBef>
          <a:spcPts val="3200"/>
        </a:spcBef>
        <a:buFont typeface="Arial" panose="020B0604020202020204" pitchFamily="34" charset="0"/>
        <a:buChar char="•"/>
        <a:defRPr sz="8960" kern="1200">
          <a:solidFill>
            <a:schemeClr val="tx1"/>
          </a:solidFill>
          <a:latin typeface="+mn-lt"/>
          <a:ea typeface="+mn-ea"/>
          <a:cs typeface="+mn-cs"/>
        </a:defRPr>
      </a:lvl1pPr>
      <a:lvl2pPr marL="2194560" indent="-731520" algn="l" defTabSz="2926080" rtl="0" eaLnBrk="1" latinLnBrk="0" hangingPunct="1">
        <a:lnSpc>
          <a:spcPct val="90000"/>
        </a:lnSpc>
        <a:spcBef>
          <a:spcPts val="1600"/>
        </a:spcBef>
        <a:buFont typeface="Arial" panose="020B0604020202020204" pitchFamily="34" charset="0"/>
        <a:buChar char="•"/>
        <a:defRPr sz="7680" kern="1200">
          <a:solidFill>
            <a:schemeClr val="tx1"/>
          </a:solidFill>
          <a:latin typeface="+mn-lt"/>
          <a:ea typeface="+mn-ea"/>
          <a:cs typeface="+mn-cs"/>
        </a:defRPr>
      </a:lvl2pPr>
      <a:lvl3pPr marL="3657600" indent="-731520" algn="l" defTabSz="2926080" rtl="0" eaLnBrk="1" latinLnBrk="0" hangingPunct="1">
        <a:lnSpc>
          <a:spcPct val="90000"/>
        </a:lnSpc>
        <a:spcBef>
          <a:spcPts val="1600"/>
        </a:spcBef>
        <a:buFont typeface="Arial" panose="020B0604020202020204" pitchFamily="34" charset="0"/>
        <a:buChar char="•"/>
        <a:defRPr sz="6400" kern="1200">
          <a:solidFill>
            <a:schemeClr val="tx1"/>
          </a:solidFill>
          <a:latin typeface="+mn-lt"/>
          <a:ea typeface="+mn-ea"/>
          <a:cs typeface="+mn-cs"/>
        </a:defRPr>
      </a:lvl3pPr>
      <a:lvl4pPr marL="51206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4pPr>
      <a:lvl5pPr marL="658368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5pPr>
      <a:lvl6pPr marL="804672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6pPr>
      <a:lvl7pPr marL="950976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7pPr>
      <a:lvl8pPr marL="1097280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8pPr>
      <a:lvl9pPr marL="124358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9pPr>
    </p:bodyStyle>
    <p:otherStyle>
      <a:defPPr>
        <a:defRPr lang="en-US"/>
      </a:defPPr>
      <a:lvl1pPr marL="0" algn="l" defTabSz="2926080" rtl="0" eaLnBrk="1" latinLnBrk="0" hangingPunct="1">
        <a:defRPr sz="5760" kern="1200">
          <a:solidFill>
            <a:schemeClr val="tx1"/>
          </a:solidFill>
          <a:latin typeface="+mn-lt"/>
          <a:ea typeface="+mn-ea"/>
          <a:cs typeface="+mn-cs"/>
        </a:defRPr>
      </a:lvl1pPr>
      <a:lvl2pPr marL="1463040" algn="l" defTabSz="2926080" rtl="0" eaLnBrk="1" latinLnBrk="0" hangingPunct="1">
        <a:defRPr sz="5760" kern="1200">
          <a:solidFill>
            <a:schemeClr val="tx1"/>
          </a:solidFill>
          <a:latin typeface="+mn-lt"/>
          <a:ea typeface="+mn-ea"/>
          <a:cs typeface="+mn-cs"/>
        </a:defRPr>
      </a:lvl2pPr>
      <a:lvl3pPr marL="2926080" algn="l" defTabSz="2926080" rtl="0" eaLnBrk="1" latinLnBrk="0" hangingPunct="1">
        <a:defRPr sz="5760" kern="1200">
          <a:solidFill>
            <a:schemeClr val="tx1"/>
          </a:solidFill>
          <a:latin typeface="+mn-lt"/>
          <a:ea typeface="+mn-ea"/>
          <a:cs typeface="+mn-cs"/>
        </a:defRPr>
      </a:lvl3pPr>
      <a:lvl4pPr marL="4389120" algn="l" defTabSz="2926080" rtl="0" eaLnBrk="1" latinLnBrk="0" hangingPunct="1">
        <a:defRPr sz="5760" kern="1200">
          <a:solidFill>
            <a:schemeClr val="tx1"/>
          </a:solidFill>
          <a:latin typeface="+mn-lt"/>
          <a:ea typeface="+mn-ea"/>
          <a:cs typeface="+mn-cs"/>
        </a:defRPr>
      </a:lvl4pPr>
      <a:lvl5pPr marL="5852160" algn="l" defTabSz="2926080" rtl="0" eaLnBrk="1" latinLnBrk="0" hangingPunct="1">
        <a:defRPr sz="5760" kern="1200">
          <a:solidFill>
            <a:schemeClr val="tx1"/>
          </a:solidFill>
          <a:latin typeface="+mn-lt"/>
          <a:ea typeface="+mn-ea"/>
          <a:cs typeface="+mn-cs"/>
        </a:defRPr>
      </a:lvl5pPr>
      <a:lvl6pPr marL="7315200" algn="l" defTabSz="2926080" rtl="0" eaLnBrk="1" latinLnBrk="0" hangingPunct="1">
        <a:defRPr sz="5760" kern="1200">
          <a:solidFill>
            <a:schemeClr val="tx1"/>
          </a:solidFill>
          <a:latin typeface="+mn-lt"/>
          <a:ea typeface="+mn-ea"/>
          <a:cs typeface="+mn-cs"/>
        </a:defRPr>
      </a:lvl6pPr>
      <a:lvl7pPr marL="8778240" algn="l" defTabSz="2926080" rtl="0" eaLnBrk="1" latinLnBrk="0" hangingPunct="1">
        <a:defRPr sz="5760" kern="1200">
          <a:solidFill>
            <a:schemeClr val="tx1"/>
          </a:solidFill>
          <a:latin typeface="+mn-lt"/>
          <a:ea typeface="+mn-ea"/>
          <a:cs typeface="+mn-cs"/>
        </a:defRPr>
      </a:lvl7pPr>
      <a:lvl8pPr marL="10241280" algn="l" defTabSz="2926080" rtl="0" eaLnBrk="1" latinLnBrk="0" hangingPunct="1">
        <a:defRPr sz="5760" kern="1200">
          <a:solidFill>
            <a:schemeClr val="tx1"/>
          </a:solidFill>
          <a:latin typeface="+mn-lt"/>
          <a:ea typeface="+mn-ea"/>
          <a:cs typeface="+mn-cs"/>
        </a:defRPr>
      </a:lvl8pPr>
      <a:lvl9pPr marL="11704320" algn="l" defTabSz="2926080" rtl="0" eaLnBrk="1" latinLnBrk="0" hangingPunct="1">
        <a:defRPr sz="57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jpg"/><Relationship Id="rId3" Type="http://schemas.openxmlformats.org/officeDocument/2006/relationships/image" Target="../media/image1.jpg"/><Relationship Id="rId7"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2.jpg"/><Relationship Id="rId11" Type="http://schemas.openxmlformats.org/officeDocument/2006/relationships/image" Target="../media/image7.jpg"/><Relationship Id="rId5" Type="http://schemas.openxmlformats.org/officeDocument/2006/relationships/hyperlink" Target="https://www.ni.com/getting-started/labview-basics/" TargetMode="External"/><Relationship Id="rId10" Type="http://schemas.openxmlformats.org/officeDocument/2006/relationships/image" Target="../media/image6.jpg"/><Relationship Id="rId4" Type="http://schemas.openxmlformats.org/officeDocument/2006/relationships/hyperlink" Target="https://www.viewpointusa.com/labview/advantages-and-disadvantages-of-labview/" TargetMode="External"/><Relationship Id="rId9" Type="http://schemas.openxmlformats.org/officeDocument/2006/relationships/image" Target="../media/image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67431" y="669642"/>
            <a:ext cx="28392120" cy="2322940"/>
          </a:xfrm>
        </p:spPr>
        <p:txBody>
          <a:bodyPr>
            <a:normAutofit/>
          </a:bodyPr>
          <a:lstStyle/>
          <a:p>
            <a:pPr algn="ctr"/>
            <a:r>
              <a:rPr lang="en-US" sz="9600" b="1" dirty="0"/>
              <a:t>Data Acquisition on LabVIEW</a:t>
            </a:r>
          </a:p>
        </p:txBody>
      </p:sp>
      <p:sp>
        <p:nvSpPr>
          <p:cNvPr id="9" name="Text Placeholder 8"/>
          <p:cNvSpPr>
            <a:spLocks noGrp="1"/>
          </p:cNvSpPr>
          <p:nvPr>
            <p:ph type="body" idx="1"/>
          </p:nvPr>
        </p:nvSpPr>
        <p:spPr>
          <a:xfrm>
            <a:off x="542962" y="5233345"/>
            <a:ext cx="9425805" cy="1492133"/>
          </a:xfrm>
        </p:spPr>
        <p:txBody>
          <a:bodyPr>
            <a:normAutofit/>
          </a:bodyPr>
          <a:lstStyle/>
          <a:p>
            <a:r>
              <a:rPr lang="en-US" sz="6600" dirty="0"/>
              <a:t>Abstract</a:t>
            </a:r>
          </a:p>
        </p:txBody>
      </p:sp>
      <p:sp>
        <p:nvSpPr>
          <p:cNvPr id="6" name="Content Placeholder 5"/>
          <p:cNvSpPr>
            <a:spLocks noGrp="1"/>
          </p:cNvSpPr>
          <p:nvPr>
            <p:ph sz="half" idx="2"/>
          </p:nvPr>
        </p:nvSpPr>
        <p:spPr>
          <a:xfrm>
            <a:off x="542962" y="6970784"/>
            <a:ext cx="14978972" cy="4175760"/>
          </a:xfrm>
        </p:spPr>
        <p:txBody>
          <a:bodyPr>
            <a:noAutofit/>
          </a:bodyPr>
          <a:lstStyle/>
          <a:p>
            <a:pPr marL="0" indent="0">
              <a:buNone/>
            </a:pPr>
            <a:r>
              <a:rPr lang="en-US" sz="2800" dirty="0">
                <a:effectLst/>
                <a:latin typeface="Times New Roman" panose="02020603050405020304" pitchFamily="18" charset="0"/>
                <a:ea typeface="Calibri" panose="020F0502020204030204" pitchFamily="34" charset="0"/>
              </a:rPr>
              <a:t>Anyone who has used software knows it takes a minute to understand how a software works. LabView is a software developed by National Instrument and it is used for designing platforms using G code. G code means graphical code in LabView and that is the only code that you can use. The advantages of LabVIEW are that it has parallel processing, good measurement data visualizing and an ease way of interfacing with instruments. What I had to do for LabVIEW was to know how to take data from a multimeter and show it through data acquisition. Once we figured that out, I used all to the basics about LabVIEW and had to create a VI code using different types of data configurations using a </a:t>
            </a:r>
            <a:r>
              <a:rPr lang="en-US" sz="2800" dirty="0" err="1">
                <a:effectLst/>
                <a:latin typeface="Times New Roman" panose="02020603050405020304" pitchFamily="18" charset="0"/>
                <a:ea typeface="Calibri" panose="020F0502020204030204" pitchFamily="34" charset="0"/>
              </a:rPr>
              <a:t>Kiethley</a:t>
            </a:r>
            <a:r>
              <a:rPr lang="en-US" sz="2800" dirty="0">
                <a:effectLst/>
                <a:latin typeface="Times New Roman" panose="02020603050405020304" pitchFamily="18" charset="0"/>
                <a:ea typeface="Calibri" panose="020F0502020204030204" pitchFamily="34" charset="0"/>
              </a:rPr>
              <a:t> 2700 Multimeter. After going through the basics of LabView my main objective during the summer was  to produced a program the pulls data out of the multimeter into a channel and I can show the data as a text file. For my future research I plan to learn how to take data out of a login amplifier instead of the multimeters. </a:t>
            </a:r>
            <a:endParaRPr lang="en-US" sz="2800" dirty="0"/>
          </a:p>
        </p:txBody>
      </p:sp>
      <p:sp>
        <p:nvSpPr>
          <p:cNvPr id="7" name="Text Placeholder 6"/>
          <p:cNvSpPr>
            <a:spLocks noGrp="1"/>
          </p:cNvSpPr>
          <p:nvPr>
            <p:ph type="body" sz="quarter" idx="3"/>
          </p:nvPr>
        </p:nvSpPr>
        <p:spPr>
          <a:xfrm>
            <a:off x="16664942" y="5379722"/>
            <a:ext cx="8993676" cy="1492133"/>
          </a:xfrm>
        </p:spPr>
        <p:txBody>
          <a:bodyPr>
            <a:normAutofit/>
          </a:bodyPr>
          <a:lstStyle/>
          <a:p>
            <a:r>
              <a:rPr lang="en-US" sz="6600" dirty="0"/>
              <a:t>Discussion and Results</a:t>
            </a:r>
          </a:p>
        </p:txBody>
      </p:sp>
      <p:sp>
        <p:nvSpPr>
          <p:cNvPr id="10" name="TextBox 9"/>
          <p:cNvSpPr txBox="1"/>
          <p:nvPr/>
        </p:nvSpPr>
        <p:spPr>
          <a:xfrm>
            <a:off x="2267431" y="3214256"/>
            <a:ext cx="28392119" cy="2585323"/>
          </a:xfrm>
          <a:prstGeom prst="rect">
            <a:avLst/>
          </a:prstGeom>
          <a:noFill/>
        </p:spPr>
        <p:txBody>
          <a:bodyPr wrap="square" rtlCol="0">
            <a:spAutoFit/>
          </a:bodyPr>
          <a:lstStyle/>
          <a:p>
            <a:pPr algn="ctr"/>
            <a:r>
              <a:rPr lang="en-US" sz="5400" dirty="0"/>
              <a:t>Brandon Lacey</a:t>
            </a:r>
          </a:p>
          <a:p>
            <a:pPr algn="ctr"/>
            <a:r>
              <a:rPr lang="en-US" sz="5400" dirty="0"/>
              <a:t>Physics and Engineering Department </a:t>
            </a:r>
          </a:p>
          <a:p>
            <a:pPr algn="ctr"/>
            <a:r>
              <a:rPr lang="en-US" sz="5400" dirty="0"/>
              <a:t>Benedict College, 1600 Harden Street, Columbia SC</a:t>
            </a:r>
          </a:p>
        </p:txBody>
      </p:sp>
      <p:sp>
        <p:nvSpPr>
          <p:cNvPr id="13" name="TextBox 12"/>
          <p:cNvSpPr txBox="1"/>
          <p:nvPr/>
        </p:nvSpPr>
        <p:spPr>
          <a:xfrm>
            <a:off x="14270182" y="13577455"/>
            <a:ext cx="7204363" cy="890115"/>
          </a:xfrm>
          <a:prstGeom prst="rect">
            <a:avLst/>
          </a:prstGeom>
          <a:noFill/>
        </p:spPr>
        <p:txBody>
          <a:bodyPr wrap="square" rtlCol="0">
            <a:spAutoFit/>
          </a:bodyPr>
          <a:lstStyle/>
          <a:p>
            <a:r>
              <a:rPr lang="en-US" dirty="0"/>
              <a:t> </a:t>
            </a:r>
          </a:p>
        </p:txBody>
      </p:sp>
      <p:sp>
        <p:nvSpPr>
          <p:cNvPr id="18" name="TextBox 17"/>
          <p:cNvSpPr txBox="1"/>
          <p:nvPr/>
        </p:nvSpPr>
        <p:spPr>
          <a:xfrm>
            <a:off x="276780" y="11866409"/>
            <a:ext cx="15475885" cy="1754326"/>
          </a:xfrm>
          <a:prstGeom prst="rect">
            <a:avLst/>
          </a:prstGeom>
          <a:noFill/>
        </p:spPr>
        <p:txBody>
          <a:bodyPr wrap="square" rtlCol="0">
            <a:spAutoFit/>
          </a:bodyPr>
          <a:lstStyle/>
          <a:p>
            <a:r>
              <a:rPr lang="en-US" sz="3600" dirty="0"/>
              <a:t>This presentation is going to explain concept on how data acquisition works in LabVIEW.  The benefits of </a:t>
            </a:r>
            <a:r>
              <a:rPr lang="en-US" sz="3600" dirty="0" err="1"/>
              <a:t>Labview</a:t>
            </a:r>
            <a:r>
              <a:rPr lang="en-US" sz="3600" dirty="0"/>
              <a:t> is that it can be used for automated Manufacturing test of component systems, product designs and control systems.</a:t>
            </a:r>
          </a:p>
        </p:txBody>
      </p:sp>
      <p:sp>
        <p:nvSpPr>
          <p:cNvPr id="2" name="TextBox 1">
            <a:extLst>
              <a:ext uri="{FF2B5EF4-FFF2-40B4-BE49-F238E27FC236}">
                <a16:creationId xmlns:a16="http://schemas.microsoft.com/office/drawing/2014/main" id="{D5739DBE-2694-4F2E-807D-F6272781A4E3}"/>
              </a:ext>
            </a:extLst>
          </p:cNvPr>
          <p:cNvSpPr txBox="1"/>
          <p:nvPr/>
        </p:nvSpPr>
        <p:spPr>
          <a:xfrm>
            <a:off x="343455" y="11058791"/>
            <a:ext cx="6031715" cy="1107996"/>
          </a:xfrm>
          <a:prstGeom prst="rect">
            <a:avLst/>
          </a:prstGeom>
          <a:noFill/>
        </p:spPr>
        <p:txBody>
          <a:bodyPr wrap="square" rtlCol="0">
            <a:spAutoFit/>
          </a:bodyPr>
          <a:lstStyle/>
          <a:p>
            <a:r>
              <a:rPr lang="en-US" sz="6600" b="1" dirty="0"/>
              <a:t>Introduction</a:t>
            </a:r>
          </a:p>
        </p:txBody>
      </p:sp>
      <p:sp>
        <p:nvSpPr>
          <p:cNvPr id="3" name="TextBox 2">
            <a:extLst>
              <a:ext uri="{FF2B5EF4-FFF2-40B4-BE49-F238E27FC236}">
                <a16:creationId xmlns:a16="http://schemas.microsoft.com/office/drawing/2014/main" id="{C31545D3-AEFD-477A-8A71-1AB793E816C6}"/>
              </a:ext>
            </a:extLst>
          </p:cNvPr>
          <p:cNvSpPr txBox="1"/>
          <p:nvPr/>
        </p:nvSpPr>
        <p:spPr>
          <a:xfrm>
            <a:off x="16459200" y="13275748"/>
            <a:ext cx="5449824" cy="923330"/>
          </a:xfrm>
          <a:prstGeom prst="rect">
            <a:avLst/>
          </a:prstGeom>
          <a:noFill/>
        </p:spPr>
        <p:txBody>
          <a:bodyPr wrap="square" rtlCol="0">
            <a:spAutoFit/>
          </a:bodyPr>
          <a:lstStyle/>
          <a:p>
            <a:r>
              <a:rPr lang="en-US" sz="5400" b="1" dirty="0"/>
              <a:t>Conclusion</a:t>
            </a:r>
          </a:p>
        </p:txBody>
      </p:sp>
      <p:sp>
        <p:nvSpPr>
          <p:cNvPr id="5" name="TextBox 4">
            <a:extLst>
              <a:ext uri="{FF2B5EF4-FFF2-40B4-BE49-F238E27FC236}">
                <a16:creationId xmlns:a16="http://schemas.microsoft.com/office/drawing/2014/main" id="{08B394EA-1570-4F56-9D77-DCB7B707BC4E}"/>
              </a:ext>
            </a:extLst>
          </p:cNvPr>
          <p:cNvSpPr txBox="1"/>
          <p:nvPr/>
        </p:nvSpPr>
        <p:spPr>
          <a:xfrm>
            <a:off x="16396166" y="17950959"/>
            <a:ext cx="8119872" cy="923330"/>
          </a:xfrm>
          <a:prstGeom prst="rect">
            <a:avLst/>
          </a:prstGeom>
          <a:noFill/>
        </p:spPr>
        <p:txBody>
          <a:bodyPr wrap="square" rtlCol="0">
            <a:spAutoFit/>
          </a:bodyPr>
          <a:lstStyle/>
          <a:p>
            <a:r>
              <a:rPr lang="en-US" sz="5400" b="1" dirty="0"/>
              <a:t>Acknowledgements</a:t>
            </a:r>
          </a:p>
        </p:txBody>
      </p:sp>
      <p:sp>
        <p:nvSpPr>
          <p:cNvPr id="12" name="TextBox 11">
            <a:extLst>
              <a:ext uri="{FF2B5EF4-FFF2-40B4-BE49-F238E27FC236}">
                <a16:creationId xmlns:a16="http://schemas.microsoft.com/office/drawing/2014/main" id="{480AC327-ED39-428F-B7ED-7B5937D836A6}"/>
              </a:ext>
            </a:extLst>
          </p:cNvPr>
          <p:cNvSpPr txBox="1"/>
          <p:nvPr/>
        </p:nvSpPr>
        <p:spPr>
          <a:xfrm>
            <a:off x="16396166" y="18983601"/>
            <a:ext cx="12005790" cy="3108543"/>
          </a:xfrm>
          <a:prstGeom prst="rect">
            <a:avLst/>
          </a:prstGeom>
          <a:noFill/>
        </p:spPr>
        <p:txBody>
          <a:bodyPr wrap="square" rtlCol="0">
            <a:spAutoFit/>
          </a:bodyPr>
          <a:lstStyle/>
          <a:p>
            <a:r>
              <a:rPr lang="en-US" sz="3200" dirty="0"/>
              <a:t>US Dept of Education MSEIP FY19 Grant Award P120A190061</a:t>
            </a:r>
          </a:p>
          <a:p>
            <a:r>
              <a:rPr lang="en-US" sz="3200" dirty="0"/>
              <a:t>Dr. Godwin </a:t>
            </a:r>
            <a:r>
              <a:rPr lang="en-US" sz="3200" dirty="0" err="1"/>
              <a:t>Mbamalu</a:t>
            </a:r>
            <a:endParaRPr lang="en-US" sz="3200" dirty="0"/>
          </a:p>
          <a:p>
            <a:r>
              <a:rPr lang="en-US" sz="3200" dirty="0"/>
              <a:t>Dr. </a:t>
            </a:r>
            <a:r>
              <a:rPr lang="en-US" sz="3200" dirty="0" err="1"/>
              <a:t>Furrer</a:t>
            </a:r>
            <a:endParaRPr lang="en-US" sz="3200" dirty="0"/>
          </a:p>
          <a:p>
            <a:r>
              <a:rPr lang="en-US" sz="3200" dirty="0"/>
              <a:t>SURI 2020</a:t>
            </a:r>
          </a:p>
          <a:p>
            <a:r>
              <a:rPr lang="en-US" sz="3200" dirty="0"/>
              <a:t>Joseph </a:t>
            </a:r>
            <a:r>
              <a:rPr lang="en-US" sz="3200" dirty="0" err="1"/>
              <a:t>Lagunes</a:t>
            </a:r>
            <a:endParaRPr lang="en-US" sz="3200" dirty="0"/>
          </a:p>
          <a:p>
            <a:endParaRPr lang="en-US" sz="3600" dirty="0"/>
          </a:p>
        </p:txBody>
      </p:sp>
      <p:sp>
        <p:nvSpPr>
          <p:cNvPr id="14" name="TextBox 13">
            <a:extLst>
              <a:ext uri="{FF2B5EF4-FFF2-40B4-BE49-F238E27FC236}">
                <a16:creationId xmlns:a16="http://schemas.microsoft.com/office/drawing/2014/main" id="{204EC2BC-370A-4C5D-8EF3-E7B81DAAB786}"/>
              </a:ext>
            </a:extLst>
          </p:cNvPr>
          <p:cNvSpPr txBox="1"/>
          <p:nvPr/>
        </p:nvSpPr>
        <p:spPr>
          <a:xfrm>
            <a:off x="343454" y="13515251"/>
            <a:ext cx="5632704" cy="1107996"/>
          </a:xfrm>
          <a:prstGeom prst="rect">
            <a:avLst/>
          </a:prstGeom>
          <a:noFill/>
        </p:spPr>
        <p:txBody>
          <a:bodyPr wrap="square" rtlCol="0">
            <a:spAutoFit/>
          </a:bodyPr>
          <a:lstStyle/>
          <a:p>
            <a:r>
              <a:rPr lang="en-US" sz="6600" b="1" dirty="0"/>
              <a:t>Basics</a:t>
            </a:r>
          </a:p>
        </p:txBody>
      </p:sp>
      <p:sp>
        <p:nvSpPr>
          <p:cNvPr id="15" name="TextBox 14">
            <a:extLst>
              <a:ext uri="{FF2B5EF4-FFF2-40B4-BE49-F238E27FC236}">
                <a16:creationId xmlns:a16="http://schemas.microsoft.com/office/drawing/2014/main" id="{76456B72-09FA-49FC-AFDF-C132B552FB0E}"/>
              </a:ext>
            </a:extLst>
          </p:cNvPr>
          <p:cNvSpPr txBox="1"/>
          <p:nvPr/>
        </p:nvSpPr>
        <p:spPr>
          <a:xfrm>
            <a:off x="343455" y="14430577"/>
            <a:ext cx="10204985" cy="1569660"/>
          </a:xfrm>
          <a:prstGeom prst="rect">
            <a:avLst/>
          </a:prstGeom>
          <a:noFill/>
        </p:spPr>
        <p:txBody>
          <a:bodyPr wrap="square" rtlCol="0">
            <a:spAutoFit/>
          </a:bodyPr>
          <a:lstStyle/>
          <a:p>
            <a:pPr marL="685800" indent="-685800">
              <a:buFont typeface="Arial" panose="020B0604020202020204" pitchFamily="34" charset="0"/>
              <a:buChar char="•"/>
            </a:pPr>
            <a:r>
              <a:rPr lang="en-US" sz="3200" dirty="0"/>
              <a:t>VI</a:t>
            </a:r>
          </a:p>
          <a:p>
            <a:pPr marL="685800" indent="-685800">
              <a:buFont typeface="Arial" panose="020B0604020202020204" pitchFamily="34" charset="0"/>
              <a:buChar char="•"/>
            </a:pPr>
            <a:r>
              <a:rPr lang="en-US" sz="3200" dirty="0"/>
              <a:t>Front panel and Block diagram</a:t>
            </a:r>
          </a:p>
          <a:p>
            <a:pPr marL="685800" indent="-685800">
              <a:buFont typeface="Arial" panose="020B0604020202020204" pitchFamily="34" charset="0"/>
              <a:buChar char="•"/>
            </a:pPr>
            <a:r>
              <a:rPr lang="en-US" sz="3200" dirty="0"/>
              <a:t>Data types</a:t>
            </a:r>
          </a:p>
        </p:txBody>
      </p:sp>
      <p:pic>
        <p:nvPicPr>
          <p:cNvPr id="19" name="Picture 18">
            <a:extLst>
              <a:ext uri="{FF2B5EF4-FFF2-40B4-BE49-F238E27FC236}">
                <a16:creationId xmlns:a16="http://schemas.microsoft.com/office/drawing/2014/main" id="{66F38CA7-7478-4D1C-B9F6-9C05FF2EE9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9607" y="450964"/>
            <a:ext cx="2143125" cy="2143125"/>
          </a:xfrm>
          <a:prstGeom prst="rect">
            <a:avLst/>
          </a:prstGeom>
        </p:spPr>
      </p:pic>
      <p:cxnSp>
        <p:nvCxnSpPr>
          <p:cNvPr id="21" name="Straight Connector 20">
            <a:extLst>
              <a:ext uri="{FF2B5EF4-FFF2-40B4-BE49-F238E27FC236}">
                <a16:creationId xmlns:a16="http://schemas.microsoft.com/office/drawing/2014/main" id="{3D89E51D-A5C1-4E31-BC28-45CAF66FD969}"/>
              </a:ext>
            </a:extLst>
          </p:cNvPr>
          <p:cNvCxnSpPr/>
          <p:nvPr/>
        </p:nvCxnSpPr>
        <p:spPr>
          <a:xfrm>
            <a:off x="0" y="3214256"/>
            <a:ext cx="32918400" cy="92629"/>
          </a:xfrm>
          <a:prstGeom prst="line">
            <a:avLst/>
          </a:prstGeom>
        </p:spPr>
        <p:style>
          <a:lnRef idx="3">
            <a:schemeClr val="accent4"/>
          </a:lnRef>
          <a:fillRef idx="0">
            <a:schemeClr val="accent4"/>
          </a:fillRef>
          <a:effectRef idx="2">
            <a:schemeClr val="accent4"/>
          </a:effectRef>
          <a:fontRef idx="minor">
            <a:schemeClr val="tx1"/>
          </a:fontRef>
        </p:style>
      </p:cxnSp>
      <p:sp>
        <p:nvSpPr>
          <p:cNvPr id="26" name="TextBox 25">
            <a:extLst>
              <a:ext uri="{FF2B5EF4-FFF2-40B4-BE49-F238E27FC236}">
                <a16:creationId xmlns:a16="http://schemas.microsoft.com/office/drawing/2014/main" id="{4B40F8FC-3CAF-4707-9BA8-C87D7A0144B9}"/>
              </a:ext>
            </a:extLst>
          </p:cNvPr>
          <p:cNvSpPr txBox="1"/>
          <p:nvPr/>
        </p:nvSpPr>
        <p:spPr>
          <a:xfrm>
            <a:off x="16396166" y="14099127"/>
            <a:ext cx="14996153" cy="1569660"/>
          </a:xfrm>
          <a:prstGeom prst="rect">
            <a:avLst/>
          </a:prstGeom>
          <a:noFill/>
        </p:spPr>
        <p:txBody>
          <a:bodyPr wrap="square" rtlCol="0">
            <a:spAutoFit/>
          </a:bodyPr>
          <a:lstStyle/>
          <a:p>
            <a:r>
              <a:rPr lang="en-US" sz="3200" dirty="0"/>
              <a:t>In, conclusion I was able to figure out how to access data from a </a:t>
            </a:r>
            <a:r>
              <a:rPr lang="en-US" sz="3200" dirty="0" err="1"/>
              <a:t>keithley</a:t>
            </a:r>
            <a:r>
              <a:rPr lang="en-US" sz="3200" dirty="0"/>
              <a:t> 2700 multimeter in show was the exact measurements are through a text file. For my future work I will be working with a Stanford Research 830 login amplifier.</a:t>
            </a:r>
          </a:p>
        </p:txBody>
      </p:sp>
      <p:cxnSp>
        <p:nvCxnSpPr>
          <p:cNvPr id="28" name="Straight Connector 27">
            <a:extLst>
              <a:ext uri="{FF2B5EF4-FFF2-40B4-BE49-F238E27FC236}">
                <a16:creationId xmlns:a16="http://schemas.microsoft.com/office/drawing/2014/main" id="{DE1F21A7-3B1E-4E87-BA58-59797394DA89}"/>
              </a:ext>
            </a:extLst>
          </p:cNvPr>
          <p:cNvCxnSpPr/>
          <p:nvPr/>
        </p:nvCxnSpPr>
        <p:spPr>
          <a:xfrm>
            <a:off x="16093440" y="6021253"/>
            <a:ext cx="0" cy="15748857"/>
          </a:xfrm>
          <a:prstGeom prst="line">
            <a:avLst/>
          </a:prstGeom>
        </p:spPr>
        <p:style>
          <a:lnRef idx="1">
            <a:schemeClr val="accent4"/>
          </a:lnRef>
          <a:fillRef idx="0">
            <a:schemeClr val="accent4"/>
          </a:fillRef>
          <a:effectRef idx="0">
            <a:schemeClr val="accent4"/>
          </a:effectRef>
          <a:fontRef idx="minor">
            <a:schemeClr val="tx1"/>
          </a:fontRef>
        </p:style>
      </p:cxnSp>
      <p:sp>
        <p:nvSpPr>
          <p:cNvPr id="37" name="TextBox 36">
            <a:extLst>
              <a:ext uri="{FF2B5EF4-FFF2-40B4-BE49-F238E27FC236}">
                <a16:creationId xmlns:a16="http://schemas.microsoft.com/office/drawing/2014/main" id="{039123F3-6C3B-4615-BAFC-9533CE8CD1D1}"/>
              </a:ext>
            </a:extLst>
          </p:cNvPr>
          <p:cNvSpPr txBox="1"/>
          <p:nvPr/>
        </p:nvSpPr>
        <p:spPr>
          <a:xfrm>
            <a:off x="16332627" y="15313278"/>
            <a:ext cx="4707545" cy="1107996"/>
          </a:xfrm>
          <a:prstGeom prst="rect">
            <a:avLst/>
          </a:prstGeom>
          <a:noFill/>
        </p:spPr>
        <p:txBody>
          <a:bodyPr wrap="square" rtlCol="0">
            <a:spAutoFit/>
          </a:bodyPr>
          <a:lstStyle/>
          <a:p>
            <a:r>
              <a:rPr lang="en-US" sz="5400" b="1" dirty="0"/>
              <a:t>References</a:t>
            </a:r>
            <a:r>
              <a:rPr lang="en-US" sz="6600" b="1" dirty="0"/>
              <a:t> </a:t>
            </a:r>
          </a:p>
        </p:txBody>
      </p:sp>
      <p:sp>
        <p:nvSpPr>
          <p:cNvPr id="38" name="TextBox 37">
            <a:extLst>
              <a:ext uri="{FF2B5EF4-FFF2-40B4-BE49-F238E27FC236}">
                <a16:creationId xmlns:a16="http://schemas.microsoft.com/office/drawing/2014/main" id="{D26DA42C-3B6C-4B8A-898C-80DB6A8492CB}"/>
              </a:ext>
            </a:extLst>
          </p:cNvPr>
          <p:cNvSpPr txBox="1"/>
          <p:nvPr/>
        </p:nvSpPr>
        <p:spPr>
          <a:xfrm>
            <a:off x="16614366" y="16266147"/>
            <a:ext cx="13871164" cy="2318583"/>
          </a:xfrm>
          <a:prstGeom prst="rect">
            <a:avLst/>
          </a:prstGeom>
          <a:noFill/>
        </p:spPr>
        <p:txBody>
          <a:bodyPr wrap="square" rtlCol="0">
            <a:spAutoFit/>
          </a:bodyPr>
          <a:lstStyle/>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0000"/>
                </a:solidFill>
                <a:effectLst/>
                <a:uLnTx/>
                <a:uFillTx/>
                <a:latin typeface="Century Gothic"/>
                <a:ea typeface="+mn-ea"/>
                <a:cs typeface="+mn-cs"/>
              </a:rPr>
              <a:t>(</a:t>
            </a:r>
            <a:r>
              <a:rPr kumimoji="0" lang="en-US" sz="2400" b="0" i="1" u="none" strike="noStrike" kern="1200" cap="none" spc="0" normalizeH="0" baseline="0" noProof="0" dirty="0">
                <a:ln>
                  <a:noFill/>
                </a:ln>
                <a:solidFill>
                  <a:srgbClr val="000000"/>
                </a:solidFill>
                <a:effectLst/>
                <a:uLnTx/>
                <a:uFillTx/>
                <a:latin typeface="Century Gothic"/>
                <a:ea typeface="+mn-ea"/>
                <a:cs typeface="+mn-cs"/>
              </a:rPr>
              <a:t>Advantages and Disadvantages of LabVIEW</a:t>
            </a:r>
            <a:r>
              <a:rPr kumimoji="0" lang="en-US" sz="2400" b="0" i="0" u="none" strike="noStrike" kern="1200" cap="none" spc="0" normalizeH="0" baseline="0" noProof="0" dirty="0">
                <a:ln>
                  <a:noFill/>
                </a:ln>
                <a:solidFill>
                  <a:srgbClr val="000000"/>
                </a:solidFill>
                <a:effectLst/>
                <a:uLnTx/>
                <a:uFillTx/>
                <a:latin typeface="Century Gothic"/>
                <a:ea typeface="+mn-ea"/>
                <a:cs typeface="+mn-cs"/>
              </a:rPr>
              <a:t> 2020,January 14)</a:t>
            </a:r>
            <a:r>
              <a:rPr kumimoji="0" lang="en-US" sz="2400" b="0" i="0" u="none" strike="noStrike" kern="1200" cap="none" spc="0" normalizeH="0" baseline="0" noProof="0" dirty="0">
                <a:ln>
                  <a:noFill/>
                </a:ln>
                <a:solidFill>
                  <a:srgbClr val="000000"/>
                </a:solidFill>
                <a:effectLst/>
                <a:uLnTx/>
                <a:uFillTx/>
                <a:latin typeface="Century Gothic"/>
                <a:ea typeface="+mn-ea"/>
                <a:cs typeface="+mn-cs"/>
                <a:hlinkClick r:id="rId4"/>
              </a:rPr>
              <a:t>https://www.viewpointusa.com/labview/advantages-and-disadvantages-of-labview/</a:t>
            </a:r>
            <a:endParaRPr kumimoji="0" lang="en-US" sz="2400" b="0" i="0" u="none" strike="noStrike" kern="1200" cap="none" spc="0" normalizeH="0" baseline="0" noProof="0" dirty="0">
              <a:ln>
                <a:noFill/>
              </a:ln>
              <a:solidFill>
                <a:srgbClr val="000000"/>
              </a:solidFill>
              <a:effectLst/>
              <a:uLnTx/>
              <a:uFillTx/>
              <a:latin typeface="Century Gothic"/>
              <a:ea typeface="+mn-ea"/>
              <a:cs typeface="+mn-cs"/>
            </a:endParaRPr>
          </a:p>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2800" b="0" i="1" u="none" strike="noStrike" kern="1200" cap="none" spc="0" normalizeH="0" baseline="0" noProof="0" dirty="0">
                <a:ln>
                  <a:noFill/>
                </a:ln>
                <a:solidFill>
                  <a:srgbClr val="000000"/>
                </a:solidFill>
                <a:effectLst/>
                <a:uLnTx/>
                <a:uFillTx/>
                <a:latin typeface="Century Gothic"/>
                <a:ea typeface="+mn-ea"/>
                <a:cs typeface="+mn-cs"/>
                <a:hlinkClick r:id="rId5">
                  <a:extLst>
                    <a:ext uri="{A12FA001-AC4F-418D-AE19-62706E023703}">
                      <ahyp:hlinkClr xmlns:ahyp="http://schemas.microsoft.com/office/drawing/2018/hyperlinkcolor" val="tx"/>
                    </a:ext>
                  </a:extLst>
                </a:hlinkClick>
              </a:rPr>
              <a:t>Introduction to </a:t>
            </a:r>
            <a:r>
              <a:rPr kumimoji="0" lang="en-US" sz="2800" b="0" i="1" u="none" strike="noStrike" kern="1200" cap="none" spc="0" normalizeH="0" baseline="0" noProof="0" dirty="0" err="1">
                <a:ln>
                  <a:noFill/>
                </a:ln>
                <a:solidFill>
                  <a:srgbClr val="000000"/>
                </a:solidFill>
                <a:effectLst/>
                <a:uLnTx/>
                <a:uFillTx/>
                <a:latin typeface="Century Gothic"/>
                <a:ea typeface="+mn-ea"/>
                <a:cs typeface="+mn-cs"/>
                <a:hlinkClick r:id="rId5">
                  <a:extLst>
                    <a:ext uri="{A12FA001-AC4F-418D-AE19-62706E023703}">
                      <ahyp:hlinkClr xmlns:ahyp="http://schemas.microsoft.com/office/drawing/2018/hyperlinkcolor" val="tx"/>
                    </a:ext>
                  </a:extLst>
                </a:hlinkClick>
              </a:rPr>
              <a:t>Labeview</a:t>
            </a:r>
            <a:r>
              <a:rPr kumimoji="0" lang="en-US" sz="2800" b="0" i="1" u="none" strike="noStrike" kern="1200" cap="none" spc="0" normalizeH="0" baseline="0" noProof="0" dirty="0">
                <a:ln>
                  <a:noFill/>
                </a:ln>
                <a:solidFill>
                  <a:srgbClr val="000000"/>
                </a:solidFill>
                <a:effectLst/>
                <a:uLnTx/>
                <a:uFillTx/>
                <a:latin typeface="Century Gothic"/>
                <a:ea typeface="+mn-ea"/>
                <a:cs typeface="+mn-cs"/>
                <a:hlinkClick r:id="rId5">
                  <a:extLst>
                    <a:ext uri="{A12FA001-AC4F-418D-AE19-62706E023703}">
                      <ahyp:hlinkClr xmlns:ahyp="http://schemas.microsoft.com/office/drawing/2018/hyperlinkcolor" val="tx"/>
                    </a:ext>
                  </a:extLst>
                </a:hlinkClick>
              </a:rPr>
              <a:t>.(</a:t>
            </a:r>
            <a:r>
              <a:rPr kumimoji="0" lang="en-US" sz="2800" b="0" i="1" u="none" strike="noStrike" kern="1200" cap="none" spc="0" normalizeH="0" baseline="0" noProof="0" dirty="0" err="1">
                <a:ln>
                  <a:noFill/>
                </a:ln>
                <a:solidFill>
                  <a:srgbClr val="000000"/>
                </a:solidFill>
                <a:effectLst/>
                <a:uLnTx/>
                <a:uFillTx/>
                <a:latin typeface="Century Gothic"/>
                <a:ea typeface="+mn-ea"/>
                <a:cs typeface="+mn-cs"/>
                <a:hlinkClick r:id="rId5">
                  <a:extLst>
                    <a:ext uri="{A12FA001-AC4F-418D-AE19-62706E023703}">
                      <ahyp:hlinkClr xmlns:ahyp="http://schemas.microsoft.com/office/drawing/2018/hyperlinkcolor" val="tx"/>
                    </a:ext>
                  </a:extLst>
                </a:hlinkClick>
              </a:rPr>
              <a:t>n.d</a:t>
            </a:r>
            <a:r>
              <a:rPr kumimoji="0" lang="en-US" sz="2800" b="0" i="1" u="none" strike="noStrike" kern="1200" cap="none" spc="0" normalizeH="0" baseline="0" noProof="0" dirty="0">
                <a:ln>
                  <a:noFill/>
                </a:ln>
                <a:solidFill>
                  <a:srgbClr val="000000"/>
                </a:solidFill>
                <a:effectLst/>
                <a:uLnTx/>
                <a:uFillTx/>
                <a:latin typeface="Century Gothic"/>
                <a:ea typeface="+mn-ea"/>
                <a:cs typeface="+mn-cs"/>
                <a:hlinkClick r:id="rId5">
                  <a:extLst>
                    <a:ext uri="{A12FA001-AC4F-418D-AE19-62706E023703}">
                      <ahyp:hlinkClr xmlns:ahyp="http://schemas.microsoft.com/office/drawing/2018/hyperlinkcolor" val="tx"/>
                    </a:ext>
                  </a:extLst>
                </a:hlinkClick>
              </a:rPr>
              <a:t>). </a:t>
            </a:r>
            <a:r>
              <a:rPr kumimoji="0" lang="en-US" sz="2800" b="0" i="0" u="none" strike="noStrike" kern="1200" cap="none" spc="0" normalizeH="0" baseline="0" noProof="0" dirty="0">
                <a:ln>
                  <a:noFill/>
                </a:ln>
                <a:solidFill>
                  <a:srgbClr val="AC4BC3"/>
                </a:solidFill>
                <a:effectLst/>
                <a:uLnTx/>
                <a:uFillTx/>
                <a:latin typeface="Century Gothic"/>
                <a:ea typeface="+mn-ea"/>
                <a:cs typeface="+mn-cs"/>
                <a:hlinkClick r:id="rId5">
                  <a:extLst>
                    <a:ext uri="{A12FA001-AC4F-418D-AE19-62706E023703}">
                      <ahyp:hlinkClr xmlns:ahyp="http://schemas.microsoft.com/office/drawing/2018/hyperlinkcolor" val="tx"/>
                    </a:ext>
                  </a:extLst>
                </a:hlinkClick>
              </a:rPr>
              <a:t>https://www.ni.com/getting-started/labview-basics/</a:t>
            </a:r>
            <a:endParaRPr kumimoji="0" lang="en-US" sz="2800" b="0" i="0" u="none" strike="noStrike" kern="1200" cap="none" spc="0" normalizeH="0" baseline="0" noProof="0" dirty="0">
              <a:ln>
                <a:noFill/>
              </a:ln>
              <a:solidFill>
                <a:srgbClr val="000000"/>
              </a:solidFill>
              <a:effectLst/>
              <a:uLnTx/>
              <a:uFillTx/>
              <a:latin typeface="Century Gothic"/>
              <a:ea typeface="+mn-ea"/>
              <a:cs typeface="+mn-cs"/>
            </a:endParaRPr>
          </a:p>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0000"/>
              </a:solidFill>
              <a:effectLst/>
              <a:uLnTx/>
              <a:uFillTx/>
              <a:latin typeface="Century Gothic"/>
              <a:ea typeface="+mn-ea"/>
              <a:cs typeface="+mn-cs"/>
            </a:endParaRPr>
          </a:p>
        </p:txBody>
      </p:sp>
      <p:pic>
        <p:nvPicPr>
          <p:cNvPr id="44" name="Content Placeholder 43">
            <a:extLst>
              <a:ext uri="{FF2B5EF4-FFF2-40B4-BE49-F238E27FC236}">
                <a16:creationId xmlns:a16="http://schemas.microsoft.com/office/drawing/2014/main" id="{803263BA-0F99-42FF-97A5-B2046F56586B}"/>
              </a:ext>
            </a:extLst>
          </p:cNvPr>
          <p:cNvPicPr>
            <a:picLocks noGrp="1" noChangeAspect="1"/>
          </p:cNvPicPr>
          <p:nvPr>
            <p:ph sz="quarter" idx="4"/>
          </p:nvPr>
        </p:nvPicPr>
        <p:blipFill>
          <a:blip r:embed="rId6">
            <a:extLst>
              <a:ext uri="{28A0092B-C50C-407E-A947-70E740481C1C}">
                <a14:useLocalDpi xmlns:a14="http://schemas.microsoft.com/office/drawing/2010/main" val="0"/>
              </a:ext>
            </a:extLst>
          </a:blip>
          <a:stretch>
            <a:fillRect/>
          </a:stretch>
        </p:blipFill>
        <p:spPr>
          <a:xfrm>
            <a:off x="16395819" y="6997600"/>
            <a:ext cx="7915275" cy="6101990"/>
          </a:xfrm>
        </p:spPr>
      </p:pic>
      <p:pic>
        <p:nvPicPr>
          <p:cNvPr id="46" name="Picture 45">
            <a:extLst>
              <a:ext uri="{FF2B5EF4-FFF2-40B4-BE49-F238E27FC236}">
                <a16:creationId xmlns:a16="http://schemas.microsoft.com/office/drawing/2014/main" id="{8D44D183-791C-447A-9CFB-FC819B4CB56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736675" y="6698790"/>
            <a:ext cx="6181725" cy="6400800"/>
          </a:xfrm>
          <a:prstGeom prst="rect">
            <a:avLst/>
          </a:prstGeom>
        </p:spPr>
      </p:pic>
      <p:pic>
        <p:nvPicPr>
          <p:cNvPr id="48" name="Picture 47">
            <a:extLst>
              <a:ext uri="{FF2B5EF4-FFF2-40B4-BE49-F238E27FC236}">
                <a16:creationId xmlns:a16="http://schemas.microsoft.com/office/drawing/2014/main" id="{D05FF15C-5097-40E5-BB85-AC2C581D03B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4119960" y="6808662"/>
            <a:ext cx="2905125" cy="6381750"/>
          </a:xfrm>
          <a:prstGeom prst="rect">
            <a:avLst/>
          </a:prstGeom>
        </p:spPr>
      </p:pic>
      <p:pic>
        <p:nvPicPr>
          <p:cNvPr id="50" name="Picture 49">
            <a:extLst>
              <a:ext uri="{FF2B5EF4-FFF2-40B4-BE49-F238E27FC236}">
                <a16:creationId xmlns:a16="http://schemas.microsoft.com/office/drawing/2014/main" id="{0A5FB3D6-9CB3-4086-9B46-A051A042332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359313" y="16712255"/>
            <a:ext cx="10795783" cy="4939135"/>
          </a:xfrm>
          <a:prstGeom prst="rect">
            <a:avLst/>
          </a:prstGeom>
        </p:spPr>
      </p:pic>
      <p:pic>
        <p:nvPicPr>
          <p:cNvPr id="52" name="Picture 51">
            <a:extLst>
              <a:ext uri="{FF2B5EF4-FFF2-40B4-BE49-F238E27FC236}">
                <a16:creationId xmlns:a16="http://schemas.microsoft.com/office/drawing/2014/main" id="{E25438F4-941C-4D0E-AE8F-61ECBC11E5F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2886196" y="14754225"/>
            <a:ext cx="3143250" cy="7191375"/>
          </a:xfrm>
          <a:prstGeom prst="rect">
            <a:avLst/>
          </a:prstGeom>
        </p:spPr>
      </p:pic>
      <p:pic>
        <p:nvPicPr>
          <p:cNvPr id="54" name="Picture 53">
            <a:extLst>
              <a:ext uri="{FF2B5EF4-FFF2-40B4-BE49-F238E27FC236}">
                <a16:creationId xmlns:a16="http://schemas.microsoft.com/office/drawing/2014/main" id="{D35F8131-F1B1-4992-A981-73455F9D843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73124" y="15835373"/>
            <a:ext cx="3114675" cy="6010275"/>
          </a:xfrm>
          <a:prstGeom prst="rect">
            <a:avLst/>
          </a:prstGeom>
        </p:spPr>
      </p:pic>
      <p:cxnSp>
        <p:nvCxnSpPr>
          <p:cNvPr id="56" name="Straight Connector 55">
            <a:extLst>
              <a:ext uri="{FF2B5EF4-FFF2-40B4-BE49-F238E27FC236}">
                <a16:creationId xmlns:a16="http://schemas.microsoft.com/office/drawing/2014/main" id="{7F8D5525-4F1B-4A7A-967C-331E6391C492}"/>
              </a:ext>
            </a:extLst>
          </p:cNvPr>
          <p:cNvCxnSpPr>
            <a:cxnSpLocks/>
          </p:cNvCxnSpPr>
          <p:nvPr/>
        </p:nvCxnSpPr>
        <p:spPr>
          <a:xfrm>
            <a:off x="0" y="11242481"/>
            <a:ext cx="16029446" cy="30760"/>
          </a:xfrm>
          <a:prstGeom prst="line">
            <a:avLst/>
          </a:prstGeom>
        </p:spPr>
        <p:style>
          <a:lnRef idx="1">
            <a:schemeClr val="accent2"/>
          </a:lnRef>
          <a:fillRef idx="0">
            <a:schemeClr val="accent2"/>
          </a:fillRef>
          <a:effectRef idx="0">
            <a:schemeClr val="accent2"/>
          </a:effectRef>
          <a:fontRef idx="minor">
            <a:schemeClr val="tx1"/>
          </a:fontRef>
        </p:style>
      </p:cxnSp>
      <p:cxnSp>
        <p:nvCxnSpPr>
          <p:cNvPr id="58" name="Straight Connector 57">
            <a:extLst>
              <a:ext uri="{FF2B5EF4-FFF2-40B4-BE49-F238E27FC236}">
                <a16:creationId xmlns:a16="http://schemas.microsoft.com/office/drawing/2014/main" id="{029F059D-056A-44B5-BB67-6A8278E9C990}"/>
              </a:ext>
            </a:extLst>
          </p:cNvPr>
          <p:cNvCxnSpPr/>
          <p:nvPr/>
        </p:nvCxnSpPr>
        <p:spPr>
          <a:xfrm>
            <a:off x="16093440" y="13412762"/>
            <a:ext cx="16824960" cy="0"/>
          </a:xfrm>
          <a:prstGeom prst="line">
            <a:avLst/>
          </a:prstGeom>
        </p:spPr>
        <p:style>
          <a:lnRef idx="1">
            <a:schemeClr val="accent2"/>
          </a:lnRef>
          <a:fillRef idx="0">
            <a:schemeClr val="accent2"/>
          </a:fillRef>
          <a:effectRef idx="0">
            <a:schemeClr val="accent2"/>
          </a:effectRef>
          <a:fontRef idx="minor">
            <a:schemeClr val="tx1"/>
          </a:fontRef>
        </p:style>
      </p:cxnSp>
      <p:cxnSp>
        <p:nvCxnSpPr>
          <p:cNvPr id="60" name="Straight Connector 59">
            <a:extLst>
              <a:ext uri="{FF2B5EF4-FFF2-40B4-BE49-F238E27FC236}">
                <a16:creationId xmlns:a16="http://schemas.microsoft.com/office/drawing/2014/main" id="{EAC97900-E1EE-4D0E-9442-C1C486E3715A}"/>
              </a:ext>
            </a:extLst>
          </p:cNvPr>
          <p:cNvCxnSpPr>
            <a:cxnSpLocks/>
          </p:cNvCxnSpPr>
          <p:nvPr/>
        </p:nvCxnSpPr>
        <p:spPr>
          <a:xfrm flipV="1">
            <a:off x="0" y="13716672"/>
            <a:ext cx="16156475" cy="1887"/>
          </a:xfrm>
          <a:prstGeom prst="line">
            <a:avLst/>
          </a:prstGeom>
        </p:spPr>
        <p:style>
          <a:lnRef idx="1">
            <a:schemeClr val="accent2"/>
          </a:lnRef>
          <a:fillRef idx="0">
            <a:schemeClr val="accent2"/>
          </a:fillRef>
          <a:effectRef idx="0">
            <a:schemeClr val="accent2"/>
          </a:effectRef>
          <a:fontRef idx="minor">
            <a:schemeClr val="tx1"/>
          </a:fontRef>
        </p:style>
      </p:cxnSp>
      <p:cxnSp>
        <p:nvCxnSpPr>
          <p:cNvPr id="62" name="Straight Connector 61">
            <a:extLst>
              <a:ext uri="{FF2B5EF4-FFF2-40B4-BE49-F238E27FC236}">
                <a16:creationId xmlns:a16="http://schemas.microsoft.com/office/drawing/2014/main" id="{430EFAF3-6609-4CB8-8D48-B2151DEFA105}"/>
              </a:ext>
            </a:extLst>
          </p:cNvPr>
          <p:cNvCxnSpPr>
            <a:cxnSpLocks/>
          </p:cNvCxnSpPr>
          <p:nvPr/>
        </p:nvCxnSpPr>
        <p:spPr>
          <a:xfrm>
            <a:off x="16093440" y="15668787"/>
            <a:ext cx="16824960" cy="106694"/>
          </a:xfrm>
          <a:prstGeom prst="line">
            <a:avLst/>
          </a:prstGeom>
        </p:spPr>
        <p:style>
          <a:lnRef idx="1">
            <a:schemeClr val="accent2"/>
          </a:lnRef>
          <a:fillRef idx="0">
            <a:schemeClr val="accent2"/>
          </a:fillRef>
          <a:effectRef idx="0">
            <a:schemeClr val="accent2"/>
          </a:effectRef>
          <a:fontRef idx="minor">
            <a:schemeClr val="tx1"/>
          </a:fontRef>
        </p:style>
      </p:cxnSp>
      <p:cxnSp>
        <p:nvCxnSpPr>
          <p:cNvPr id="67" name="Straight Connector 66">
            <a:extLst>
              <a:ext uri="{FF2B5EF4-FFF2-40B4-BE49-F238E27FC236}">
                <a16:creationId xmlns:a16="http://schemas.microsoft.com/office/drawing/2014/main" id="{0A9B55DC-B5E9-4E42-958A-EC5596E203D8}"/>
              </a:ext>
            </a:extLst>
          </p:cNvPr>
          <p:cNvCxnSpPr/>
          <p:nvPr/>
        </p:nvCxnSpPr>
        <p:spPr>
          <a:xfrm>
            <a:off x="16093439" y="18067562"/>
            <a:ext cx="16824961" cy="102555"/>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404020638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1674</TotalTime>
  <Words>382</Words>
  <Application>Microsoft Office PowerPoint</Application>
  <PresentationFormat>Custom</PresentationFormat>
  <Paragraphs>26</Paragraphs>
  <Slides>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Arial</vt:lpstr>
      <vt:lpstr>Calibri</vt:lpstr>
      <vt:lpstr>Calibri Light</vt:lpstr>
      <vt:lpstr>Century Gothic</vt:lpstr>
      <vt:lpstr>Times New Roman</vt:lpstr>
      <vt:lpstr>Office Theme</vt:lpstr>
      <vt:lpstr>Data Acquisition on LabVIEW</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Jessica Chau</dc:creator>
  <cp:lastModifiedBy>Brandon Lacey</cp:lastModifiedBy>
  <cp:revision>26</cp:revision>
  <dcterms:created xsi:type="dcterms:W3CDTF">2020-07-10T13:13:19Z</dcterms:created>
  <dcterms:modified xsi:type="dcterms:W3CDTF">2020-07-16T22:41:39Z</dcterms:modified>
</cp:coreProperties>
</file>