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
  </p:notesMasterIdLst>
  <p:sldIdLst>
    <p:sldId id="256" r:id="rId2"/>
  </p:sldIdLst>
  <p:sldSz cx="32918400" cy="21945600"/>
  <p:notesSz cx="6858000" cy="9144000"/>
  <p:defaultTextStyle>
    <a:defPPr>
      <a:defRPr lang="en-US"/>
    </a:defPPr>
    <a:lvl1pPr marL="0" algn="l" defTabSz="2633472" rtl="0" eaLnBrk="1" latinLnBrk="0" hangingPunct="1">
      <a:defRPr sz="5184" kern="1200">
        <a:solidFill>
          <a:schemeClr val="tx1"/>
        </a:solidFill>
        <a:latin typeface="+mn-lt"/>
        <a:ea typeface="+mn-ea"/>
        <a:cs typeface="+mn-cs"/>
      </a:defRPr>
    </a:lvl1pPr>
    <a:lvl2pPr marL="1316736" algn="l" defTabSz="2633472" rtl="0" eaLnBrk="1" latinLnBrk="0" hangingPunct="1">
      <a:defRPr sz="5184" kern="1200">
        <a:solidFill>
          <a:schemeClr val="tx1"/>
        </a:solidFill>
        <a:latin typeface="+mn-lt"/>
        <a:ea typeface="+mn-ea"/>
        <a:cs typeface="+mn-cs"/>
      </a:defRPr>
    </a:lvl2pPr>
    <a:lvl3pPr marL="2633472" algn="l" defTabSz="2633472" rtl="0" eaLnBrk="1" latinLnBrk="0" hangingPunct="1">
      <a:defRPr sz="5184" kern="1200">
        <a:solidFill>
          <a:schemeClr val="tx1"/>
        </a:solidFill>
        <a:latin typeface="+mn-lt"/>
        <a:ea typeface="+mn-ea"/>
        <a:cs typeface="+mn-cs"/>
      </a:defRPr>
    </a:lvl3pPr>
    <a:lvl4pPr marL="3950208" algn="l" defTabSz="2633472" rtl="0" eaLnBrk="1" latinLnBrk="0" hangingPunct="1">
      <a:defRPr sz="5184" kern="1200">
        <a:solidFill>
          <a:schemeClr val="tx1"/>
        </a:solidFill>
        <a:latin typeface="+mn-lt"/>
        <a:ea typeface="+mn-ea"/>
        <a:cs typeface="+mn-cs"/>
      </a:defRPr>
    </a:lvl4pPr>
    <a:lvl5pPr marL="5266944" algn="l" defTabSz="2633472" rtl="0" eaLnBrk="1" latinLnBrk="0" hangingPunct="1">
      <a:defRPr sz="5184" kern="1200">
        <a:solidFill>
          <a:schemeClr val="tx1"/>
        </a:solidFill>
        <a:latin typeface="+mn-lt"/>
        <a:ea typeface="+mn-ea"/>
        <a:cs typeface="+mn-cs"/>
      </a:defRPr>
    </a:lvl5pPr>
    <a:lvl6pPr marL="6583680" algn="l" defTabSz="2633472" rtl="0" eaLnBrk="1" latinLnBrk="0" hangingPunct="1">
      <a:defRPr sz="5184" kern="1200">
        <a:solidFill>
          <a:schemeClr val="tx1"/>
        </a:solidFill>
        <a:latin typeface="+mn-lt"/>
        <a:ea typeface="+mn-ea"/>
        <a:cs typeface="+mn-cs"/>
      </a:defRPr>
    </a:lvl6pPr>
    <a:lvl7pPr marL="7900416" algn="l" defTabSz="2633472" rtl="0" eaLnBrk="1" latinLnBrk="0" hangingPunct="1">
      <a:defRPr sz="5184" kern="1200">
        <a:solidFill>
          <a:schemeClr val="tx1"/>
        </a:solidFill>
        <a:latin typeface="+mn-lt"/>
        <a:ea typeface="+mn-ea"/>
        <a:cs typeface="+mn-cs"/>
      </a:defRPr>
    </a:lvl7pPr>
    <a:lvl8pPr marL="9217152" algn="l" defTabSz="2633472" rtl="0" eaLnBrk="1" latinLnBrk="0" hangingPunct="1">
      <a:defRPr sz="5184" kern="1200">
        <a:solidFill>
          <a:schemeClr val="tx1"/>
        </a:solidFill>
        <a:latin typeface="+mn-lt"/>
        <a:ea typeface="+mn-ea"/>
        <a:cs typeface="+mn-cs"/>
      </a:defRPr>
    </a:lvl8pPr>
    <a:lvl9pPr marL="10533888" algn="l" defTabSz="2633472" rtl="0" eaLnBrk="1" latinLnBrk="0" hangingPunct="1">
      <a:defRPr sz="5184"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31" d="100"/>
          <a:sy n="31" d="100"/>
        </p:scale>
        <p:origin x="658" y="67"/>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F360F4E-BE01-BF4E-A3FC-2C4975A51B85}" type="datetimeFigureOut">
              <a:rPr lang="en-US" smtClean="0"/>
              <a:t>7/16/2020</a:t>
            </a:fld>
            <a:endParaRPr lang="en-US"/>
          </a:p>
        </p:txBody>
      </p:sp>
      <p:sp>
        <p:nvSpPr>
          <p:cNvPr id="4" name="Slide Image Placeholder 3"/>
          <p:cNvSpPr>
            <a:spLocks noGrp="1" noRot="1" noChangeAspect="1"/>
          </p:cNvSpPr>
          <p:nvPr>
            <p:ph type="sldImg" idx="2"/>
          </p:nvPr>
        </p:nvSpPr>
        <p:spPr>
          <a:xfrm>
            <a:off x="1114425" y="1143000"/>
            <a:ext cx="462915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9242D9D-BEF8-DD42-BE20-525F2F6B6CB5}" type="slidenum">
              <a:rPr lang="en-US" smtClean="0"/>
              <a:t>‹#›</a:t>
            </a:fld>
            <a:endParaRPr lang="en-US"/>
          </a:p>
        </p:txBody>
      </p:sp>
    </p:spTree>
    <p:extLst>
      <p:ext uri="{BB962C8B-B14F-4D97-AF65-F5344CB8AC3E}">
        <p14:creationId xmlns:p14="http://schemas.microsoft.com/office/powerpoint/2010/main" val="424986406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Dilated cardiomyopathy is a disease in which the left ventricle of the cardiac muscle begins to atrophy and dilate, leaving the heart unable to contract properly. TNNT2 is a gene responsible for producing a protein that plays a key role in cardiac muscle contraction. This protein is cardiac troponin T or cTNT and it plays an important role in muscle contraction through calcium binding. </a:t>
            </a:r>
          </a:p>
          <a:p>
            <a:endParaRPr lang="en-US" dirty="0"/>
          </a:p>
          <a:p>
            <a:r>
              <a:rPr lang="en-US" dirty="0"/>
              <a:t>In order for the cardiac </a:t>
            </a:r>
            <a:r>
              <a:rPr lang="en-US" dirty="0" err="1"/>
              <a:t>myscle</a:t>
            </a:r>
            <a:r>
              <a:rPr lang="en-US" dirty="0"/>
              <a:t> to contract, calcium must be released into the sarcomere and bind to cTNT. This </a:t>
            </a:r>
            <a:r>
              <a:rPr lang="en-US" dirty="0" err="1"/>
              <a:t>hindinn</a:t>
            </a:r>
            <a:r>
              <a:rPr lang="en-US" dirty="0"/>
              <a:t> allows for tropomyosin to move away from actin so that myosin heads can attach and bind. The binding of actin and myosin is what creates a muscle contraction. </a:t>
            </a:r>
          </a:p>
          <a:p>
            <a:endParaRPr lang="en-US" dirty="0"/>
          </a:p>
          <a:p>
            <a:r>
              <a:rPr lang="en-US" dirty="0"/>
              <a:t>I hypothesize that alcohol can play a role in someone developing dilated cardiomyopathy due to decreasing the calcium levels in the body, leaving the cardiac muscle unable to contract.</a:t>
            </a:r>
          </a:p>
          <a:p>
            <a:endParaRPr lang="en-US" dirty="0"/>
          </a:p>
          <a:p>
            <a:r>
              <a:rPr lang="en-US" dirty="0"/>
              <a:t>After researching and reading various articles, I have found a few materials and methods such as echocardiograms, mutation screenings by gel electrophoresis, and </a:t>
            </a:r>
            <a:r>
              <a:rPr lang="en-US" dirty="0" err="1"/>
              <a:t>transgenesis</a:t>
            </a:r>
            <a:r>
              <a:rPr lang="en-US" dirty="0"/>
              <a:t> in mice. A sampling method was taken to divide a group of </a:t>
            </a:r>
            <a:r>
              <a:rPr lang="en-US" dirty="0" err="1"/>
              <a:t>indivuals</a:t>
            </a:r>
            <a:r>
              <a:rPr lang="en-US" dirty="0"/>
              <a:t> into 3 subgroups based on their drinking levels. These groups were nondrinkers, moderate drinkers and heavy drinkers. Echocardiograms were performed on all participants to determine the LVEF of the participants in order to compare. The results showed that heavy and moderate drinkers had a lower LVEF than nondrinkers when studied for ejection fractions of &lt;.5 and &lt;.4. These results suggest that those who drink 2+ drinks a day have a higher chance of having a low LVEF. </a:t>
            </a:r>
          </a:p>
          <a:p>
            <a:endParaRPr lang="en-US" dirty="0"/>
          </a:p>
          <a:p>
            <a:r>
              <a:rPr lang="en-US" dirty="0"/>
              <a:t>A separate study used a mutation screening on a patient diagnosed with DCM, and the TNNT2 gene was ran through gel electrophoresis. As a result of this, a </a:t>
            </a:r>
            <a:r>
              <a:rPr lang="en-US" dirty="0" err="1"/>
              <a:t>missense</a:t>
            </a:r>
            <a:r>
              <a:rPr lang="en-US" dirty="0"/>
              <a:t> mutation was found along the gene that coded for the </a:t>
            </a:r>
            <a:r>
              <a:rPr lang="en-US"/>
              <a:t>cTNT protein. </a:t>
            </a:r>
            <a:endParaRPr lang="en-US" dirty="0"/>
          </a:p>
        </p:txBody>
      </p:sp>
      <p:sp>
        <p:nvSpPr>
          <p:cNvPr id="4" name="Slide Number Placeholder 3"/>
          <p:cNvSpPr>
            <a:spLocks noGrp="1"/>
          </p:cNvSpPr>
          <p:nvPr>
            <p:ph type="sldNum" sz="quarter" idx="5"/>
          </p:nvPr>
        </p:nvSpPr>
        <p:spPr/>
        <p:txBody>
          <a:bodyPr/>
          <a:lstStyle/>
          <a:p>
            <a:fld id="{B9242D9D-BEF8-DD42-BE20-525F2F6B6CB5}" type="slidenum">
              <a:rPr lang="en-US" smtClean="0"/>
              <a:t>1</a:t>
            </a:fld>
            <a:endParaRPr lang="en-US"/>
          </a:p>
        </p:txBody>
      </p:sp>
    </p:spTree>
    <p:extLst>
      <p:ext uri="{BB962C8B-B14F-4D97-AF65-F5344CB8AC3E}">
        <p14:creationId xmlns:p14="http://schemas.microsoft.com/office/powerpoint/2010/main" val="245483361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468880" y="3591562"/>
            <a:ext cx="27980640" cy="7640320"/>
          </a:xfrm>
        </p:spPr>
        <p:txBody>
          <a:bodyPr anchor="b"/>
          <a:lstStyle>
            <a:lvl1pPr algn="ctr">
              <a:defRPr sz="19200"/>
            </a:lvl1pPr>
          </a:lstStyle>
          <a:p>
            <a:r>
              <a:rPr lang="en-US"/>
              <a:t>Click to edit Master title style</a:t>
            </a:r>
            <a:endParaRPr lang="en-US" dirty="0"/>
          </a:p>
        </p:txBody>
      </p:sp>
      <p:sp>
        <p:nvSpPr>
          <p:cNvPr id="3" name="Subtitle 2"/>
          <p:cNvSpPr>
            <a:spLocks noGrp="1"/>
          </p:cNvSpPr>
          <p:nvPr>
            <p:ph type="subTitle" idx="1"/>
          </p:nvPr>
        </p:nvSpPr>
        <p:spPr>
          <a:xfrm>
            <a:off x="4114800" y="11526522"/>
            <a:ext cx="24688800" cy="5298438"/>
          </a:xfrm>
        </p:spPr>
        <p:txBody>
          <a:bodyPr/>
          <a:lstStyle>
            <a:lvl1pPr marL="0" indent="0" algn="ctr">
              <a:buNone/>
              <a:defRPr sz="7680"/>
            </a:lvl1pPr>
            <a:lvl2pPr marL="1463040" indent="0" algn="ctr">
              <a:buNone/>
              <a:defRPr sz="6400"/>
            </a:lvl2pPr>
            <a:lvl3pPr marL="2926080" indent="0" algn="ctr">
              <a:buNone/>
              <a:defRPr sz="5760"/>
            </a:lvl3pPr>
            <a:lvl4pPr marL="4389120" indent="0" algn="ctr">
              <a:buNone/>
              <a:defRPr sz="5120"/>
            </a:lvl4pPr>
            <a:lvl5pPr marL="5852160" indent="0" algn="ctr">
              <a:buNone/>
              <a:defRPr sz="5120"/>
            </a:lvl5pPr>
            <a:lvl6pPr marL="7315200" indent="0" algn="ctr">
              <a:buNone/>
              <a:defRPr sz="5120"/>
            </a:lvl6pPr>
            <a:lvl7pPr marL="8778240" indent="0" algn="ctr">
              <a:buNone/>
              <a:defRPr sz="5120"/>
            </a:lvl7pPr>
            <a:lvl8pPr marL="10241280" indent="0" algn="ctr">
              <a:buNone/>
              <a:defRPr sz="5120"/>
            </a:lvl8pPr>
            <a:lvl9pPr marL="11704320" indent="0" algn="ctr">
              <a:buNone/>
              <a:defRPr sz="512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CE7886A4-796F-4036-8F97-20AD5D68D102}" type="datetimeFigureOut">
              <a:rPr lang="en-US" smtClean="0"/>
              <a:t>7/16/2020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A6474AA-3361-48D0-B78A-772C9EF7015F}" type="slidenum">
              <a:rPr lang="en-US" smtClean="0"/>
              <a:t>‹#›</a:t>
            </a:fld>
            <a:endParaRPr lang="en-US"/>
          </a:p>
        </p:txBody>
      </p:sp>
    </p:spTree>
    <p:extLst>
      <p:ext uri="{BB962C8B-B14F-4D97-AF65-F5344CB8AC3E}">
        <p14:creationId xmlns:p14="http://schemas.microsoft.com/office/powerpoint/2010/main" val="29453346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E7886A4-796F-4036-8F97-20AD5D68D102}" type="datetimeFigureOut">
              <a:rPr lang="en-US" smtClean="0"/>
              <a:t>7/16/2020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A6474AA-3361-48D0-B78A-772C9EF7015F}" type="slidenum">
              <a:rPr lang="en-US" smtClean="0"/>
              <a:t>‹#›</a:t>
            </a:fld>
            <a:endParaRPr lang="en-US"/>
          </a:p>
        </p:txBody>
      </p:sp>
    </p:spTree>
    <p:extLst>
      <p:ext uri="{BB962C8B-B14F-4D97-AF65-F5344CB8AC3E}">
        <p14:creationId xmlns:p14="http://schemas.microsoft.com/office/powerpoint/2010/main" val="20770829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23557232" y="1168400"/>
            <a:ext cx="7098030" cy="18597882"/>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2263142" y="1168400"/>
            <a:ext cx="20882610" cy="1859788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E7886A4-796F-4036-8F97-20AD5D68D102}" type="datetimeFigureOut">
              <a:rPr lang="en-US" smtClean="0"/>
              <a:t>7/16/2020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A6474AA-3361-48D0-B78A-772C9EF7015F}" type="slidenum">
              <a:rPr lang="en-US" smtClean="0"/>
              <a:t>‹#›</a:t>
            </a:fld>
            <a:endParaRPr lang="en-US"/>
          </a:p>
        </p:txBody>
      </p:sp>
    </p:spTree>
    <p:extLst>
      <p:ext uri="{BB962C8B-B14F-4D97-AF65-F5344CB8AC3E}">
        <p14:creationId xmlns:p14="http://schemas.microsoft.com/office/powerpoint/2010/main" val="218541792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E7886A4-796F-4036-8F97-20AD5D68D102}" type="datetimeFigureOut">
              <a:rPr lang="en-US" smtClean="0"/>
              <a:t>7/16/2020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A6474AA-3361-48D0-B78A-772C9EF7015F}" type="slidenum">
              <a:rPr lang="en-US" smtClean="0"/>
              <a:t>‹#›</a:t>
            </a:fld>
            <a:endParaRPr lang="en-US"/>
          </a:p>
        </p:txBody>
      </p:sp>
    </p:spTree>
    <p:extLst>
      <p:ext uri="{BB962C8B-B14F-4D97-AF65-F5344CB8AC3E}">
        <p14:creationId xmlns:p14="http://schemas.microsoft.com/office/powerpoint/2010/main" val="1545941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245997" y="5471167"/>
            <a:ext cx="28392120" cy="9128758"/>
          </a:xfrm>
        </p:spPr>
        <p:txBody>
          <a:bodyPr anchor="b"/>
          <a:lstStyle>
            <a:lvl1pPr>
              <a:defRPr sz="19200"/>
            </a:lvl1pPr>
          </a:lstStyle>
          <a:p>
            <a:r>
              <a:rPr lang="en-US"/>
              <a:t>Click to edit Master title style</a:t>
            </a:r>
            <a:endParaRPr lang="en-US" dirty="0"/>
          </a:p>
        </p:txBody>
      </p:sp>
      <p:sp>
        <p:nvSpPr>
          <p:cNvPr id="3" name="Text Placeholder 2"/>
          <p:cNvSpPr>
            <a:spLocks noGrp="1"/>
          </p:cNvSpPr>
          <p:nvPr>
            <p:ph type="body" idx="1"/>
          </p:nvPr>
        </p:nvSpPr>
        <p:spPr>
          <a:xfrm>
            <a:off x="2245997" y="14686287"/>
            <a:ext cx="28392120" cy="4800598"/>
          </a:xfrm>
        </p:spPr>
        <p:txBody>
          <a:bodyPr/>
          <a:lstStyle>
            <a:lvl1pPr marL="0" indent="0">
              <a:buNone/>
              <a:defRPr sz="7680">
                <a:solidFill>
                  <a:schemeClr val="tx1"/>
                </a:solidFill>
              </a:defRPr>
            </a:lvl1pPr>
            <a:lvl2pPr marL="1463040" indent="0">
              <a:buNone/>
              <a:defRPr sz="6400">
                <a:solidFill>
                  <a:schemeClr val="tx1">
                    <a:tint val="75000"/>
                  </a:schemeClr>
                </a:solidFill>
              </a:defRPr>
            </a:lvl2pPr>
            <a:lvl3pPr marL="2926080" indent="0">
              <a:buNone/>
              <a:defRPr sz="5760">
                <a:solidFill>
                  <a:schemeClr val="tx1">
                    <a:tint val="75000"/>
                  </a:schemeClr>
                </a:solidFill>
              </a:defRPr>
            </a:lvl3pPr>
            <a:lvl4pPr marL="4389120" indent="0">
              <a:buNone/>
              <a:defRPr sz="5120">
                <a:solidFill>
                  <a:schemeClr val="tx1">
                    <a:tint val="75000"/>
                  </a:schemeClr>
                </a:solidFill>
              </a:defRPr>
            </a:lvl4pPr>
            <a:lvl5pPr marL="5852160" indent="0">
              <a:buNone/>
              <a:defRPr sz="5120">
                <a:solidFill>
                  <a:schemeClr val="tx1">
                    <a:tint val="75000"/>
                  </a:schemeClr>
                </a:solidFill>
              </a:defRPr>
            </a:lvl5pPr>
            <a:lvl6pPr marL="7315200" indent="0">
              <a:buNone/>
              <a:defRPr sz="5120">
                <a:solidFill>
                  <a:schemeClr val="tx1">
                    <a:tint val="75000"/>
                  </a:schemeClr>
                </a:solidFill>
              </a:defRPr>
            </a:lvl6pPr>
            <a:lvl7pPr marL="8778240" indent="0">
              <a:buNone/>
              <a:defRPr sz="5120">
                <a:solidFill>
                  <a:schemeClr val="tx1">
                    <a:tint val="75000"/>
                  </a:schemeClr>
                </a:solidFill>
              </a:defRPr>
            </a:lvl7pPr>
            <a:lvl8pPr marL="10241280" indent="0">
              <a:buNone/>
              <a:defRPr sz="5120">
                <a:solidFill>
                  <a:schemeClr val="tx1">
                    <a:tint val="75000"/>
                  </a:schemeClr>
                </a:solidFill>
              </a:defRPr>
            </a:lvl8pPr>
            <a:lvl9pPr marL="11704320" indent="0">
              <a:buNone/>
              <a:defRPr sz="512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E7886A4-796F-4036-8F97-20AD5D68D102}" type="datetimeFigureOut">
              <a:rPr lang="en-US" smtClean="0"/>
              <a:t>7/16/2020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A6474AA-3361-48D0-B78A-772C9EF7015F}" type="slidenum">
              <a:rPr lang="en-US" smtClean="0"/>
              <a:t>‹#›</a:t>
            </a:fld>
            <a:endParaRPr lang="en-US"/>
          </a:p>
        </p:txBody>
      </p:sp>
    </p:spTree>
    <p:extLst>
      <p:ext uri="{BB962C8B-B14F-4D97-AF65-F5344CB8AC3E}">
        <p14:creationId xmlns:p14="http://schemas.microsoft.com/office/powerpoint/2010/main" val="23310537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2263140" y="5842000"/>
            <a:ext cx="13990320" cy="1392428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16664940" y="5842000"/>
            <a:ext cx="13990320" cy="1392428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CE7886A4-796F-4036-8F97-20AD5D68D102}" type="datetimeFigureOut">
              <a:rPr lang="en-US" smtClean="0"/>
              <a:t>7/16/2020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A6474AA-3361-48D0-B78A-772C9EF7015F}" type="slidenum">
              <a:rPr lang="en-US" smtClean="0"/>
              <a:t>‹#›</a:t>
            </a:fld>
            <a:endParaRPr lang="en-US"/>
          </a:p>
        </p:txBody>
      </p:sp>
    </p:spTree>
    <p:extLst>
      <p:ext uri="{BB962C8B-B14F-4D97-AF65-F5344CB8AC3E}">
        <p14:creationId xmlns:p14="http://schemas.microsoft.com/office/powerpoint/2010/main" val="368529887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2267428" y="1168405"/>
            <a:ext cx="28392120" cy="4241802"/>
          </a:xfrm>
        </p:spPr>
        <p:txBody>
          <a:bodyPr/>
          <a:lstStyle/>
          <a:p>
            <a:r>
              <a:rPr lang="en-US"/>
              <a:t>Click to edit Master title style</a:t>
            </a:r>
            <a:endParaRPr lang="en-US" dirty="0"/>
          </a:p>
        </p:txBody>
      </p:sp>
      <p:sp>
        <p:nvSpPr>
          <p:cNvPr id="3" name="Text Placeholder 2"/>
          <p:cNvSpPr>
            <a:spLocks noGrp="1"/>
          </p:cNvSpPr>
          <p:nvPr>
            <p:ph type="body" idx="1"/>
          </p:nvPr>
        </p:nvSpPr>
        <p:spPr>
          <a:xfrm>
            <a:off x="2267431" y="5379722"/>
            <a:ext cx="13926024" cy="2636518"/>
          </a:xfrm>
        </p:spPr>
        <p:txBody>
          <a:bodyPr anchor="b"/>
          <a:lstStyle>
            <a:lvl1pPr marL="0" indent="0">
              <a:buNone/>
              <a:defRPr sz="7680" b="1"/>
            </a:lvl1pPr>
            <a:lvl2pPr marL="1463040" indent="0">
              <a:buNone/>
              <a:defRPr sz="6400" b="1"/>
            </a:lvl2pPr>
            <a:lvl3pPr marL="2926080" indent="0">
              <a:buNone/>
              <a:defRPr sz="5760" b="1"/>
            </a:lvl3pPr>
            <a:lvl4pPr marL="4389120" indent="0">
              <a:buNone/>
              <a:defRPr sz="5120" b="1"/>
            </a:lvl4pPr>
            <a:lvl5pPr marL="5852160" indent="0">
              <a:buNone/>
              <a:defRPr sz="5120" b="1"/>
            </a:lvl5pPr>
            <a:lvl6pPr marL="7315200" indent="0">
              <a:buNone/>
              <a:defRPr sz="5120" b="1"/>
            </a:lvl6pPr>
            <a:lvl7pPr marL="8778240" indent="0">
              <a:buNone/>
              <a:defRPr sz="5120" b="1"/>
            </a:lvl7pPr>
            <a:lvl8pPr marL="10241280" indent="0">
              <a:buNone/>
              <a:defRPr sz="5120" b="1"/>
            </a:lvl8pPr>
            <a:lvl9pPr marL="11704320" indent="0">
              <a:buNone/>
              <a:defRPr sz="5120" b="1"/>
            </a:lvl9pPr>
          </a:lstStyle>
          <a:p>
            <a:pPr lvl="0"/>
            <a:r>
              <a:rPr lang="en-US"/>
              <a:t>Click to edit Master text styles</a:t>
            </a:r>
          </a:p>
        </p:txBody>
      </p:sp>
      <p:sp>
        <p:nvSpPr>
          <p:cNvPr id="4" name="Content Placeholder 3"/>
          <p:cNvSpPr>
            <a:spLocks noGrp="1"/>
          </p:cNvSpPr>
          <p:nvPr>
            <p:ph sz="half" idx="2"/>
          </p:nvPr>
        </p:nvSpPr>
        <p:spPr>
          <a:xfrm>
            <a:off x="2267431" y="8016240"/>
            <a:ext cx="13926024" cy="1179068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16664942" y="5379722"/>
            <a:ext cx="13994608" cy="2636518"/>
          </a:xfrm>
        </p:spPr>
        <p:txBody>
          <a:bodyPr anchor="b"/>
          <a:lstStyle>
            <a:lvl1pPr marL="0" indent="0">
              <a:buNone/>
              <a:defRPr sz="7680" b="1"/>
            </a:lvl1pPr>
            <a:lvl2pPr marL="1463040" indent="0">
              <a:buNone/>
              <a:defRPr sz="6400" b="1"/>
            </a:lvl2pPr>
            <a:lvl3pPr marL="2926080" indent="0">
              <a:buNone/>
              <a:defRPr sz="5760" b="1"/>
            </a:lvl3pPr>
            <a:lvl4pPr marL="4389120" indent="0">
              <a:buNone/>
              <a:defRPr sz="5120" b="1"/>
            </a:lvl4pPr>
            <a:lvl5pPr marL="5852160" indent="0">
              <a:buNone/>
              <a:defRPr sz="5120" b="1"/>
            </a:lvl5pPr>
            <a:lvl6pPr marL="7315200" indent="0">
              <a:buNone/>
              <a:defRPr sz="5120" b="1"/>
            </a:lvl6pPr>
            <a:lvl7pPr marL="8778240" indent="0">
              <a:buNone/>
              <a:defRPr sz="5120" b="1"/>
            </a:lvl7pPr>
            <a:lvl8pPr marL="10241280" indent="0">
              <a:buNone/>
              <a:defRPr sz="5120" b="1"/>
            </a:lvl8pPr>
            <a:lvl9pPr marL="11704320" indent="0">
              <a:buNone/>
              <a:defRPr sz="5120" b="1"/>
            </a:lvl9pPr>
          </a:lstStyle>
          <a:p>
            <a:pPr lvl="0"/>
            <a:r>
              <a:rPr lang="en-US"/>
              <a:t>Click to edit Master text styles</a:t>
            </a:r>
          </a:p>
        </p:txBody>
      </p:sp>
      <p:sp>
        <p:nvSpPr>
          <p:cNvPr id="6" name="Content Placeholder 5"/>
          <p:cNvSpPr>
            <a:spLocks noGrp="1"/>
          </p:cNvSpPr>
          <p:nvPr>
            <p:ph sz="quarter" idx="4"/>
          </p:nvPr>
        </p:nvSpPr>
        <p:spPr>
          <a:xfrm>
            <a:off x="16664942" y="8016240"/>
            <a:ext cx="13994608" cy="1179068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CE7886A4-796F-4036-8F97-20AD5D68D102}" type="datetimeFigureOut">
              <a:rPr lang="en-US" smtClean="0"/>
              <a:t>7/16/2020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A6474AA-3361-48D0-B78A-772C9EF7015F}" type="slidenum">
              <a:rPr lang="en-US" smtClean="0"/>
              <a:t>‹#›</a:t>
            </a:fld>
            <a:endParaRPr lang="en-US"/>
          </a:p>
        </p:txBody>
      </p:sp>
    </p:spTree>
    <p:extLst>
      <p:ext uri="{BB962C8B-B14F-4D97-AF65-F5344CB8AC3E}">
        <p14:creationId xmlns:p14="http://schemas.microsoft.com/office/powerpoint/2010/main" val="79394699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CE7886A4-796F-4036-8F97-20AD5D68D102}" type="datetimeFigureOut">
              <a:rPr lang="en-US" smtClean="0"/>
              <a:t>7/16/2020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A6474AA-3361-48D0-B78A-772C9EF7015F}" type="slidenum">
              <a:rPr lang="en-US" smtClean="0"/>
              <a:t>‹#›</a:t>
            </a:fld>
            <a:endParaRPr lang="en-US"/>
          </a:p>
        </p:txBody>
      </p:sp>
    </p:spTree>
    <p:extLst>
      <p:ext uri="{BB962C8B-B14F-4D97-AF65-F5344CB8AC3E}">
        <p14:creationId xmlns:p14="http://schemas.microsoft.com/office/powerpoint/2010/main" val="23679102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E7886A4-796F-4036-8F97-20AD5D68D102}" type="datetimeFigureOut">
              <a:rPr lang="en-US" smtClean="0"/>
              <a:t>7/16/2020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A6474AA-3361-48D0-B78A-772C9EF7015F}" type="slidenum">
              <a:rPr lang="en-US" smtClean="0"/>
              <a:t>‹#›</a:t>
            </a:fld>
            <a:endParaRPr lang="en-US"/>
          </a:p>
        </p:txBody>
      </p:sp>
    </p:spTree>
    <p:extLst>
      <p:ext uri="{BB962C8B-B14F-4D97-AF65-F5344CB8AC3E}">
        <p14:creationId xmlns:p14="http://schemas.microsoft.com/office/powerpoint/2010/main" val="17264225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267428" y="1463040"/>
            <a:ext cx="10617041" cy="5120640"/>
          </a:xfrm>
        </p:spPr>
        <p:txBody>
          <a:bodyPr anchor="b"/>
          <a:lstStyle>
            <a:lvl1pPr>
              <a:defRPr sz="10240"/>
            </a:lvl1pPr>
          </a:lstStyle>
          <a:p>
            <a:r>
              <a:rPr lang="en-US"/>
              <a:t>Click to edit Master title style</a:t>
            </a:r>
            <a:endParaRPr lang="en-US" dirty="0"/>
          </a:p>
        </p:txBody>
      </p:sp>
      <p:sp>
        <p:nvSpPr>
          <p:cNvPr id="3" name="Content Placeholder 2"/>
          <p:cNvSpPr>
            <a:spLocks noGrp="1"/>
          </p:cNvSpPr>
          <p:nvPr>
            <p:ph idx="1"/>
          </p:nvPr>
        </p:nvSpPr>
        <p:spPr>
          <a:xfrm>
            <a:off x="13994608" y="3159765"/>
            <a:ext cx="16664940" cy="15595600"/>
          </a:xfrm>
        </p:spPr>
        <p:txBody>
          <a:bodyPr/>
          <a:lstStyle>
            <a:lvl1pPr>
              <a:defRPr sz="10240"/>
            </a:lvl1pPr>
            <a:lvl2pPr>
              <a:defRPr sz="8960"/>
            </a:lvl2pPr>
            <a:lvl3pPr>
              <a:defRPr sz="7680"/>
            </a:lvl3pPr>
            <a:lvl4pPr>
              <a:defRPr sz="6400"/>
            </a:lvl4pPr>
            <a:lvl5pPr>
              <a:defRPr sz="6400"/>
            </a:lvl5pPr>
            <a:lvl6pPr>
              <a:defRPr sz="6400"/>
            </a:lvl6pPr>
            <a:lvl7pPr>
              <a:defRPr sz="6400"/>
            </a:lvl7pPr>
            <a:lvl8pPr>
              <a:defRPr sz="6400"/>
            </a:lvl8pPr>
            <a:lvl9pPr>
              <a:defRPr sz="6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2267428" y="6583680"/>
            <a:ext cx="10617041" cy="12197082"/>
          </a:xfrm>
        </p:spPr>
        <p:txBody>
          <a:bodyPr/>
          <a:lstStyle>
            <a:lvl1pPr marL="0" indent="0">
              <a:buNone/>
              <a:defRPr sz="5120"/>
            </a:lvl1pPr>
            <a:lvl2pPr marL="1463040" indent="0">
              <a:buNone/>
              <a:defRPr sz="4480"/>
            </a:lvl2pPr>
            <a:lvl3pPr marL="2926080" indent="0">
              <a:buNone/>
              <a:defRPr sz="3840"/>
            </a:lvl3pPr>
            <a:lvl4pPr marL="4389120" indent="0">
              <a:buNone/>
              <a:defRPr sz="3200"/>
            </a:lvl4pPr>
            <a:lvl5pPr marL="5852160" indent="0">
              <a:buNone/>
              <a:defRPr sz="3200"/>
            </a:lvl5pPr>
            <a:lvl6pPr marL="7315200" indent="0">
              <a:buNone/>
              <a:defRPr sz="3200"/>
            </a:lvl6pPr>
            <a:lvl7pPr marL="8778240" indent="0">
              <a:buNone/>
              <a:defRPr sz="3200"/>
            </a:lvl7pPr>
            <a:lvl8pPr marL="10241280" indent="0">
              <a:buNone/>
              <a:defRPr sz="3200"/>
            </a:lvl8pPr>
            <a:lvl9pPr marL="11704320" indent="0">
              <a:buNone/>
              <a:defRPr sz="3200"/>
            </a:lvl9pPr>
          </a:lstStyle>
          <a:p>
            <a:pPr lvl="0"/>
            <a:r>
              <a:rPr lang="en-US"/>
              <a:t>Click to edit Master text styles</a:t>
            </a:r>
          </a:p>
        </p:txBody>
      </p:sp>
      <p:sp>
        <p:nvSpPr>
          <p:cNvPr id="5" name="Date Placeholder 4"/>
          <p:cNvSpPr>
            <a:spLocks noGrp="1"/>
          </p:cNvSpPr>
          <p:nvPr>
            <p:ph type="dt" sz="half" idx="10"/>
          </p:nvPr>
        </p:nvSpPr>
        <p:spPr/>
        <p:txBody>
          <a:bodyPr/>
          <a:lstStyle/>
          <a:p>
            <a:fld id="{CE7886A4-796F-4036-8F97-20AD5D68D102}" type="datetimeFigureOut">
              <a:rPr lang="en-US" smtClean="0"/>
              <a:t>7/16/2020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A6474AA-3361-48D0-B78A-772C9EF7015F}" type="slidenum">
              <a:rPr lang="en-US" smtClean="0"/>
              <a:t>‹#›</a:t>
            </a:fld>
            <a:endParaRPr lang="en-US"/>
          </a:p>
        </p:txBody>
      </p:sp>
    </p:spTree>
    <p:extLst>
      <p:ext uri="{BB962C8B-B14F-4D97-AF65-F5344CB8AC3E}">
        <p14:creationId xmlns:p14="http://schemas.microsoft.com/office/powerpoint/2010/main" val="27171626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267428" y="1463040"/>
            <a:ext cx="10617041" cy="5120640"/>
          </a:xfrm>
        </p:spPr>
        <p:txBody>
          <a:bodyPr anchor="b"/>
          <a:lstStyle>
            <a:lvl1pPr>
              <a:defRPr sz="10240"/>
            </a:lvl1pPr>
          </a:lstStyle>
          <a:p>
            <a:r>
              <a:rPr lang="en-US"/>
              <a:t>Click to edit Master title style</a:t>
            </a:r>
            <a:endParaRPr lang="en-US" dirty="0"/>
          </a:p>
        </p:txBody>
      </p:sp>
      <p:sp>
        <p:nvSpPr>
          <p:cNvPr id="3" name="Picture Placeholder 2"/>
          <p:cNvSpPr>
            <a:spLocks noGrp="1" noChangeAspect="1"/>
          </p:cNvSpPr>
          <p:nvPr>
            <p:ph type="pic" idx="1"/>
          </p:nvPr>
        </p:nvSpPr>
        <p:spPr>
          <a:xfrm>
            <a:off x="13994608" y="3159765"/>
            <a:ext cx="16664940" cy="15595600"/>
          </a:xfrm>
        </p:spPr>
        <p:txBody>
          <a:bodyPr anchor="t"/>
          <a:lstStyle>
            <a:lvl1pPr marL="0" indent="0">
              <a:buNone/>
              <a:defRPr sz="10240"/>
            </a:lvl1pPr>
            <a:lvl2pPr marL="1463040" indent="0">
              <a:buNone/>
              <a:defRPr sz="8960"/>
            </a:lvl2pPr>
            <a:lvl3pPr marL="2926080" indent="0">
              <a:buNone/>
              <a:defRPr sz="7680"/>
            </a:lvl3pPr>
            <a:lvl4pPr marL="4389120" indent="0">
              <a:buNone/>
              <a:defRPr sz="6400"/>
            </a:lvl4pPr>
            <a:lvl5pPr marL="5852160" indent="0">
              <a:buNone/>
              <a:defRPr sz="6400"/>
            </a:lvl5pPr>
            <a:lvl6pPr marL="7315200" indent="0">
              <a:buNone/>
              <a:defRPr sz="6400"/>
            </a:lvl6pPr>
            <a:lvl7pPr marL="8778240" indent="0">
              <a:buNone/>
              <a:defRPr sz="6400"/>
            </a:lvl7pPr>
            <a:lvl8pPr marL="10241280" indent="0">
              <a:buNone/>
              <a:defRPr sz="6400"/>
            </a:lvl8pPr>
            <a:lvl9pPr marL="11704320" indent="0">
              <a:buNone/>
              <a:defRPr sz="6400"/>
            </a:lvl9pPr>
          </a:lstStyle>
          <a:p>
            <a:r>
              <a:rPr lang="en-US"/>
              <a:t>Click icon to add picture</a:t>
            </a:r>
            <a:endParaRPr lang="en-US" dirty="0"/>
          </a:p>
        </p:txBody>
      </p:sp>
      <p:sp>
        <p:nvSpPr>
          <p:cNvPr id="4" name="Text Placeholder 3"/>
          <p:cNvSpPr>
            <a:spLocks noGrp="1"/>
          </p:cNvSpPr>
          <p:nvPr>
            <p:ph type="body" sz="half" idx="2"/>
          </p:nvPr>
        </p:nvSpPr>
        <p:spPr>
          <a:xfrm>
            <a:off x="2267428" y="6583680"/>
            <a:ext cx="10617041" cy="12197082"/>
          </a:xfrm>
        </p:spPr>
        <p:txBody>
          <a:bodyPr/>
          <a:lstStyle>
            <a:lvl1pPr marL="0" indent="0">
              <a:buNone/>
              <a:defRPr sz="5120"/>
            </a:lvl1pPr>
            <a:lvl2pPr marL="1463040" indent="0">
              <a:buNone/>
              <a:defRPr sz="4480"/>
            </a:lvl2pPr>
            <a:lvl3pPr marL="2926080" indent="0">
              <a:buNone/>
              <a:defRPr sz="3840"/>
            </a:lvl3pPr>
            <a:lvl4pPr marL="4389120" indent="0">
              <a:buNone/>
              <a:defRPr sz="3200"/>
            </a:lvl4pPr>
            <a:lvl5pPr marL="5852160" indent="0">
              <a:buNone/>
              <a:defRPr sz="3200"/>
            </a:lvl5pPr>
            <a:lvl6pPr marL="7315200" indent="0">
              <a:buNone/>
              <a:defRPr sz="3200"/>
            </a:lvl6pPr>
            <a:lvl7pPr marL="8778240" indent="0">
              <a:buNone/>
              <a:defRPr sz="3200"/>
            </a:lvl7pPr>
            <a:lvl8pPr marL="10241280" indent="0">
              <a:buNone/>
              <a:defRPr sz="3200"/>
            </a:lvl8pPr>
            <a:lvl9pPr marL="11704320" indent="0">
              <a:buNone/>
              <a:defRPr sz="3200"/>
            </a:lvl9pPr>
          </a:lstStyle>
          <a:p>
            <a:pPr lvl="0"/>
            <a:r>
              <a:rPr lang="en-US"/>
              <a:t>Click to edit Master text styles</a:t>
            </a:r>
          </a:p>
        </p:txBody>
      </p:sp>
      <p:sp>
        <p:nvSpPr>
          <p:cNvPr id="5" name="Date Placeholder 4"/>
          <p:cNvSpPr>
            <a:spLocks noGrp="1"/>
          </p:cNvSpPr>
          <p:nvPr>
            <p:ph type="dt" sz="half" idx="10"/>
          </p:nvPr>
        </p:nvSpPr>
        <p:spPr/>
        <p:txBody>
          <a:bodyPr/>
          <a:lstStyle/>
          <a:p>
            <a:fld id="{CE7886A4-796F-4036-8F97-20AD5D68D102}" type="datetimeFigureOut">
              <a:rPr lang="en-US" smtClean="0"/>
              <a:t>7/16/2020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A6474AA-3361-48D0-B78A-772C9EF7015F}" type="slidenum">
              <a:rPr lang="en-US" smtClean="0"/>
              <a:t>‹#›</a:t>
            </a:fld>
            <a:endParaRPr lang="en-US"/>
          </a:p>
        </p:txBody>
      </p:sp>
    </p:spTree>
    <p:extLst>
      <p:ext uri="{BB962C8B-B14F-4D97-AF65-F5344CB8AC3E}">
        <p14:creationId xmlns:p14="http://schemas.microsoft.com/office/powerpoint/2010/main" val="27612052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263140" y="1168405"/>
            <a:ext cx="28392120" cy="4241802"/>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2263140" y="5842000"/>
            <a:ext cx="28392120" cy="1392428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2263140" y="20340325"/>
            <a:ext cx="7406640" cy="1168400"/>
          </a:xfrm>
          <a:prstGeom prst="rect">
            <a:avLst/>
          </a:prstGeom>
        </p:spPr>
        <p:txBody>
          <a:bodyPr vert="horz" lIns="91440" tIns="45720" rIns="91440" bIns="45720" rtlCol="0" anchor="ctr"/>
          <a:lstStyle>
            <a:lvl1pPr algn="l">
              <a:defRPr sz="3840">
                <a:solidFill>
                  <a:schemeClr val="tx1">
                    <a:tint val="75000"/>
                  </a:schemeClr>
                </a:solidFill>
              </a:defRPr>
            </a:lvl1pPr>
          </a:lstStyle>
          <a:p>
            <a:fld id="{CE7886A4-796F-4036-8F97-20AD5D68D102}" type="datetimeFigureOut">
              <a:rPr lang="en-US" smtClean="0"/>
              <a:t>7/16/2020</a:t>
            </a:fld>
            <a:endParaRPr lang="en-US"/>
          </a:p>
        </p:txBody>
      </p:sp>
      <p:sp>
        <p:nvSpPr>
          <p:cNvPr id="5" name="Footer Placeholder 4"/>
          <p:cNvSpPr>
            <a:spLocks noGrp="1"/>
          </p:cNvSpPr>
          <p:nvPr>
            <p:ph type="ftr" sz="quarter" idx="3"/>
          </p:nvPr>
        </p:nvSpPr>
        <p:spPr>
          <a:xfrm>
            <a:off x="10904220" y="20340325"/>
            <a:ext cx="11109960" cy="1168400"/>
          </a:xfrm>
          <a:prstGeom prst="rect">
            <a:avLst/>
          </a:prstGeom>
        </p:spPr>
        <p:txBody>
          <a:bodyPr vert="horz" lIns="91440" tIns="45720" rIns="91440" bIns="45720" rtlCol="0" anchor="ctr"/>
          <a:lstStyle>
            <a:lvl1pPr algn="ctr">
              <a:defRPr sz="384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23248620" y="20340325"/>
            <a:ext cx="7406640" cy="1168400"/>
          </a:xfrm>
          <a:prstGeom prst="rect">
            <a:avLst/>
          </a:prstGeom>
        </p:spPr>
        <p:txBody>
          <a:bodyPr vert="horz" lIns="91440" tIns="45720" rIns="91440" bIns="45720" rtlCol="0" anchor="ctr"/>
          <a:lstStyle>
            <a:lvl1pPr algn="r">
              <a:defRPr sz="3840">
                <a:solidFill>
                  <a:schemeClr val="tx1">
                    <a:tint val="75000"/>
                  </a:schemeClr>
                </a:solidFill>
              </a:defRPr>
            </a:lvl1pPr>
          </a:lstStyle>
          <a:p>
            <a:fld id="{FA6474AA-3361-48D0-B78A-772C9EF7015F}" type="slidenum">
              <a:rPr lang="en-US" smtClean="0"/>
              <a:t>‹#›</a:t>
            </a:fld>
            <a:endParaRPr lang="en-US"/>
          </a:p>
        </p:txBody>
      </p:sp>
    </p:spTree>
    <p:extLst>
      <p:ext uri="{BB962C8B-B14F-4D97-AF65-F5344CB8AC3E}">
        <p14:creationId xmlns:p14="http://schemas.microsoft.com/office/powerpoint/2010/main" val="332641214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2926080" rtl="0" eaLnBrk="1" latinLnBrk="0" hangingPunct="1">
        <a:lnSpc>
          <a:spcPct val="90000"/>
        </a:lnSpc>
        <a:spcBef>
          <a:spcPct val="0"/>
        </a:spcBef>
        <a:buNone/>
        <a:defRPr sz="14080" kern="1200">
          <a:solidFill>
            <a:schemeClr val="tx1"/>
          </a:solidFill>
          <a:latin typeface="+mj-lt"/>
          <a:ea typeface="+mj-ea"/>
          <a:cs typeface="+mj-cs"/>
        </a:defRPr>
      </a:lvl1pPr>
    </p:titleStyle>
    <p:bodyStyle>
      <a:lvl1pPr marL="731520" indent="-731520" algn="l" defTabSz="2926080" rtl="0" eaLnBrk="1" latinLnBrk="0" hangingPunct="1">
        <a:lnSpc>
          <a:spcPct val="90000"/>
        </a:lnSpc>
        <a:spcBef>
          <a:spcPts val="3200"/>
        </a:spcBef>
        <a:buFont typeface="Arial" panose="020B0604020202020204" pitchFamily="34" charset="0"/>
        <a:buChar char="•"/>
        <a:defRPr sz="8960" kern="1200">
          <a:solidFill>
            <a:schemeClr val="tx1"/>
          </a:solidFill>
          <a:latin typeface="+mn-lt"/>
          <a:ea typeface="+mn-ea"/>
          <a:cs typeface="+mn-cs"/>
        </a:defRPr>
      </a:lvl1pPr>
      <a:lvl2pPr marL="2194560" indent="-731520" algn="l" defTabSz="2926080" rtl="0" eaLnBrk="1" latinLnBrk="0" hangingPunct="1">
        <a:lnSpc>
          <a:spcPct val="90000"/>
        </a:lnSpc>
        <a:spcBef>
          <a:spcPts val="1600"/>
        </a:spcBef>
        <a:buFont typeface="Arial" panose="020B0604020202020204" pitchFamily="34" charset="0"/>
        <a:buChar char="•"/>
        <a:defRPr sz="7680" kern="1200">
          <a:solidFill>
            <a:schemeClr val="tx1"/>
          </a:solidFill>
          <a:latin typeface="+mn-lt"/>
          <a:ea typeface="+mn-ea"/>
          <a:cs typeface="+mn-cs"/>
        </a:defRPr>
      </a:lvl2pPr>
      <a:lvl3pPr marL="3657600" indent="-731520" algn="l" defTabSz="2926080" rtl="0" eaLnBrk="1" latinLnBrk="0" hangingPunct="1">
        <a:lnSpc>
          <a:spcPct val="90000"/>
        </a:lnSpc>
        <a:spcBef>
          <a:spcPts val="1600"/>
        </a:spcBef>
        <a:buFont typeface="Arial" panose="020B0604020202020204" pitchFamily="34" charset="0"/>
        <a:buChar char="•"/>
        <a:defRPr sz="6400" kern="1200">
          <a:solidFill>
            <a:schemeClr val="tx1"/>
          </a:solidFill>
          <a:latin typeface="+mn-lt"/>
          <a:ea typeface="+mn-ea"/>
          <a:cs typeface="+mn-cs"/>
        </a:defRPr>
      </a:lvl3pPr>
      <a:lvl4pPr marL="5120640" indent="-731520" algn="l" defTabSz="2926080" rtl="0" eaLnBrk="1" latinLnBrk="0" hangingPunct="1">
        <a:lnSpc>
          <a:spcPct val="90000"/>
        </a:lnSpc>
        <a:spcBef>
          <a:spcPts val="1600"/>
        </a:spcBef>
        <a:buFont typeface="Arial" panose="020B0604020202020204" pitchFamily="34" charset="0"/>
        <a:buChar char="•"/>
        <a:defRPr sz="5760" kern="1200">
          <a:solidFill>
            <a:schemeClr val="tx1"/>
          </a:solidFill>
          <a:latin typeface="+mn-lt"/>
          <a:ea typeface="+mn-ea"/>
          <a:cs typeface="+mn-cs"/>
        </a:defRPr>
      </a:lvl4pPr>
      <a:lvl5pPr marL="6583680" indent="-731520" algn="l" defTabSz="2926080" rtl="0" eaLnBrk="1" latinLnBrk="0" hangingPunct="1">
        <a:lnSpc>
          <a:spcPct val="90000"/>
        </a:lnSpc>
        <a:spcBef>
          <a:spcPts val="1600"/>
        </a:spcBef>
        <a:buFont typeface="Arial" panose="020B0604020202020204" pitchFamily="34" charset="0"/>
        <a:buChar char="•"/>
        <a:defRPr sz="5760" kern="1200">
          <a:solidFill>
            <a:schemeClr val="tx1"/>
          </a:solidFill>
          <a:latin typeface="+mn-lt"/>
          <a:ea typeface="+mn-ea"/>
          <a:cs typeface="+mn-cs"/>
        </a:defRPr>
      </a:lvl5pPr>
      <a:lvl6pPr marL="8046720" indent="-731520" algn="l" defTabSz="2926080" rtl="0" eaLnBrk="1" latinLnBrk="0" hangingPunct="1">
        <a:lnSpc>
          <a:spcPct val="90000"/>
        </a:lnSpc>
        <a:spcBef>
          <a:spcPts val="1600"/>
        </a:spcBef>
        <a:buFont typeface="Arial" panose="020B0604020202020204" pitchFamily="34" charset="0"/>
        <a:buChar char="•"/>
        <a:defRPr sz="5760" kern="1200">
          <a:solidFill>
            <a:schemeClr val="tx1"/>
          </a:solidFill>
          <a:latin typeface="+mn-lt"/>
          <a:ea typeface="+mn-ea"/>
          <a:cs typeface="+mn-cs"/>
        </a:defRPr>
      </a:lvl6pPr>
      <a:lvl7pPr marL="9509760" indent="-731520" algn="l" defTabSz="2926080" rtl="0" eaLnBrk="1" latinLnBrk="0" hangingPunct="1">
        <a:lnSpc>
          <a:spcPct val="90000"/>
        </a:lnSpc>
        <a:spcBef>
          <a:spcPts val="1600"/>
        </a:spcBef>
        <a:buFont typeface="Arial" panose="020B0604020202020204" pitchFamily="34" charset="0"/>
        <a:buChar char="•"/>
        <a:defRPr sz="5760" kern="1200">
          <a:solidFill>
            <a:schemeClr val="tx1"/>
          </a:solidFill>
          <a:latin typeface="+mn-lt"/>
          <a:ea typeface="+mn-ea"/>
          <a:cs typeface="+mn-cs"/>
        </a:defRPr>
      </a:lvl7pPr>
      <a:lvl8pPr marL="10972800" indent="-731520" algn="l" defTabSz="2926080" rtl="0" eaLnBrk="1" latinLnBrk="0" hangingPunct="1">
        <a:lnSpc>
          <a:spcPct val="90000"/>
        </a:lnSpc>
        <a:spcBef>
          <a:spcPts val="1600"/>
        </a:spcBef>
        <a:buFont typeface="Arial" panose="020B0604020202020204" pitchFamily="34" charset="0"/>
        <a:buChar char="•"/>
        <a:defRPr sz="5760" kern="1200">
          <a:solidFill>
            <a:schemeClr val="tx1"/>
          </a:solidFill>
          <a:latin typeface="+mn-lt"/>
          <a:ea typeface="+mn-ea"/>
          <a:cs typeface="+mn-cs"/>
        </a:defRPr>
      </a:lvl8pPr>
      <a:lvl9pPr marL="12435840" indent="-731520" algn="l" defTabSz="2926080" rtl="0" eaLnBrk="1" latinLnBrk="0" hangingPunct="1">
        <a:lnSpc>
          <a:spcPct val="90000"/>
        </a:lnSpc>
        <a:spcBef>
          <a:spcPts val="1600"/>
        </a:spcBef>
        <a:buFont typeface="Arial" panose="020B0604020202020204" pitchFamily="34" charset="0"/>
        <a:buChar char="•"/>
        <a:defRPr sz="5760" kern="1200">
          <a:solidFill>
            <a:schemeClr val="tx1"/>
          </a:solidFill>
          <a:latin typeface="+mn-lt"/>
          <a:ea typeface="+mn-ea"/>
          <a:cs typeface="+mn-cs"/>
        </a:defRPr>
      </a:lvl9pPr>
    </p:bodyStyle>
    <p:otherStyle>
      <a:defPPr>
        <a:defRPr lang="en-US"/>
      </a:defPPr>
      <a:lvl1pPr marL="0" algn="l" defTabSz="2926080" rtl="0" eaLnBrk="1" latinLnBrk="0" hangingPunct="1">
        <a:defRPr sz="5760" kern="1200">
          <a:solidFill>
            <a:schemeClr val="tx1"/>
          </a:solidFill>
          <a:latin typeface="+mn-lt"/>
          <a:ea typeface="+mn-ea"/>
          <a:cs typeface="+mn-cs"/>
        </a:defRPr>
      </a:lvl1pPr>
      <a:lvl2pPr marL="1463040" algn="l" defTabSz="2926080" rtl="0" eaLnBrk="1" latinLnBrk="0" hangingPunct="1">
        <a:defRPr sz="5760" kern="1200">
          <a:solidFill>
            <a:schemeClr val="tx1"/>
          </a:solidFill>
          <a:latin typeface="+mn-lt"/>
          <a:ea typeface="+mn-ea"/>
          <a:cs typeface="+mn-cs"/>
        </a:defRPr>
      </a:lvl2pPr>
      <a:lvl3pPr marL="2926080" algn="l" defTabSz="2926080" rtl="0" eaLnBrk="1" latinLnBrk="0" hangingPunct="1">
        <a:defRPr sz="5760" kern="1200">
          <a:solidFill>
            <a:schemeClr val="tx1"/>
          </a:solidFill>
          <a:latin typeface="+mn-lt"/>
          <a:ea typeface="+mn-ea"/>
          <a:cs typeface="+mn-cs"/>
        </a:defRPr>
      </a:lvl3pPr>
      <a:lvl4pPr marL="4389120" algn="l" defTabSz="2926080" rtl="0" eaLnBrk="1" latinLnBrk="0" hangingPunct="1">
        <a:defRPr sz="5760" kern="1200">
          <a:solidFill>
            <a:schemeClr val="tx1"/>
          </a:solidFill>
          <a:latin typeface="+mn-lt"/>
          <a:ea typeface="+mn-ea"/>
          <a:cs typeface="+mn-cs"/>
        </a:defRPr>
      </a:lvl4pPr>
      <a:lvl5pPr marL="5852160" algn="l" defTabSz="2926080" rtl="0" eaLnBrk="1" latinLnBrk="0" hangingPunct="1">
        <a:defRPr sz="5760" kern="1200">
          <a:solidFill>
            <a:schemeClr val="tx1"/>
          </a:solidFill>
          <a:latin typeface="+mn-lt"/>
          <a:ea typeface="+mn-ea"/>
          <a:cs typeface="+mn-cs"/>
        </a:defRPr>
      </a:lvl5pPr>
      <a:lvl6pPr marL="7315200" algn="l" defTabSz="2926080" rtl="0" eaLnBrk="1" latinLnBrk="0" hangingPunct="1">
        <a:defRPr sz="5760" kern="1200">
          <a:solidFill>
            <a:schemeClr val="tx1"/>
          </a:solidFill>
          <a:latin typeface="+mn-lt"/>
          <a:ea typeface="+mn-ea"/>
          <a:cs typeface="+mn-cs"/>
        </a:defRPr>
      </a:lvl6pPr>
      <a:lvl7pPr marL="8778240" algn="l" defTabSz="2926080" rtl="0" eaLnBrk="1" latinLnBrk="0" hangingPunct="1">
        <a:defRPr sz="5760" kern="1200">
          <a:solidFill>
            <a:schemeClr val="tx1"/>
          </a:solidFill>
          <a:latin typeface="+mn-lt"/>
          <a:ea typeface="+mn-ea"/>
          <a:cs typeface="+mn-cs"/>
        </a:defRPr>
      </a:lvl7pPr>
      <a:lvl8pPr marL="10241280" algn="l" defTabSz="2926080" rtl="0" eaLnBrk="1" latinLnBrk="0" hangingPunct="1">
        <a:defRPr sz="5760" kern="1200">
          <a:solidFill>
            <a:schemeClr val="tx1"/>
          </a:solidFill>
          <a:latin typeface="+mn-lt"/>
          <a:ea typeface="+mn-ea"/>
          <a:cs typeface="+mn-cs"/>
        </a:defRPr>
      </a:lvl8pPr>
      <a:lvl9pPr marL="11704320" algn="l" defTabSz="2926080" rtl="0" eaLnBrk="1" latinLnBrk="0" hangingPunct="1">
        <a:defRPr sz="576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5.xml"/><Relationship Id="rId5" Type="http://schemas.openxmlformats.org/officeDocument/2006/relationships/image" Target="../media/image3.png"/><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itle 3">
            <a:extLst>
              <a:ext uri="{FF2B5EF4-FFF2-40B4-BE49-F238E27FC236}">
                <a16:creationId xmlns:a16="http://schemas.microsoft.com/office/drawing/2014/main" id="{DF67D6A9-597E-1745-B45C-F69F52C8CE2A}"/>
              </a:ext>
            </a:extLst>
          </p:cNvPr>
          <p:cNvSpPr>
            <a:spLocks noGrp="1"/>
          </p:cNvSpPr>
          <p:nvPr/>
        </p:nvSpPr>
        <p:spPr>
          <a:xfrm>
            <a:off x="2906548" y="550588"/>
            <a:ext cx="28819805" cy="1508674"/>
          </a:xfrm>
          <a:prstGeom prst="rect">
            <a:avLst/>
          </a:prstGeom>
        </p:spPr>
        <p:txBody>
          <a:bodyPr vert="horz" lIns="91440" tIns="45720" rIns="91440" bIns="45720" rtlCol="0" anchor="ctr">
            <a:normAutofit fontScale="97500"/>
          </a:bodyPr>
          <a:lstStyle>
            <a:lvl1pPr algn="l" defTabSz="2926080" rtl="0" eaLnBrk="1" latinLnBrk="0" hangingPunct="1">
              <a:lnSpc>
                <a:spcPct val="90000"/>
              </a:lnSpc>
              <a:spcBef>
                <a:spcPct val="0"/>
              </a:spcBef>
              <a:buNone/>
              <a:defRPr sz="14080" kern="1200">
                <a:solidFill>
                  <a:schemeClr val="tx1"/>
                </a:solidFill>
                <a:latin typeface="+mj-lt"/>
                <a:ea typeface="+mj-ea"/>
                <a:cs typeface="+mj-cs"/>
              </a:defRPr>
            </a:lvl1pPr>
          </a:lstStyle>
          <a:p>
            <a:pPr algn="ctr"/>
            <a:r>
              <a:rPr lang="en-US" altLang="en-US" sz="6600" b="1" dirty="0">
                <a:solidFill>
                  <a:srgbClr val="000000"/>
                </a:solidFill>
                <a:latin typeface="Times New Roman" panose="02020603050405020304" pitchFamily="18" charset="0"/>
                <a:cs typeface="Times New Roman" panose="02020603050405020304" pitchFamily="18" charset="0"/>
              </a:rPr>
              <a:t>The Effects of Beta 2- Adrenergic Agonists on Atrophy in Aged Skeletal Muscles.</a:t>
            </a:r>
            <a:endParaRPr lang="en-US" sz="6600" b="1" dirty="0">
              <a:latin typeface="Times New Roman" panose="02020603050405020304" pitchFamily="18" charset="0"/>
              <a:cs typeface="Times New Roman" panose="02020603050405020304" pitchFamily="18" charset="0"/>
            </a:endParaRPr>
          </a:p>
        </p:txBody>
      </p:sp>
      <p:pic>
        <p:nvPicPr>
          <p:cNvPr id="26" name="Picture 25">
            <a:extLst>
              <a:ext uri="{FF2B5EF4-FFF2-40B4-BE49-F238E27FC236}">
                <a16:creationId xmlns:a16="http://schemas.microsoft.com/office/drawing/2014/main" id="{6B0021C7-F792-8A4B-BC47-298A4458546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8021" y="40184"/>
            <a:ext cx="2498527" cy="25294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 name="TextBox 28">
            <a:extLst>
              <a:ext uri="{FF2B5EF4-FFF2-40B4-BE49-F238E27FC236}">
                <a16:creationId xmlns:a16="http://schemas.microsoft.com/office/drawing/2014/main" id="{A1DC841D-F7E2-144C-B801-63070123382B}"/>
              </a:ext>
            </a:extLst>
          </p:cNvPr>
          <p:cNvSpPr txBox="1"/>
          <p:nvPr/>
        </p:nvSpPr>
        <p:spPr>
          <a:xfrm>
            <a:off x="408021" y="2059262"/>
            <a:ext cx="32680440" cy="2308324"/>
          </a:xfrm>
          <a:prstGeom prst="rect">
            <a:avLst/>
          </a:prstGeom>
          <a:noFill/>
        </p:spPr>
        <p:txBody>
          <a:bodyPr wrap="square" rtlCol="0">
            <a:spAutoFit/>
          </a:bodyPr>
          <a:lstStyle>
            <a:defPPr>
              <a:defRPr lang="en-US"/>
            </a:defPPr>
            <a:lvl1pPr marL="0" algn="l" defTabSz="2633472" rtl="0" eaLnBrk="1" latinLnBrk="0" hangingPunct="1">
              <a:defRPr sz="5184" kern="1200">
                <a:solidFill>
                  <a:schemeClr val="tx1"/>
                </a:solidFill>
                <a:latin typeface="+mn-lt"/>
                <a:ea typeface="+mn-ea"/>
                <a:cs typeface="+mn-cs"/>
              </a:defRPr>
            </a:lvl1pPr>
            <a:lvl2pPr marL="1316736" algn="l" defTabSz="2633472" rtl="0" eaLnBrk="1" latinLnBrk="0" hangingPunct="1">
              <a:defRPr sz="5184" kern="1200">
                <a:solidFill>
                  <a:schemeClr val="tx1"/>
                </a:solidFill>
                <a:latin typeface="+mn-lt"/>
                <a:ea typeface="+mn-ea"/>
                <a:cs typeface="+mn-cs"/>
              </a:defRPr>
            </a:lvl2pPr>
            <a:lvl3pPr marL="2633472" algn="l" defTabSz="2633472" rtl="0" eaLnBrk="1" latinLnBrk="0" hangingPunct="1">
              <a:defRPr sz="5184" kern="1200">
                <a:solidFill>
                  <a:schemeClr val="tx1"/>
                </a:solidFill>
                <a:latin typeface="+mn-lt"/>
                <a:ea typeface="+mn-ea"/>
                <a:cs typeface="+mn-cs"/>
              </a:defRPr>
            </a:lvl3pPr>
            <a:lvl4pPr marL="3950208" algn="l" defTabSz="2633472" rtl="0" eaLnBrk="1" latinLnBrk="0" hangingPunct="1">
              <a:defRPr sz="5184" kern="1200">
                <a:solidFill>
                  <a:schemeClr val="tx1"/>
                </a:solidFill>
                <a:latin typeface="+mn-lt"/>
                <a:ea typeface="+mn-ea"/>
                <a:cs typeface="+mn-cs"/>
              </a:defRPr>
            </a:lvl4pPr>
            <a:lvl5pPr marL="5266944" algn="l" defTabSz="2633472" rtl="0" eaLnBrk="1" latinLnBrk="0" hangingPunct="1">
              <a:defRPr sz="5184" kern="1200">
                <a:solidFill>
                  <a:schemeClr val="tx1"/>
                </a:solidFill>
                <a:latin typeface="+mn-lt"/>
                <a:ea typeface="+mn-ea"/>
                <a:cs typeface="+mn-cs"/>
              </a:defRPr>
            </a:lvl5pPr>
            <a:lvl6pPr marL="6583680" algn="l" defTabSz="2633472" rtl="0" eaLnBrk="1" latinLnBrk="0" hangingPunct="1">
              <a:defRPr sz="5184" kern="1200">
                <a:solidFill>
                  <a:schemeClr val="tx1"/>
                </a:solidFill>
                <a:latin typeface="+mn-lt"/>
                <a:ea typeface="+mn-ea"/>
                <a:cs typeface="+mn-cs"/>
              </a:defRPr>
            </a:lvl6pPr>
            <a:lvl7pPr marL="7900416" algn="l" defTabSz="2633472" rtl="0" eaLnBrk="1" latinLnBrk="0" hangingPunct="1">
              <a:defRPr sz="5184" kern="1200">
                <a:solidFill>
                  <a:schemeClr val="tx1"/>
                </a:solidFill>
                <a:latin typeface="+mn-lt"/>
                <a:ea typeface="+mn-ea"/>
                <a:cs typeface="+mn-cs"/>
              </a:defRPr>
            </a:lvl7pPr>
            <a:lvl8pPr marL="9217152" algn="l" defTabSz="2633472" rtl="0" eaLnBrk="1" latinLnBrk="0" hangingPunct="1">
              <a:defRPr sz="5184" kern="1200">
                <a:solidFill>
                  <a:schemeClr val="tx1"/>
                </a:solidFill>
                <a:latin typeface="+mn-lt"/>
                <a:ea typeface="+mn-ea"/>
                <a:cs typeface="+mn-cs"/>
              </a:defRPr>
            </a:lvl8pPr>
            <a:lvl9pPr marL="10533888" algn="l" defTabSz="2633472" rtl="0" eaLnBrk="1" latinLnBrk="0" hangingPunct="1">
              <a:defRPr sz="5184" kern="1200">
                <a:solidFill>
                  <a:schemeClr val="tx1"/>
                </a:solidFill>
                <a:latin typeface="+mn-lt"/>
                <a:ea typeface="+mn-ea"/>
                <a:cs typeface="+mn-cs"/>
              </a:defRPr>
            </a:lvl9pPr>
          </a:lstStyle>
          <a:p>
            <a:pPr algn="ctr" eaLnBrk="1" hangingPunct="1"/>
            <a:r>
              <a:rPr lang="en-US" altLang="en-US" sz="4800" b="1" dirty="0">
                <a:solidFill>
                  <a:srgbClr val="000000"/>
                </a:solidFill>
                <a:latin typeface="Times New Roman" panose="02020603050405020304" pitchFamily="18" charset="0"/>
                <a:cs typeface="Times New Roman" panose="02020603050405020304" pitchFamily="18" charset="0"/>
              </a:rPr>
              <a:t> </a:t>
            </a:r>
            <a:r>
              <a:rPr lang="en-US" altLang="en-US" sz="4800" b="1" u="sng" dirty="0">
                <a:solidFill>
                  <a:srgbClr val="000000"/>
                </a:solidFill>
                <a:latin typeface="Times New Roman" panose="02020603050405020304" pitchFamily="18" charset="0"/>
                <a:cs typeface="Times New Roman" panose="02020603050405020304" pitchFamily="18" charset="0"/>
              </a:rPr>
              <a:t>Leslie L. Jackson </a:t>
            </a:r>
            <a:r>
              <a:rPr lang="en-US" altLang="en-US" sz="4800" b="1" dirty="0">
                <a:solidFill>
                  <a:srgbClr val="000000"/>
                </a:solidFill>
                <a:latin typeface="Times New Roman" panose="02020603050405020304" pitchFamily="18" charset="0"/>
                <a:cs typeface="Times New Roman" panose="02020603050405020304" pitchFamily="18" charset="0"/>
              </a:rPr>
              <a:t>and Larry L. Lowe.  </a:t>
            </a:r>
          </a:p>
          <a:p>
            <a:pPr algn="ctr" eaLnBrk="1" hangingPunct="1"/>
            <a:r>
              <a:rPr lang="en-US" altLang="en-US" sz="4800" b="1" dirty="0">
                <a:solidFill>
                  <a:srgbClr val="000000"/>
                </a:solidFill>
                <a:latin typeface="Times New Roman" panose="02020603050405020304" pitchFamily="18" charset="0"/>
                <a:cs typeface="Times New Roman" panose="02020603050405020304" pitchFamily="18" charset="0"/>
              </a:rPr>
              <a:t>Biology, Chemistry, and Environmental Health Science Department, Benedict College, 1600 Harden Street, Columbia SC 29204</a:t>
            </a:r>
            <a:endParaRPr lang="en-US" sz="4800" dirty="0">
              <a:latin typeface="Times New Roman" panose="02020603050405020304" pitchFamily="18" charset="0"/>
              <a:cs typeface="Times New Roman" panose="02020603050405020304" pitchFamily="18" charset="0"/>
            </a:endParaRPr>
          </a:p>
        </p:txBody>
      </p:sp>
      <p:cxnSp>
        <p:nvCxnSpPr>
          <p:cNvPr id="32" name="Straight Connector 31">
            <a:extLst>
              <a:ext uri="{FF2B5EF4-FFF2-40B4-BE49-F238E27FC236}">
                <a16:creationId xmlns:a16="http://schemas.microsoft.com/office/drawing/2014/main" id="{AB458297-077C-2F43-9E3E-BE26260E090A}"/>
              </a:ext>
            </a:extLst>
          </p:cNvPr>
          <p:cNvCxnSpPr>
            <a:cxnSpLocks noChangeShapeType="1"/>
          </p:cNvCxnSpPr>
          <p:nvPr/>
        </p:nvCxnSpPr>
        <p:spPr bwMode="auto">
          <a:xfrm>
            <a:off x="0" y="4258343"/>
            <a:ext cx="32918400" cy="1"/>
          </a:xfrm>
          <a:prstGeom prst="line">
            <a:avLst/>
          </a:prstGeom>
          <a:noFill/>
          <a:ln w="63500">
            <a:solidFill>
              <a:srgbClr val="7030A0"/>
            </a:solidFill>
            <a:round/>
            <a:headEnd/>
            <a:tailEnd/>
          </a:ln>
          <a:effectLst>
            <a:outerShdw dist="23000" dir="5400000" rotWithShape="0">
              <a:srgbClr val="808080">
                <a:alpha val="34998"/>
              </a:srgbClr>
            </a:outerShdw>
          </a:effectLst>
          <a:extLst>
            <a:ext uri="{909E8E84-426E-40DD-AFC4-6F175D3DCCD1}">
              <a14:hiddenFill xmlns:a14="http://schemas.microsoft.com/office/drawing/2010/main">
                <a:noFill/>
              </a14:hiddenFill>
            </a:ext>
          </a:extLst>
        </p:spPr>
      </p:cxnSp>
      <p:sp>
        <p:nvSpPr>
          <p:cNvPr id="35" name="Text Placeholder 8">
            <a:extLst>
              <a:ext uri="{FF2B5EF4-FFF2-40B4-BE49-F238E27FC236}">
                <a16:creationId xmlns:a16="http://schemas.microsoft.com/office/drawing/2014/main" id="{BDE61B3A-157B-8642-8AD6-89EE169B6DEA}"/>
              </a:ext>
            </a:extLst>
          </p:cNvPr>
          <p:cNvSpPr>
            <a:spLocks noGrp="1"/>
          </p:cNvSpPr>
          <p:nvPr/>
        </p:nvSpPr>
        <p:spPr>
          <a:xfrm>
            <a:off x="4070116" y="4274820"/>
            <a:ext cx="4876319" cy="1240691"/>
          </a:xfrm>
          <a:prstGeom prst="rect">
            <a:avLst/>
          </a:prstGeom>
        </p:spPr>
        <p:txBody>
          <a:bodyPr vert="horz" lIns="91440" tIns="45720" rIns="91440" bIns="45720" rtlCol="0" anchor="b">
            <a:normAutofit/>
          </a:bodyPr>
          <a:lstStyle>
            <a:lvl1pPr marL="0" indent="0" algn="l" defTabSz="2926080" rtl="0" eaLnBrk="1" latinLnBrk="0" hangingPunct="1">
              <a:lnSpc>
                <a:spcPct val="90000"/>
              </a:lnSpc>
              <a:spcBef>
                <a:spcPts val="3200"/>
              </a:spcBef>
              <a:buFont typeface="Arial" panose="020B0604020202020204" pitchFamily="34" charset="0"/>
              <a:buNone/>
              <a:defRPr sz="7680" b="1" kern="1200">
                <a:solidFill>
                  <a:schemeClr val="tx1"/>
                </a:solidFill>
                <a:latin typeface="+mn-lt"/>
                <a:ea typeface="+mn-ea"/>
                <a:cs typeface="+mn-cs"/>
              </a:defRPr>
            </a:lvl1pPr>
            <a:lvl2pPr marL="1463040" indent="0" algn="l" defTabSz="2926080" rtl="0" eaLnBrk="1" latinLnBrk="0" hangingPunct="1">
              <a:lnSpc>
                <a:spcPct val="90000"/>
              </a:lnSpc>
              <a:spcBef>
                <a:spcPts val="1600"/>
              </a:spcBef>
              <a:buFont typeface="Arial" panose="020B0604020202020204" pitchFamily="34" charset="0"/>
              <a:buNone/>
              <a:defRPr sz="6400" b="1" kern="1200">
                <a:solidFill>
                  <a:schemeClr val="tx1"/>
                </a:solidFill>
                <a:latin typeface="+mn-lt"/>
                <a:ea typeface="+mn-ea"/>
                <a:cs typeface="+mn-cs"/>
              </a:defRPr>
            </a:lvl2pPr>
            <a:lvl3pPr marL="2926080" indent="0" algn="l" defTabSz="2926080" rtl="0" eaLnBrk="1" latinLnBrk="0" hangingPunct="1">
              <a:lnSpc>
                <a:spcPct val="90000"/>
              </a:lnSpc>
              <a:spcBef>
                <a:spcPts val="1600"/>
              </a:spcBef>
              <a:buFont typeface="Arial" panose="020B0604020202020204" pitchFamily="34" charset="0"/>
              <a:buNone/>
              <a:defRPr sz="5760" b="1" kern="1200">
                <a:solidFill>
                  <a:schemeClr val="tx1"/>
                </a:solidFill>
                <a:latin typeface="+mn-lt"/>
                <a:ea typeface="+mn-ea"/>
                <a:cs typeface="+mn-cs"/>
              </a:defRPr>
            </a:lvl3pPr>
            <a:lvl4pPr marL="4389120" indent="0" algn="l" defTabSz="2926080" rtl="0" eaLnBrk="1" latinLnBrk="0" hangingPunct="1">
              <a:lnSpc>
                <a:spcPct val="90000"/>
              </a:lnSpc>
              <a:spcBef>
                <a:spcPts val="1600"/>
              </a:spcBef>
              <a:buFont typeface="Arial" panose="020B0604020202020204" pitchFamily="34" charset="0"/>
              <a:buNone/>
              <a:defRPr sz="5120" b="1" kern="1200">
                <a:solidFill>
                  <a:schemeClr val="tx1"/>
                </a:solidFill>
                <a:latin typeface="+mn-lt"/>
                <a:ea typeface="+mn-ea"/>
                <a:cs typeface="+mn-cs"/>
              </a:defRPr>
            </a:lvl4pPr>
            <a:lvl5pPr marL="5852160" indent="0" algn="l" defTabSz="2926080" rtl="0" eaLnBrk="1" latinLnBrk="0" hangingPunct="1">
              <a:lnSpc>
                <a:spcPct val="90000"/>
              </a:lnSpc>
              <a:spcBef>
                <a:spcPts val="1600"/>
              </a:spcBef>
              <a:buFont typeface="Arial" panose="020B0604020202020204" pitchFamily="34" charset="0"/>
              <a:buNone/>
              <a:defRPr sz="5120" b="1" kern="1200">
                <a:solidFill>
                  <a:schemeClr val="tx1"/>
                </a:solidFill>
                <a:latin typeface="+mn-lt"/>
                <a:ea typeface="+mn-ea"/>
                <a:cs typeface="+mn-cs"/>
              </a:defRPr>
            </a:lvl5pPr>
            <a:lvl6pPr marL="7315200" indent="0" algn="l" defTabSz="2926080" rtl="0" eaLnBrk="1" latinLnBrk="0" hangingPunct="1">
              <a:lnSpc>
                <a:spcPct val="90000"/>
              </a:lnSpc>
              <a:spcBef>
                <a:spcPts val="1600"/>
              </a:spcBef>
              <a:buFont typeface="Arial" panose="020B0604020202020204" pitchFamily="34" charset="0"/>
              <a:buNone/>
              <a:defRPr sz="5120" b="1" kern="1200">
                <a:solidFill>
                  <a:schemeClr val="tx1"/>
                </a:solidFill>
                <a:latin typeface="+mn-lt"/>
                <a:ea typeface="+mn-ea"/>
                <a:cs typeface="+mn-cs"/>
              </a:defRPr>
            </a:lvl6pPr>
            <a:lvl7pPr marL="8778240" indent="0" algn="l" defTabSz="2926080" rtl="0" eaLnBrk="1" latinLnBrk="0" hangingPunct="1">
              <a:lnSpc>
                <a:spcPct val="90000"/>
              </a:lnSpc>
              <a:spcBef>
                <a:spcPts val="1600"/>
              </a:spcBef>
              <a:buFont typeface="Arial" panose="020B0604020202020204" pitchFamily="34" charset="0"/>
              <a:buNone/>
              <a:defRPr sz="5120" b="1" kern="1200">
                <a:solidFill>
                  <a:schemeClr val="tx1"/>
                </a:solidFill>
                <a:latin typeface="+mn-lt"/>
                <a:ea typeface="+mn-ea"/>
                <a:cs typeface="+mn-cs"/>
              </a:defRPr>
            </a:lvl7pPr>
            <a:lvl8pPr marL="10241280" indent="0" algn="l" defTabSz="2926080" rtl="0" eaLnBrk="1" latinLnBrk="0" hangingPunct="1">
              <a:lnSpc>
                <a:spcPct val="90000"/>
              </a:lnSpc>
              <a:spcBef>
                <a:spcPts val="1600"/>
              </a:spcBef>
              <a:buFont typeface="Arial" panose="020B0604020202020204" pitchFamily="34" charset="0"/>
              <a:buNone/>
              <a:defRPr sz="5120" b="1" kern="1200">
                <a:solidFill>
                  <a:schemeClr val="tx1"/>
                </a:solidFill>
                <a:latin typeface="+mn-lt"/>
                <a:ea typeface="+mn-ea"/>
                <a:cs typeface="+mn-cs"/>
              </a:defRPr>
            </a:lvl8pPr>
            <a:lvl9pPr marL="11704320" indent="0" algn="l" defTabSz="2926080" rtl="0" eaLnBrk="1" latinLnBrk="0" hangingPunct="1">
              <a:lnSpc>
                <a:spcPct val="90000"/>
              </a:lnSpc>
              <a:spcBef>
                <a:spcPts val="1600"/>
              </a:spcBef>
              <a:buFont typeface="Arial" panose="020B0604020202020204" pitchFamily="34" charset="0"/>
              <a:buNone/>
              <a:defRPr sz="5120" b="1" kern="1200">
                <a:solidFill>
                  <a:schemeClr val="tx1"/>
                </a:solidFill>
                <a:latin typeface="+mn-lt"/>
                <a:ea typeface="+mn-ea"/>
                <a:cs typeface="+mn-cs"/>
              </a:defRPr>
            </a:lvl9pPr>
          </a:lstStyle>
          <a:p>
            <a:r>
              <a:rPr lang="en-US" sz="6000">
                <a:latin typeface="Times New Roman" panose="02020603050405020304" pitchFamily="18" charset="0"/>
                <a:cs typeface="Times New Roman" panose="02020603050405020304" pitchFamily="18" charset="0"/>
              </a:rPr>
              <a:t>Introduction</a:t>
            </a:r>
            <a:endParaRPr lang="en-US" sz="6000" dirty="0">
              <a:latin typeface="Times New Roman" panose="02020603050405020304" pitchFamily="18" charset="0"/>
              <a:cs typeface="Times New Roman" panose="02020603050405020304" pitchFamily="18" charset="0"/>
            </a:endParaRPr>
          </a:p>
        </p:txBody>
      </p:sp>
      <p:sp>
        <p:nvSpPr>
          <p:cNvPr id="41" name="TextBox 40">
            <a:extLst>
              <a:ext uri="{FF2B5EF4-FFF2-40B4-BE49-F238E27FC236}">
                <a16:creationId xmlns:a16="http://schemas.microsoft.com/office/drawing/2014/main" id="{620167B1-15AB-E14A-8746-AAA82EA381CC}"/>
              </a:ext>
            </a:extLst>
          </p:cNvPr>
          <p:cNvSpPr txBox="1">
            <a:spLocks noChangeArrowheads="1"/>
          </p:cNvSpPr>
          <p:nvPr/>
        </p:nvSpPr>
        <p:spPr bwMode="auto">
          <a:xfrm>
            <a:off x="410028" y="14743122"/>
            <a:ext cx="11260358" cy="7109639"/>
          </a:xfrm>
          <a:prstGeom prst="rect">
            <a:avLst/>
          </a:prstGeom>
          <a:noFill/>
          <a:ln>
            <a:noFill/>
          </a:ln>
        </p:spPr>
        <p:txBody>
          <a:bodyPr wrap="square">
            <a:spAutoFit/>
          </a:bodyPr>
          <a:lstStyle>
            <a:defPPr>
              <a:defRPr lang="en-US"/>
            </a:defPPr>
            <a:lvl1pPr marL="0" algn="l" defTabSz="2633472" rtl="0" eaLnBrk="1" latinLnBrk="0" hangingPunct="1">
              <a:defRPr sz="5184" kern="1200">
                <a:solidFill>
                  <a:schemeClr val="tx1"/>
                </a:solidFill>
                <a:latin typeface="+mn-lt"/>
                <a:ea typeface="+mn-ea"/>
                <a:cs typeface="+mn-cs"/>
              </a:defRPr>
            </a:lvl1pPr>
            <a:lvl2pPr marL="1316736" algn="l" defTabSz="2633472" rtl="0" eaLnBrk="1" latinLnBrk="0" hangingPunct="1">
              <a:defRPr sz="5184" kern="1200">
                <a:solidFill>
                  <a:schemeClr val="tx1"/>
                </a:solidFill>
                <a:latin typeface="+mn-lt"/>
                <a:ea typeface="+mn-ea"/>
                <a:cs typeface="+mn-cs"/>
              </a:defRPr>
            </a:lvl2pPr>
            <a:lvl3pPr marL="2633472" algn="l" defTabSz="2633472" rtl="0" eaLnBrk="1" latinLnBrk="0" hangingPunct="1">
              <a:defRPr sz="5184" kern="1200">
                <a:solidFill>
                  <a:schemeClr val="tx1"/>
                </a:solidFill>
                <a:latin typeface="+mn-lt"/>
                <a:ea typeface="+mn-ea"/>
                <a:cs typeface="+mn-cs"/>
              </a:defRPr>
            </a:lvl3pPr>
            <a:lvl4pPr marL="3950208" algn="l" defTabSz="2633472" rtl="0" eaLnBrk="1" latinLnBrk="0" hangingPunct="1">
              <a:defRPr sz="5184" kern="1200">
                <a:solidFill>
                  <a:schemeClr val="tx1"/>
                </a:solidFill>
                <a:latin typeface="+mn-lt"/>
                <a:ea typeface="+mn-ea"/>
                <a:cs typeface="+mn-cs"/>
              </a:defRPr>
            </a:lvl4pPr>
            <a:lvl5pPr marL="5266944" algn="l" defTabSz="2633472" rtl="0" eaLnBrk="1" latinLnBrk="0" hangingPunct="1">
              <a:defRPr sz="5184" kern="1200">
                <a:solidFill>
                  <a:schemeClr val="tx1"/>
                </a:solidFill>
                <a:latin typeface="+mn-lt"/>
                <a:ea typeface="+mn-ea"/>
                <a:cs typeface="+mn-cs"/>
              </a:defRPr>
            </a:lvl5pPr>
            <a:lvl6pPr marL="6583680" algn="l" defTabSz="2633472" rtl="0" eaLnBrk="1" latinLnBrk="0" hangingPunct="1">
              <a:defRPr sz="5184" kern="1200">
                <a:solidFill>
                  <a:schemeClr val="tx1"/>
                </a:solidFill>
                <a:latin typeface="+mn-lt"/>
                <a:ea typeface="+mn-ea"/>
                <a:cs typeface="+mn-cs"/>
              </a:defRPr>
            </a:lvl6pPr>
            <a:lvl7pPr marL="7900416" algn="l" defTabSz="2633472" rtl="0" eaLnBrk="1" latinLnBrk="0" hangingPunct="1">
              <a:defRPr sz="5184" kern="1200">
                <a:solidFill>
                  <a:schemeClr val="tx1"/>
                </a:solidFill>
                <a:latin typeface="+mn-lt"/>
                <a:ea typeface="+mn-ea"/>
                <a:cs typeface="+mn-cs"/>
              </a:defRPr>
            </a:lvl7pPr>
            <a:lvl8pPr marL="9217152" algn="l" defTabSz="2633472" rtl="0" eaLnBrk="1" latinLnBrk="0" hangingPunct="1">
              <a:defRPr sz="5184" kern="1200">
                <a:solidFill>
                  <a:schemeClr val="tx1"/>
                </a:solidFill>
                <a:latin typeface="+mn-lt"/>
                <a:ea typeface="+mn-ea"/>
                <a:cs typeface="+mn-cs"/>
              </a:defRPr>
            </a:lvl8pPr>
            <a:lvl9pPr marL="10533888" algn="l" defTabSz="2633472" rtl="0" eaLnBrk="1" latinLnBrk="0" hangingPunct="1">
              <a:defRPr sz="5184" kern="1200">
                <a:solidFill>
                  <a:schemeClr val="tx1"/>
                </a:solidFill>
                <a:latin typeface="+mn-lt"/>
                <a:ea typeface="+mn-ea"/>
                <a:cs typeface="+mn-cs"/>
              </a:defRPr>
            </a:lvl9pPr>
          </a:lstStyle>
          <a:p>
            <a:pPr marL="571500" indent="-571500" algn="just">
              <a:buFont typeface="Arial" panose="020B0604020202020204" pitchFamily="34" charset="0"/>
              <a:buChar char="•"/>
            </a:pPr>
            <a:r>
              <a:rPr lang="en-US" sz="3200" dirty="0">
                <a:latin typeface="Times New Roman" panose="02020603050405020304" pitchFamily="18" charset="0"/>
                <a:cs typeface="Times New Roman" panose="02020603050405020304" pitchFamily="18" charset="0"/>
              </a:rPr>
              <a:t>Male 3-month-old rats were allocated into either a control or one of five fenoterol-treated groups.</a:t>
            </a:r>
          </a:p>
          <a:p>
            <a:pPr marL="571500" indent="-571500" algn="just">
              <a:buFont typeface="Arial" panose="020B0604020202020204" pitchFamily="34" charset="0"/>
              <a:buChar char="•"/>
            </a:pPr>
            <a:r>
              <a:rPr lang="en-US" sz="3200" dirty="0">
                <a:latin typeface="Times New Roman" panose="02020603050405020304" pitchFamily="18" charset="0"/>
                <a:cs typeface="Times New Roman" panose="02020603050405020304" pitchFamily="18" charset="0"/>
              </a:rPr>
              <a:t>Adult (16-month-old) and old (28-month-old) male rats were allocated at random to a control or fenoterol- treated group.</a:t>
            </a:r>
          </a:p>
          <a:p>
            <a:pPr marL="571500" indent="-571500" algn="just">
              <a:buFont typeface="Arial" panose="020B0604020202020204" pitchFamily="34" charset="0"/>
              <a:buChar char="•"/>
            </a:pPr>
            <a:r>
              <a:rPr lang="en-US" sz="3200" dirty="0">
                <a:latin typeface="Times New Roman" panose="02020603050405020304" pitchFamily="18" charset="0"/>
                <a:cs typeface="Times New Roman" panose="02020603050405020304" pitchFamily="18" charset="0"/>
              </a:rPr>
              <a:t>Treated rats received one of five doses of fenoterol (in saline) every day for 4 weeks, whereas control rats received an identical volume of saline. For all animals, body mass was measured daily throughout the study.</a:t>
            </a:r>
          </a:p>
          <a:p>
            <a:pPr marL="571500" indent="-571500" algn="just">
              <a:buFont typeface="Arial" panose="020B0604020202020204" pitchFamily="34" charset="0"/>
              <a:buChar char="•"/>
            </a:pPr>
            <a:r>
              <a:rPr lang="en-US" sz="3200" dirty="0">
                <a:latin typeface="Times New Roman" panose="02020603050405020304" pitchFamily="18" charset="0"/>
                <a:cs typeface="Times New Roman" panose="02020603050405020304" pitchFamily="18" charset="0"/>
              </a:rPr>
              <a:t>Rats were then anaesthetized and the EDL and soleus muscles were removed, blotted on filter paper, trimmed of their tendons, and weighed.</a:t>
            </a:r>
          </a:p>
          <a:p>
            <a:pPr marL="571500" indent="-571500" algn="just">
              <a:buFont typeface="Arial" panose="020B0604020202020204" pitchFamily="34" charset="0"/>
              <a:buChar char="•"/>
            </a:pPr>
            <a:r>
              <a:rPr lang="en-US" sz="3200" dirty="0">
                <a:latin typeface="Times New Roman" panose="02020603050405020304" pitchFamily="18" charset="0"/>
                <a:cs typeface="Times New Roman" panose="02020603050405020304" pitchFamily="18" charset="0"/>
              </a:rPr>
              <a:t>The data was analyzed to study the efficacy of fenoterol for treating age related muscle wasting and weakness.</a:t>
            </a:r>
          </a:p>
          <a:p>
            <a:pPr marL="571500" indent="-571500" algn="l">
              <a:buFont typeface="Arial" panose="020B0604020202020204" pitchFamily="34" charset="0"/>
              <a:buChar char="•"/>
            </a:pPr>
            <a:endParaRPr lang="en-US" sz="4000" dirty="0">
              <a:cs typeface="Times New Roman" panose="02020603050405020304" pitchFamily="18" charset="0"/>
            </a:endParaRPr>
          </a:p>
        </p:txBody>
      </p:sp>
      <p:sp>
        <p:nvSpPr>
          <p:cNvPr id="44" name="Text Placeholder 6">
            <a:extLst>
              <a:ext uri="{FF2B5EF4-FFF2-40B4-BE49-F238E27FC236}">
                <a16:creationId xmlns:a16="http://schemas.microsoft.com/office/drawing/2014/main" id="{E8D4ADDB-1FE1-0242-8032-0DBE51E25592}"/>
              </a:ext>
            </a:extLst>
          </p:cNvPr>
          <p:cNvSpPr>
            <a:spLocks noGrp="1"/>
          </p:cNvSpPr>
          <p:nvPr/>
        </p:nvSpPr>
        <p:spPr>
          <a:xfrm>
            <a:off x="2345301" y="12974900"/>
            <a:ext cx="7940940" cy="1492133"/>
          </a:xfrm>
          <a:prstGeom prst="rect">
            <a:avLst/>
          </a:prstGeom>
        </p:spPr>
        <p:txBody>
          <a:bodyPr vert="horz" lIns="91440" tIns="45720" rIns="91440" bIns="45720" rtlCol="0" anchor="b">
            <a:normAutofit/>
          </a:bodyPr>
          <a:lstStyle>
            <a:lvl1pPr marL="0" indent="0" algn="l" defTabSz="2926080" rtl="0" eaLnBrk="1" latinLnBrk="0" hangingPunct="1">
              <a:lnSpc>
                <a:spcPct val="90000"/>
              </a:lnSpc>
              <a:spcBef>
                <a:spcPts val="3200"/>
              </a:spcBef>
              <a:buFont typeface="Arial" panose="020B0604020202020204" pitchFamily="34" charset="0"/>
              <a:buNone/>
              <a:defRPr sz="7680" b="1" kern="1200">
                <a:solidFill>
                  <a:schemeClr val="tx1"/>
                </a:solidFill>
                <a:latin typeface="+mn-lt"/>
                <a:ea typeface="+mn-ea"/>
                <a:cs typeface="+mn-cs"/>
              </a:defRPr>
            </a:lvl1pPr>
            <a:lvl2pPr marL="1463040" indent="0" algn="l" defTabSz="2926080" rtl="0" eaLnBrk="1" latinLnBrk="0" hangingPunct="1">
              <a:lnSpc>
                <a:spcPct val="90000"/>
              </a:lnSpc>
              <a:spcBef>
                <a:spcPts val="1600"/>
              </a:spcBef>
              <a:buFont typeface="Arial" panose="020B0604020202020204" pitchFamily="34" charset="0"/>
              <a:buNone/>
              <a:defRPr sz="6400" b="1" kern="1200">
                <a:solidFill>
                  <a:schemeClr val="tx1"/>
                </a:solidFill>
                <a:latin typeface="+mn-lt"/>
                <a:ea typeface="+mn-ea"/>
                <a:cs typeface="+mn-cs"/>
              </a:defRPr>
            </a:lvl2pPr>
            <a:lvl3pPr marL="2926080" indent="0" algn="l" defTabSz="2926080" rtl="0" eaLnBrk="1" latinLnBrk="0" hangingPunct="1">
              <a:lnSpc>
                <a:spcPct val="90000"/>
              </a:lnSpc>
              <a:spcBef>
                <a:spcPts val="1600"/>
              </a:spcBef>
              <a:buFont typeface="Arial" panose="020B0604020202020204" pitchFamily="34" charset="0"/>
              <a:buNone/>
              <a:defRPr sz="5760" b="1" kern="1200">
                <a:solidFill>
                  <a:schemeClr val="tx1"/>
                </a:solidFill>
                <a:latin typeface="+mn-lt"/>
                <a:ea typeface="+mn-ea"/>
                <a:cs typeface="+mn-cs"/>
              </a:defRPr>
            </a:lvl3pPr>
            <a:lvl4pPr marL="4389120" indent="0" algn="l" defTabSz="2926080" rtl="0" eaLnBrk="1" latinLnBrk="0" hangingPunct="1">
              <a:lnSpc>
                <a:spcPct val="90000"/>
              </a:lnSpc>
              <a:spcBef>
                <a:spcPts val="1600"/>
              </a:spcBef>
              <a:buFont typeface="Arial" panose="020B0604020202020204" pitchFamily="34" charset="0"/>
              <a:buNone/>
              <a:defRPr sz="5120" b="1" kern="1200">
                <a:solidFill>
                  <a:schemeClr val="tx1"/>
                </a:solidFill>
                <a:latin typeface="+mn-lt"/>
                <a:ea typeface="+mn-ea"/>
                <a:cs typeface="+mn-cs"/>
              </a:defRPr>
            </a:lvl4pPr>
            <a:lvl5pPr marL="5852160" indent="0" algn="l" defTabSz="2926080" rtl="0" eaLnBrk="1" latinLnBrk="0" hangingPunct="1">
              <a:lnSpc>
                <a:spcPct val="90000"/>
              </a:lnSpc>
              <a:spcBef>
                <a:spcPts val="1600"/>
              </a:spcBef>
              <a:buFont typeface="Arial" panose="020B0604020202020204" pitchFamily="34" charset="0"/>
              <a:buNone/>
              <a:defRPr sz="5120" b="1" kern="1200">
                <a:solidFill>
                  <a:schemeClr val="tx1"/>
                </a:solidFill>
                <a:latin typeface="+mn-lt"/>
                <a:ea typeface="+mn-ea"/>
                <a:cs typeface="+mn-cs"/>
              </a:defRPr>
            </a:lvl5pPr>
            <a:lvl6pPr marL="7315200" indent="0" algn="l" defTabSz="2926080" rtl="0" eaLnBrk="1" latinLnBrk="0" hangingPunct="1">
              <a:lnSpc>
                <a:spcPct val="90000"/>
              </a:lnSpc>
              <a:spcBef>
                <a:spcPts val="1600"/>
              </a:spcBef>
              <a:buFont typeface="Arial" panose="020B0604020202020204" pitchFamily="34" charset="0"/>
              <a:buNone/>
              <a:defRPr sz="5120" b="1" kern="1200">
                <a:solidFill>
                  <a:schemeClr val="tx1"/>
                </a:solidFill>
                <a:latin typeface="+mn-lt"/>
                <a:ea typeface="+mn-ea"/>
                <a:cs typeface="+mn-cs"/>
              </a:defRPr>
            </a:lvl6pPr>
            <a:lvl7pPr marL="8778240" indent="0" algn="l" defTabSz="2926080" rtl="0" eaLnBrk="1" latinLnBrk="0" hangingPunct="1">
              <a:lnSpc>
                <a:spcPct val="90000"/>
              </a:lnSpc>
              <a:spcBef>
                <a:spcPts val="1600"/>
              </a:spcBef>
              <a:buFont typeface="Arial" panose="020B0604020202020204" pitchFamily="34" charset="0"/>
              <a:buNone/>
              <a:defRPr sz="5120" b="1" kern="1200">
                <a:solidFill>
                  <a:schemeClr val="tx1"/>
                </a:solidFill>
                <a:latin typeface="+mn-lt"/>
                <a:ea typeface="+mn-ea"/>
                <a:cs typeface="+mn-cs"/>
              </a:defRPr>
            </a:lvl7pPr>
            <a:lvl8pPr marL="10241280" indent="0" algn="l" defTabSz="2926080" rtl="0" eaLnBrk="1" latinLnBrk="0" hangingPunct="1">
              <a:lnSpc>
                <a:spcPct val="90000"/>
              </a:lnSpc>
              <a:spcBef>
                <a:spcPts val="1600"/>
              </a:spcBef>
              <a:buFont typeface="Arial" panose="020B0604020202020204" pitchFamily="34" charset="0"/>
              <a:buNone/>
              <a:defRPr sz="5120" b="1" kern="1200">
                <a:solidFill>
                  <a:schemeClr val="tx1"/>
                </a:solidFill>
                <a:latin typeface="+mn-lt"/>
                <a:ea typeface="+mn-ea"/>
                <a:cs typeface="+mn-cs"/>
              </a:defRPr>
            </a:lvl8pPr>
            <a:lvl9pPr marL="11704320" indent="0" algn="l" defTabSz="2926080" rtl="0" eaLnBrk="1" latinLnBrk="0" hangingPunct="1">
              <a:lnSpc>
                <a:spcPct val="90000"/>
              </a:lnSpc>
              <a:spcBef>
                <a:spcPts val="1600"/>
              </a:spcBef>
              <a:buFont typeface="Arial" panose="020B0604020202020204" pitchFamily="34" charset="0"/>
              <a:buNone/>
              <a:defRPr sz="5120" b="1" kern="1200">
                <a:solidFill>
                  <a:schemeClr val="tx1"/>
                </a:solidFill>
                <a:latin typeface="+mn-lt"/>
                <a:ea typeface="+mn-ea"/>
                <a:cs typeface="+mn-cs"/>
              </a:defRPr>
            </a:lvl9pPr>
          </a:lstStyle>
          <a:p>
            <a:r>
              <a:rPr lang="en-US" sz="6000" dirty="0">
                <a:latin typeface="Times New Roman" panose="02020603050405020304" pitchFamily="18" charset="0"/>
                <a:cs typeface="Times New Roman" panose="02020603050405020304" pitchFamily="18" charset="0"/>
              </a:rPr>
              <a:t>Materials &amp; Methods</a:t>
            </a:r>
          </a:p>
        </p:txBody>
      </p:sp>
      <p:sp>
        <p:nvSpPr>
          <p:cNvPr id="47" name="Text Placeholder 6">
            <a:extLst>
              <a:ext uri="{FF2B5EF4-FFF2-40B4-BE49-F238E27FC236}">
                <a16:creationId xmlns:a16="http://schemas.microsoft.com/office/drawing/2014/main" id="{348FD0F5-FEB5-C146-9480-F73020400E59}"/>
              </a:ext>
            </a:extLst>
          </p:cNvPr>
          <p:cNvSpPr>
            <a:spLocks noGrp="1"/>
          </p:cNvSpPr>
          <p:nvPr/>
        </p:nvSpPr>
        <p:spPr>
          <a:xfrm>
            <a:off x="16407443" y="4149100"/>
            <a:ext cx="2812682" cy="1492133"/>
          </a:xfrm>
          <a:prstGeom prst="rect">
            <a:avLst/>
          </a:prstGeom>
        </p:spPr>
        <p:txBody>
          <a:bodyPr vert="horz" lIns="91440" tIns="45720" rIns="91440" bIns="45720" rtlCol="0" anchor="b">
            <a:normAutofit/>
          </a:bodyPr>
          <a:lstStyle>
            <a:lvl1pPr marL="0" indent="0" algn="l" defTabSz="2926080" rtl="0" eaLnBrk="1" latinLnBrk="0" hangingPunct="1">
              <a:lnSpc>
                <a:spcPct val="90000"/>
              </a:lnSpc>
              <a:spcBef>
                <a:spcPts val="3200"/>
              </a:spcBef>
              <a:buFont typeface="Arial" panose="020B0604020202020204" pitchFamily="34" charset="0"/>
              <a:buNone/>
              <a:defRPr sz="7680" b="1" kern="1200">
                <a:solidFill>
                  <a:schemeClr val="tx1"/>
                </a:solidFill>
                <a:latin typeface="+mn-lt"/>
                <a:ea typeface="+mn-ea"/>
                <a:cs typeface="+mn-cs"/>
              </a:defRPr>
            </a:lvl1pPr>
            <a:lvl2pPr marL="1463040" indent="0" algn="l" defTabSz="2926080" rtl="0" eaLnBrk="1" latinLnBrk="0" hangingPunct="1">
              <a:lnSpc>
                <a:spcPct val="90000"/>
              </a:lnSpc>
              <a:spcBef>
                <a:spcPts val="1600"/>
              </a:spcBef>
              <a:buFont typeface="Arial" panose="020B0604020202020204" pitchFamily="34" charset="0"/>
              <a:buNone/>
              <a:defRPr sz="6400" b="1" kern="1200">
                <a:solidFill>
                  <a:schemeClr val="tx1"/>
                </a:solidFill>
                <a:latin typeface="+mn-lt"/>
                <a:ea typeface="+mn-ea"/>
                <a:cs typeface="+mn-cs"/>
              </a:defRPr>
            </a:lvl2pPr>
            <a:lvl3pPr marL="2926080" indent="0" algn="l" defTabSz="2926080" rtl="0" eaLnBrk="1" latinLnBrk="0" hangingPunct="1">
              <a:lnSpc>
                <a:spcPct val="90000"/>
              </a:lnSpc>
              <a:spcBef>
                <a:spcPts val="1600"/>
              </a:spcBef>
              <a:buFont typeface="Arial" panose="020B0604020202020204" pitchFamily="34" charset="0"/>
              <a:buNone/>
              <a:defRPr sz="5760" b="1" kern="1200">
                <a:solidFill>
                  <a:schemeClr val="tx1"/>
                </a:solidFill>
                <a:latin typeface="+mn-lt"/>
                <a:ea typeface="+mn-ea"/>
                <a:cs typeface="+mn-cs"/>
              </a:defRPr>
            </a:lvl3pPr>
            <a:lvl4pPr marL="4389120" indent="0" algn="l" defTabSz="2926080" rtl="0" eaLnBrk="1" latinLnBrk="0" hangingPunct="1">
              <a:lnSpc>
                <a:spcPct val="90000"/>
              </a:lnSpc>
              <a:spcBef>
                <a:spcPts val="1600"/>
              </a:spcBef>
              <a:buFont typeface="Arial" panose="020B0604020202020204" pitchFamily="34" charset="0"/>
              <a:buNone/>
              <a:defRPr sz="5120" b="1" kern="1200">
                <a:solidFill>
                  <a:schemeClr val="tx1"/>
                </a:solidFill>
                <a:latin typeface="+mn-lt"/>
                <a:ea typeface="+mn-ea"/>
                <a:cs typeface="+mn-cs"/>
              </a:defRPr>
            </a:lvl4pPr>
            <a:lvl5pPr marL="5852160" indent="0" algn="l" defTabSz="2926080" rtl="0" eaLnBrk="1" latinLnBrk="0" hangingPunct="1">
              <a:lnSpc>
                <a:spcPct val="90000"/>
              </a:lnSpc>
              <a:spcBef>
                <a:spcPts val="1600"/>
              </a:spcBef>
              <a:buFont typeface="Arial" panose="020B0604020202020204" pitchFamily="34" charset="0"/>
              <a:buNone/>
              <a:defRPr sz="5120" b="1" kern="1200">
                <a:solidFill>
                  <a:schemeClr val="tx1"/>
                </a:solidFill>
                <a:latin typeface="+mn-lt"/>
                <a:ea typeface="+mn-ea"/>
                <a:cs typeface="+mn-cs"/>
              </a:defRPr>
            </a:lvl5pPr>
            <a:lvl6pPr marL="7315200" indent="0" algn="l" defTabSz="2926080" rtl="0" eaLnBrk="1" latinLnBrk="0" hangingPunct="1">
              <a:lnSpc>
                <a:spcPct val="90000"/>
              </a:lnSpc>
              <a:spcBef>
                <a:spcPts val="1600"/>
              </a:spcBef>
              <a:buFont typeface="Arial" panose="020B0604020202020204" pitchFamily="34" charset="0"/>
              <a:buNone/>
              <a:defRPr sz="5120" b="1" kern="1200">
                <a:solidFill>
                  <a:schemeClr val="tx1"/>
                </a:solidFill>
                <a:latin typeface="+mn-lt"/>
                <a:ea typeface="+mn-ea"/>
                <a:cs typeface="+mn-cs"/>
              </a:defRPr>
            </a:lvl6pPr>
            <a:lvl7pPr marL="8778240" indent="0" algn="l" defTabSz="2926080" rtl="0" eaLnBrk="1" latinLnBrk="0" hangingPunct="1">
              <a:lnSpc>
                <a:spcPct val="90000"/>
              </a:lnSpc>
              <a:spcBef>
                <a:spcPts val="1600"/>
              </a:spcBef>
              <a:buFont typeface="Arial" panose="020B0604020202020204" pitchFamily="34" charset="0"/>
              <a:buNone/>
              <a:defRPr sz="5120" b="1" kern="1200">
                <a:solidFill>
                  <a:schemeClr val="tx1"/>
                </a:solidFill>
                <a:latin typeface="+mn-lt"/>
                <a:ea typeface="+mn-ea"/>
                <a:cs typeface="+mn-cs"/>
              </a:defRPr>
            </a:lvl7pPr>
            <a:lvl8pPr marL="10241280" indent="0" algn="l" defTabSz="2926080" rtl="0" eaLnBrk="1" latinLnBrk="0" hangingPunct="1">
              <a:lnSpc>
                <a:spcPct val="90000"/>
              </a:lnSpc>
              <a:spcBef>
                <a:spcPts val="1600"/>
              </a:spcBef>
              <a:buFont typeface="Arial" panose="020B0604020202020204" pitchFamily="34" charset="0"/>
              <a:buNone/>
              <a:defRPr sz="5120" b="1" kern="1200">
                <a:solidFill>
                  <a:schemeClr val="tx1"/>
                </a:solidFill>
                <a:latin typeface="+mn-lt"/>
                <a:ea typeface="+mn-ea"/>
                <a:cs typeface="+mn-cs"/>
              </a:defRPr>
            </a:lvl8pPr>
            <a:lvl9pPr marL="11704320" indent="0" algn="l" defTabSz="2926080" rtl="0" eaLnBrk="1" latinLnBrk="0" hangingPunct="1">
              <a:lnSpc>
                <a:spcPct val="90000"/>
              </a:lnSpc>
              <a:spcBef>
                <a:spcPts val="1600"/>
              </a:spcBef>
              <a:buFont typeface="Arial" panose="020B0604020202020204" pitchFamily="34" charset="0"/>
              <a:buNone/>
              <a:defRPr sz="5120" b="1" kern="1200">
                <a:solidFill>
                  <a:schemeClr val="tx1"/>
                </a:solidFill>
                <a:latin typeface="+mn-lt"/>
                <a:ea typeface="+mn-ea"/>
                <a:cs typeface="+mn-cs"/>
              </a:defRPr>
            </a:lvl9pPr>
          </a:lstStyle>
          <a:p>
            <a:r>
              <a:rPr lang="en-US" sz="6000">
                <a:latin typeface="Times New Roman" panose="02020603050405020304" pitchFamily="18" charset="0"/>
                <a:cs typeface="Times New Roman" panose="02020603050405020304" pitchFamily="18" charset="0"/>
              </a:rPr>
              <a:t>Results</a:t>
            </a:r>
            <a:endParaRPr lang="en-US" sz="6000" dirty="0">
              <a:latin typeface="Times New Roman" panose="02020603050405020304" pitchFamily="18" charset="0"/>
              <a:cs typeface="Times New Roman" panose="02020603050405020304" pitchFamily="18" charset="0"/>
            </a:endParaRPr>
          </a:p>
        </p:txBody>
      </p:sp>
      <p:sp>
        <p:nvSpPr>
          <p:cNvPr id="59" name="Text Placeholder 6">
            <a:extLst>
              <a:ext uri="{FF2B5EF4-FFF2-40B4-BE49-F238E27FC236}">
                <a16:creationId xmlns:a16="http://schemas.microsoft.com/office/drawing/2014/main" id="{7F178758-BF21-FE4F-8CE1-3C247F3114DB}"/>
              </a:ext>
            </a:extLst>
          </p:cNvPr>
          <p:cNvSpPr>
            <a:spLocks noGrp="1"/>
          </p:cNvSpPr>
          <p:nvPr/>
        </p:nvSpPr>
        <p:spPr>
          <a:xfrm>
            <a:off x="19161569" y="14749373"/>
            <a:ext cx="3165075" cy="4027294"/>
          </a:xfrm>
          <a:prstGeom prst="rect">
            <a:avLst/>
          </a:prstGeom>
        </p:spPr>
        <p:txBody>
          <a:bodyPr vert="horz" lIns="91440" tIns="45720" rIns="91440" bIns="45720" rtlCol="0" anchor="b">
            <a:noAutofit/>
          </a:bodyPr>
          <a:lstStyle>
            <a:lvl1pPr marL="0" indent="0" algn="l" defTabSz="2926080" rtl="0" eaLnBrk="1" latinLnBrk="0" hangingPunct="1">
              <a:lnSpc>
                <a:spcPct val="90000"/>
              </a:lnSpc>
              <a:spcBef>
                <a:spcPts val="3200"/>
              </a:spcBef>
              <a:buFont typeface="Arial" panose="020B0604020202020204" pitchFamily="34" charset="0"/>
              <a:buNone/>
              <a:defRPr sz="7680" b="1" kern="1200">
                <a:solidFill>
                  <a:schemeClr val="tx1"/>
                </a:solidFill>
                <a:latin typeface="+mn-lt"/>
                <a:ea typeface="+mn-ea"/>
                <a:cs typeface="+mn-cs"/>
              </a:defRPr>
            </a:lvl1pPr>
            <a:lvl2pPr marL="1463040" indent="0" algn="l" defTabSz="2926080" rtl="0" eaLnBrk="1" latinLnBrk="0" hangingPunct="1">
              <a:lnSpc>
                <a:spcPct val="90000"/>
              </a:lnSpc>
              <a:spcBef>
                <a:spcPts val="1600"/>
              </a:spcBef>
              <a:buFont typeface="Arial" panose="020B0604020202020204" pitchFamily="34" charset="0"/>
              <a:buNone/>
              <a:defRPr sz="6400" b="1" kern="1200">
                <a:solidFill>
                  <a:schemeClr val="tx1"/>
                </a:solidFill>
                <a:latin typeface="+mn-lt"/>
                <a:ea typeface="+mn-ea"/>
                <a:cs typeface="+mn-cs"/>
              </a:defRPr>
            </a:lvl2pPr>
            <a:lvl3pPr marL="2926080" indent="0" algn="l" defTabSz="2926080" rtl="0" eaLnBrk="1" latinLnBrk="0" hangingPunct="1">
              <a:lnSpc>
                <a:spcPct val="90000"/>
              </a:lnSpc>
              <a:spcBef>
                <a:spcPts val="1600"/>
              </a:spcBef>
              <a:buFont typeface="Arial" panose="020B0604020202020204" pitchFamily="34" charset="0"/>
              <a:buNone/>
              <a:defRPr sz="5760" b="1" kern="1200">
                <a:solidFill>
                  <a:schemeClr val="tx1"/>
                </a:solidFill>
                <a:latin typeface="+mn-lt"/>
                <a:ea typeface="+mn-ea"/>
                <a:cs typeface="+mn-cs"/>
              </a:defRPr>
            </a:lvl3pPr>
            <a:lvl4pPr marL="4389120" indent="0" algn="l" defTabSz="2926080" rtl="0" eaLnBrk="1" latinLnBrk="0" hangingPunct="1">
              <a:lnSpc>
                <a:spcPct val="90000"/>
              </a:lnSpc>
              <a:spcBef>
                <a:spcPts val="1600"/>
              </a:spcBef>
              <a:buFont typeface="Arial" panose="020B0604020202020204" pitchFamily="34" charset="0"/>
              <a:buNone/>
              <a:defRPr sz="5120" b="1" kern="1200">
                <a:solidFill>
                  <a:schemeClr val="tx1"/>
                </a:solidFill>
                <a:latin typeface="+mn-lt"/>
                <a:ea typeface="+mn-ea"/>
                <a:cs typeface="+mn-cs"/>
              </a:defRPr>
            </a:lvl4pPr>
            <a:lvl5pPr marL="5852160" indent="0" algn="l" defTabSz="2926080" rtl="0" eaLnBrk="1" latinLnBrk="0" hangingPunct="1">
              <a:lnSpc>
                <a:spcPct val="90000"/>
              </a:lnSpc>
              <a:spcBef>
                <a:spcPts val="1600"/>
              </a:spcBef>
              <a:buFont typeface="Arial" panose="020B0604020202020204" pitchFamily="34" charset="0"/>
              <a:buNone/>
              <a:defRPr sz="5120" b="1" kern="1200">
                <a:solidFill>
                  <a:schemeClr val="tx1"/>
                </a:solidFill>
                <a:latin typeface="+mn-lt"/>
                <a:ea typeface="+mn-ea"/>
                <a:cs typeface="+mn-cs"/>
              </a:defRPr>
            </a:lvl5pPr>
            <a:lvl6pPr marL="7315200" indent="0" algn="l" defTabSz="2926080" rtl="0" eaLnBrk="1" latinLnBrk="0" hangingPunct="1">
              <a:lnSpc>
                <a:spcPct val="90000"/>
              </a:lnSpc>
              <a:spcBef>
                <a:spcPts val="1600"/>
              </a:spcBef>
              <a:buFont typeface="Arial" panose="020B0604020202020204" pitchFamily="34" charset="0"/>
              <a:buNone/>
              <a:defRPr sz="5120" b="1" kern="1200">
                <a:solidFill>
                  <a:schemeClr val="tx1"/>
                </a:solidFill>
                <a:latin typeface="+mn-lt"/>
                <a:ea typeface="+mn-ea"/>
                <a:cs typeface="+mn-cs"/>
              </a:defRPr>
            </a:lvl6pPr>
            <a:lvl7pPr marL="8778240" indent="0" algn="l" defTabSz="2926080" rtl="0" eaLnBrk="1" latinLnBrk="0" hangingPunct="1">
              <a:lnSpc>
                <a:spcPct val="90000"/>
              </a:lnSpc>
              <a:spcBef>
                <a:spcPts val="1600"/>
              </a:spcBef>
              <a:buFont typeface="Arial" panose="020B0604020202020204" pitchFamily="34" charset="0"/>
              <a:buNone/>
              <a:defRPr sz="5120" b="1" kern="1200">
                <a:solidFill>
                  <a:schemeClr val="tx1"/>
                </a:solidFill>
                <a:latin typeface="+mn-lt"/>
                <a:ea typeface="+mn-ea"/>
                <a:cs typeface="+mn-cs"/>
              </a:defRPr>
            </a:lvl7pPr>
            <a:lvl8pPr marL="10241280" indent="0" algn="l" defTabSz="2926080" rtl="0" eaLnBrk="1" latinLnBrk="0" hangingPunct="1">
              <a:lnSpc>
                <a:spcPct val="90000"/>
              </a:lnSpc>
              <a:spcBef>
                <a:spcPts val="1600"/>
              </a:spcBef>
              <a:buFont typeface="Arial" panose="020B0604020202020204" pitchFamily="34" charset="0"/>
              <a:buNone/>
              <a:defRPr sz="5120" b="1" kern="1200">
                <a:solidFill>
                  <a:schemeClr val="tx1"/>
                </a:solidFill>
                <a:latin typeface="+mn-lt"/>
                <a:ea typeface="+mn-ea"/>
                <a:cs typeface="+mn-cs"/>
              </a:defRPr>
            </a:lvl8pPr>
            <a:lvl9pPr marL="11704320" indent="0" algn="l" defTabSz="2926080" rtl="0" eaLnBrk="1" latinLnBrk="0" hangingPunct="1">
              <a:lnSpc>
                <a:spcPct val="90000"/>
              </a:lnSpc>
              <a:spcBef>
                <a:spcPts val="1600"/>
              </a:spcBef>
              <a:buFont typeface="Arial" panose="020B0604020202020204" pitchFamily="34" charset="0"/>
              <a:buNone/>
              <a:defRPr sz="5120" b="1" kern="1200">
                <a:solidFill>
                  <a:schemeClr val="tx1"/>
                </a:solidFill>
                <a:latin typeface="+mn-lt"/>
                <a:ea typeface="+mn-ea"/>
                <a:cs typeface="+mn-cs"/>
              </a:defRPr>
            </a:lvl9pPr>
          </a:lstStyle>
          <a:p>
            <a:r>
              <a:rPr lang="en-US" altLang="en-US" sz="3200" dirty="0">
                <a:latin typeface="Times New Roman" panose="02020603050405020304" pitchFamily="18" charset="0"/>
                <a:cs typeface="Times New Roman" panose="02020603050405020304" pitchFamily="18" charset="0"/>
              </a:rPr>
              <a:t>Table</a:t>
            </a:r>
            <a:r>
              <a:rPr lang="en-US" altLang="en-US" sz="3200" b="1" dirty="0">
                <a:latin typeface="Times New Roman" panose="02020603050405020304" pitchFamily="18" charset="0"/>
                <a:cs typeface="Times New Roman" panose="02020603050405020304" pitchFamily="18" charset="0"/>
              </a:rPr>
              <a:t> 2.    Selected morphometric parameters of adult and old rats following treatment with fenoterol or saline. </a:t>
            </a:r>
            <a:endParaRPr lang="en-US" sz="3200" b="0" dirty="0">
              <a:latin typeface="Times New Roman" panose="02020603050405020304" pitchFamily="18" charset="0"/>
              <a:cs typeface="Times New Roman" panose="02020603050405020304" pitchFamily="18" charset="0"/>
            </a:endParaRPr>
          </a:p>
        </p:txBody>
      </p:sp>
      <p:sp>
        <p:nvSpPr>
          <p:cNvPr id="62" name="Rectangle 61">
            <a:extLst>
              <a:ext uri="{FF2B5EF4-FFF2-40B4-BE49-F238E27FC236}">
                <a16:creationId xmlns:a16="http://schemas.microsoft.com/office/drawing/2014/main" id="{ECC5D7B0-030B-304F-9CA2-E23C3B89D48E}"/>
              </a:ext>
            </a:extLst>
          </p:cNvPr>
          <p:cNvSpPr>
            <a:spLocks noChangeArrowheads="1"/>
          </p:cNvSpPr>
          <p:nvPr/>
        </p:nvSpPr>
        <p:spPr bwMode="auto">
          <a:xfrm>
            <a:off x="13273032" y="5794444"/>
            <a:ext cx="5520596" cy="1754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marL="0" algn="l" defTabSz="2633472" rtl="0" eaLnBrk="1" latinLnBrk="0" hangingPunct="1">
              <a:defRPr sz="5184" kern="1200">
                <a:solidFill>
                  <a:schemeClr val="tx1"/>
                </a:solidFill>
                <a:latin typeface="+mn-lt"/>
                <a:ea typeface="+mn-ea"/>
                <a:cs typeface="+mn-cs"/>
              </a:defRPr>
            </a:lvl1pPr>
            <a:lvl2pPr marL="1316736" algn="l" defTabSz="2633472" rtl="0" eaLnBrk="1" latinLnBrk="0" hangingPunct="1">
              <a:defRPr sz="5184" kern="1200">
                <a:solidFill>
                  <a:schemeClr val="tx1"/>
                </a:solidFill>
                <a:latin typeface="+mn-lt"/>
                <a:ea typeface="+mn-ea"/>
                <a:cs typeface="+mn-cs"/>
              </a:defRPr>
            </a:lvl2pPr>
            <a:lvl3pPr marL="2633472" algn="l" defTabSz="2633472" rtl="0" eaLnBrk="1" latinLnBrk="0" hangingPunct="1">
              <a:defRPr sz="5184" kern="1200">
                <a:solidFill>
                  <a:schemeClr val="tx1"/>
                </a:solidFill>
                <a:latin typeface="+mn-lt"/>
                <a:ea typeface="+mn-ea"/>
                <a:cs typeface="+mn-cs"/>
              </a:defRPr>
            </a:lvl3pPr>
            <a:lvl4pPr marL="3950208" algn="l" defTabSz="2633472" rtl="0" eaLnBrk="1" latinLnBrk="0" hangingPunct="1">
              <a:defRPr sz="5184" kern="1200">
                <a:solidFill>
                  <a:schemeClr val="tx1"/>
                </a:solidFill>
                <a:latin typeface="+mn-lt"/>
                <a:ea typeface="+mn-ea"/>
                <a:cs typeface="+mn-cs"/>
              </a:defRPr>
            </a:lvl4pPr>
            <a:lvl5pPr marL="5266944" algn="l" defTabSz="2633472" rtl="0" eaLnBrk="1" latinLnBrk="0" hangingPunct="1">
              <a:defRPr sz="5184" kern="1200">
                <a:solidFill>
                  <a:schemeClr val="tx1"/>
                </a:solidFill>
                <a:latin typeface="+mn-lt"/>
                <a:ea typeface="+mn-ea"/>
                <a:cs typeface="+mn-cs"/>
              </a:defRPr>
            </a:lvl5pPr>
            <a:lvl6pPr marL="6583680" algn="l" defTabSz="2633472" rtl="0" eaLnBrk="1" latinLnBrk="0" hangingPunct="1">
              <a:defRPr sz="5184" kern="1200">
                <a:solidFill>
                  <a:schemeClr val="tx1"/>
                </a:solidFill>
                <a:latin typeface="+mn-lt"/>
                <a:ea typeface="+mn-ea"/>
                <a:cs typeface="+mn-cs"/>
              </a:defRPr>
            </a:lvl6pPr>
            <a:lvl7pPr marL="7900416" algn="l" defTabSz="2633472" rtl="0" eaLnBrk="1" latinLnBrk="0" hangingPunct="1">
              <a:defRPr sz="5184" kern="1200">
                <a:solidFill>
                  <a:schemeClr val="tx1"/>
                </a:solidFill>
                <a:latin typeface="+mn-lt"/>
                <a:ea typeface="+mn-ea"/>
                <a:cs typeface="+mn-cs"/>
              </a:defRPr>
            </a:lvl7pPr>
            <a:lvl8pPr marL="9217152" algn="l" defTabSz="2633472" rtl="0" eaLnBrk="1" latinLnBrk="0" hangingPunct="1">
              <a:defRPr sz="5184" kern="1200">
                <a:solidFill>
                  <a:schemeClr val="tx1"/>
                </a:solidFill>
                <a:latin typeface="+mn-lt"/>
                <a:ea typeface="+mn-ea"/>
                <a:cs typeface="+mn-cs"/>
              </a:defRPr>
            </a:lvl8pPr>
            <a:lvl9pPr marL="10533888" algn="l" defTabSz="2633472" rtl="0" eaLnBrk="1" latinLnBrk="0" hangingPunct="1">
              <a:defRPr sz="5184" kern="1200">
                <a:solidFill>
                  <a:schemeClr val="tx1"/>
                </a:solidFill>
                <a:latin typeface="+mn-lt"/>
                <a:ea typeface="+mn-ea"/>
                <a:cs typeface="+mn-cs"/>
              </a:defRPr>
            </a:lvl9pPr>
          </a:lstStyle>
          <a:p>
            <a:r>
              <a:rPr lang="en-US" altLang="en-US" sz="3600" b="1" dirty="0">
                <a:latin typeface="Times New Roman" panose="02020603050405020304" pitchFamily="18" charset="0"/>
                <a:cs typeface="Times New Roman" panose="02020603050405020304" pitchFamily="18" charset="0"/>
              </a:rPr>
              <a:t>Table 1. 4 weeks of daily fenoterol administration at different dose.  </a:t>
            </a:r>
            <a:endParaRPr lang="en-US" altLang="en-US" sz="3600" dirty="0">
              <a:latin typeface="Times New Roman" panose="02020603050405020304" pitchFamily="18" charset="0"/>
              <a:cs typeface="Times New Roman" panose="02020603050405020304" pitchFamily="18" charset="0"/>
            </a:endParaRPr>
          </a:p>
        </p:txBody>
      </p:sp>
      <p:sp>
        <p:nvSpPr>
          <p:cNvPr id="65" name="Text Placeholder 6">
            <a:extLst>
              <a:ext uri="{FF2B5EF4-FFF2-40B4-BE49-F238E27FC236}">
                <a16:creationId xmlns:a16="http://schemas.microsoft.com/office/drawing/2014/main" id="{7537E86D-5169-4B44-9ED8-E70747DFEFFD}"/>
              </a:ext>
            </a:extLst>
          </p:cNvPr>
          <p:cNvSpPr>
            <a:spLocks noGrp="1"/>
          </p:cNvSpPr>
          <p:nvPr/>
        </p:nvSpPr>
        <p:spPr>
          <a:xfrm>
            <a:off x="23442118" y="4258343"/>
            <a:ext cx="9068261" cy="1492133"/>
          </a:xfrm>
          <a:prstGeom prst="rect">
            <a:avLst/>
          </a:prstGeom>
        </p:spPr>
        <p:txBody>
          <a:bodyPr vert="horz" lIns="91440" tIns="45720" rIns="91440" bIns="45720" rtlCol="0" anchor="b">
            <a:normAutofit fontScale="92500"/>
          </a:bodyPr>
          <a:lstStyle>
            <a:lvl1pPr marL="0" indent="0" algn="l" defTabSz="2926080" rtl="0" eaLnBrk="1" latinLnBrk="0" hangingPunct="1">
              <a:lnSpc>
                <a:spcPct val="90000"/>
              </a:lnSpc>
              <a:spcBef>
                <a:spcPts val="3200"/>
              </a:spcBef>
              <a:buFont typeface="Arial" panose="020B0604020202020204" pitchFamily="34" charset="0"/>
              <a:buNone/>
              <a:defRPr sz="7680" b="1" kern="1200">
                <a:solidFill>
                  <a:schemeClr val="tx1"/>
                </a:solidFill>
                <a:latin typeface="+mn-lt"/>
                <a:ea typeface="+mn-ea"/>
                <a:cs typeface="+mn-cs"/>
              </a:defRPr>
            </a:lvl1pPr>
            <a:lvl2pPr marL="1463040" indent="0" algn="l" defTabSz="2926080" rtl="0" eaLnBrk="1" latinLnBrk="0" hangingPunct="1">
              <a:lnSpc>
                <a:spcPct val="90000"/>
              </a:lnSpc>
              <a:spcBef>
                <a:spcPts val="1600"/>
              </a:spcBef>
              <a:buFont typeface="Arial" panose="020B0604020202020204" pitchFamily="34" charset="0"/>
              <a:buNone/>
              <a:defRPr sz="6400" b="1" kern="1200">
                <a:solidFill>
                  <a:schemeClr val="tx1"/>
                </a:solidFill>
                <a:latin typeface="+mn-lt"/>
                <a:ea typeface="+mn-ea"/>
                <a:cs typeface="+mn-cs"/>
              </a:defRPr>
            </a:lvl2pPr>
            <a:lvl3pPr marL="2926080" indent="0" algn="l" defTabSz="2926080" rtl="0" eaLnBrk="1" latinLnBrk="0" hangingPunct="1">
              <a:lnSpc>
                <a:spcPct val="90000"/>
              </a:lnSpc>
              <a:spcBef>
                <a:spcPts val="1600"/>
              </a:spcBef>
              <a:buFont typeface="Arial" panose="020B0604020202020204" pitchFamily="34" charset="0"/>
              <a:buNone/>
              <a:defRPr sz="5760" b="1" kern="1200">
                <a:solidFill>
                  <a:schemeClr val="tx1"/>
                </a:solidFill>
                <a:latin typeface="+mn-lt"/>
                <a:ea typeface="+mn-ea"/>
                <a:cs typeface="+mn-cs"/>
              </a:defRPr>
            </a:lvl3pPr>
            <a:lvl4pPr marL="4389120" indent="0" algn="l" defTabSz="2926080" rtl="0" eaLnBrk="1" latinLnBrk="0" hangingPunct="1">
              <a:lnSpc>
                <a:spcPct val="90000"/>
              </a:lnSpc>
              <a:spcBef>
                <a:spcPts val="1600"/>
              </a:spcBef>
              <a:buFont typeface="Arial" panose="020B0604020202020204" pitchFamily="34" charset="0"/>
              <a:buNone/>
              <a:defRPr sz="5120" b="1" kern="1200">
                <a:solidFill>
                  <a:schemeClr val="tx1"/>
                </a:solidFill>
                <a:latin typeface="+mn-lt"/>
                <a:ea typeface="+mn-ea"/>
                <a:cs typeface="+mn-cs"/>
              </a:defRPr>
            </a:lvl4pPr>
            <a:lvl5pPr marL="5852160" indent="0" algn="l" defTabSz="2926080" rtl="0" eaLnBrk="1" latinLnBrk="0" hangingPunct="1">
              <a:lnSpc>
                <a:spcPct val="90000"/>
              </a:lnSpc>
              <a:spcBef>
                <a:spcPts val="1600"/>
              </a:spcBef>
              <a:buFont typeface="Arial" panose="020B0604020202020204" pitchFamily="34" charset="0"/>
              <a:buNone/>
              <a:defRPr sz="5120" b="1" kern="1200">
                <a:solidFill>
                  <a:schemeClr val="tx1"/>
                </a:solidFill>
                <a:latin typeface="+mn-lt"/>
                <a:ea typeface="+mn-ea"/>
                <a:cs typeface="+mn-cs"/>
              </a:defRPr>
            </a:lvl5pPr>
            <a:lvl6pPr marL="7315200" indent="0" algn="l" defTabSz="2926080" rtl="0" eaLnBrk="1" latinLnBrk="0" hangingPunct="1">
              <a:lnSpc>
                <a:spcPct val="90000"/>
              </a:lnSpc>
              <a:spcBef>
                <a:spcPts val="1600"/>
              </a:spcBef>
              <a:buFont typeface="Arial" panose="020B0604020202020204" pitchFamily="34" charset="0"/>
              <a:buNone/>
              <a:defRPr sz="5120" b="1" kern="1200">
                <a:solidFill>
                  <a:schemeClr val="tx1"/>
                </a:solidFill>
                <a:latin typeface="+mn-lt"/>
                <a:ea typeface="+mn-ea"/>
                <a:cs typeface="+mn-cs"/>
              </a:defRPr>
            </a:lvl6pPr>
            <a:lvl7pPr marL="8778240" indent="0" algn="l" defTabSz="2926080" rtl="0" eaLnBrk="1" latinLnBrk="0" hangingPunct="1">
              <a:lnSpc>
                <a:spcPct val="90000"/>
              </a:lnSpc>
              <a:spcBef>
                <a:spcPts val="1600"/>
              </a:spcBef>
              <a:buFont typeface="Arial" panose="020B0604020202020204" pitchFamily="34" charset="0"/>
              <a:buNone/>
              <a:defRPr sz="5120" b="1" kern="1200">
                <a:solidFill>
                  <a:schemeClr val="tx1"/>
                </a:solidFill>
                <a:latin typeface="+mn-lt"/>
                <a:ea typeface="+mn-ea"/>
                <a:cs typeface="+mn-cs"/>
              </a:defRPr>
            </a:lvl7pPr>
            <a:lvl8pPr marL="10241280" indent="0" algn="l" defTabSz="2926080" rtl="0" eaLnBrk="1" latinLnBrk="0" hangingPunct="1">
              <a:lnSpc>
                <a:spcPct val="90000"/>
              </a:lnSpc>
              <a:spcBef>
                <a:spcPts val="1600"/>
              </a:spcBef>
              <a:buFont typeface="Arial" panose="020B0604020202020204" pitchFamily="34" charset="0"/>
              <a:buNone/>
              <a:defRPr sz="5120" b="1" kern="1200">
                <a:solidFill>
                  <a:schemeClr val="tx1"/>
                </a:solidFill>
                <a:latin typeface="+mn-lt"/>
                <a:ea typeface="+mn-ea"/>
                <a:cs typeface="+mn-cs"/>
              </a:defRPr>
            </a:lvl8pPr>
            <a:lvl9pPr marL="11704320" indent="0" algn="l" defTabSz="2926080" rtl="0" eaLnBrk="1" latinLnBrk="0" hangingPunct="1">
              <a:lnSpc>
                <a:spcPct val="90000"/>
              </a:lnSpc>
              <a:spcBef>
                <a:spcPts val="1600"/>
              </a:spcBef>
              <a:buFont typeface="Arial" panose="020B0604020202020204" pitchFamily="34" charset="0"/>
              <a:buNone/>
              <a:defRPr sz="5120" b="1" kern="1200">
                <a:solidFill>
                  <a:schemeClr val="tx1"/>
                </a:solidFill>
                <a:latin typeface="+mn-lt"/>
                <a:ea typeface="+mn-ea"/>
                <a:cs typeface="+mn-cs"/>
              </a:defRPr>
            </a:lvl9pPr>
          </a:lstStyle>
          <a:p>
            <a:r>
              <a:rPr lang="en-US" sz="6000" dirty="0">
                <a:latin typeface="Times New Roman" panose="02020603050405020304" pitchFamily="18" charset="0"/>
                <a:cs typeface="Times New Roman" panose="02020603050405020304" pitchFamily="18" charset="0"/>
              </a:rPr>
              <a:t>Conclusion &amp; Future Work </a:t>
            </a:r>
          </a:p>
        </p:txBody>
      </p:sp>
      <p:sp>
        <p:nvSpPr>
          <p:cNvPr id="71" name="Rectangle 70">
            <a:extLst>
              <a:ext uri="{FF2B5EF4-FFF2-40B4-BE49-F238E27FC236}">
                <a16:creationId xmlns:a16="http://schemas.microsoft.com/office/drawing/2014/main" id="{A7B4ED40-1D62-1841-9C2F-16D69BA8D548}"/>
              </a:ext>
            </a:extLst>
          </p:cNvPr>
          <p:cNvSpPr>
            <a:spLocks noChangeArrowheads="1"/>
          </p:cNvSpPr>
          <p:nvPr/>
        </p:nvSpPr>
        <p:spPr bwMode="auto">
          <a:xfrm>
            <a:off x="25787417" y="11231097"/>
            <a:ext cx="4040675"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marL="0" algn="l" defTabSz="2633472" rtl="0" eaLnBrk="1" latinLnBrk="0" hangingPunct="1">
              <a:defRPr sz="5184" kern="1200">
                <a:solidFill>
                  <a:schemeClr val="tx1"/>
                </a:solidFill>
                <a:latin typeface="+mn-lt"/>
                <a:ea typeface="+mn-ea"/>
                <a:cs typeface="+mn-cs"/>
              </a:defRPr>
            </a:lvl1pPr>
            <a:lvl2pPr marL="1316736" algn="l" defTabSz="2633472" rtl="0" eaLnBrk="1" latinLnBrk="0" hangingPunct="1">
              <a:defRPr sz="5184" kern="1200">
                <a:solidFill>
                  <a:schemeClr val="tx1"/>
                </a:solidFill>
                <a:latin typeface="+mn-lt"/>
                <a:ea typeface="+mn-ea"/>
                <a:cs typeface="+mn-cs"/>
              </a:defRPr>
            </a:lvl2pPr>
            <a:lvl3pPr marL="2633472" algn="l" defTabSz="2633472" rtl="0" eaLnBrk="1" latinLnBrk="0" hangingPunct="1">
              <a:defRPr sz="5184" kern="1200">
                <a:solidFill>
                  <a:schemeClr val="tx1"/>
                </a:solidFill>
                <a:latin typeface="+mn-lt"/>
                <a:ea typeface="+mn-ea"/>
                <a:cs typeface="+mn-cs"/>
              </a:defRPr>
            </a:lvl3pPr>
            <a:lvl4pPr marL="3950208" algn="l" defTabSz="2633472" rtl="0" eaLnBrk="1" latinLnBrk="0" hangingPunct="1">
              <a:defRPr sz="5184" kern="1200">
                <a:solidFill>
                  <a:schemeClr val="tx1"/>
                </a:solidFill>
                <a:latin typeface="+mn-lt"/>
                <a:ea typeface="+mn-ea"/>
                <a:cs typeface="+mn-cs"/>
              </a:defRPr>
            </a:lvl4pPr>
            <a:lvl5pPr marL="5266944" algn="l" defTabSz="2633472" rtl="0" eaLnBrk="1" latinLnBrk="0" hangingPunct="1">
              <a:defRPr sz="5184" kern="1200">
                <a:solidFill>
                  <a:schemeClr val="tx1"/>
                </a:solidFill>
                <a:latin typeface="+mn-lt"/>
                <a:ea typeface="+mn-ea"/>
                <a:cs typeface="+mn-cs"/>
              </a:defRPr>
            </a:lvl5pPr>
            <a:lvl6pPr marL="6583680" algn="l" defTabSz="2633472" rtl="0" eaLnBrk="1" latinLnBrk="0" hangingPunct="1">
              <a:defRPr sz="5184" kern="1200">
                <a:solidFill>
                  <a:schemeClr val="tx1"/>
                </a:solidFill>
                <a:latin typeface="+mn-lt"/>
                <a:ea typeface="+mn-ea"/>
                <a:cs typeface="+mn-cs"/>
              </a:defRPr>
            </a:lvl6pPr>
            <a:lvl7pPr marL="7900416" algn="l" defTabSz="2633472" rtl="0" eaLnBrk="1" latinLnBrk="0" hangingPunct="1">
              <a:defRPr sz="5184" kern="1200">
                <a:solidFill>
                  <a:schemeClr val="tx1"/>
                </a:solidFill>
                <a:latin typeface="+mn-lt"/>
                <a:ea typeface="+mn-ea"/>
                <a:cs typeface="+mn-cs"/>
              </a:defRPr>
            </a:lvl7pPr>
            <a:lvl8pPr marL="9217152" algn="l" defTabSz="2633472" rtl="0" eaLnBrk="1" latinLnBrk="0" hangingPunct="1">
              <a:defRPr sz="5184" kern="1200">
                <a:solidFill>
                  <a:schemeClr val="tx1"/>
                </a:solidFill>
                <a:latin typeface="+mn-lt"/>
                <a:ea typeface="+mn-ea"/>
                <a:cs typeface="+mn-cs"/>
              </a:defRPr>
            </a:lvl8pPr>
            <a:lvl9pPr marL="10533888" algn="l" defTabSz="2633472" rtl="0" eaLnBrk="1" latinLnBrk="0" hangingPunct="1">
              <a:defRPr sz="5184" kern="1200">
                <a:solidFill>
                  <a:schemeClr val="tx1"/>
                </a:solidFill>
                <a:latin typeface="+mn-lt"/>
                <a:ea typeface="+mn-ea"/>
                <a:cs typeface="+mn-cs"/>
              </a:defRPr>
            </a:lvl9pPr>
          </a:lstStyle>
          <a:p>
            <a:r>
              <a:rPr lang="en-US" altLang="en-US" sz="6000" b="1" dirty="0"/>
              <a:t>References</a:t>
            </a:r>
          </a:p>
        </p:txBody>
      </p:sp>
      <p:sp>
        <p:nvSpPr>
          <p:cNvPr id="77" name="Text Placeholder 6">
            <a:extLst>
              <a:ext uri="{FF2B5EF4-FFF2-40B4-BE49-F238E27FC236}">
                <a16:creationId xmlns:a16="http://schemas.microsoft.com/office/drawing/2014/main" id="{84B736CF-C385-9A4B-A80D-4EE5A8D75586}"/>
              </a:ext>
            </a:extLst>
          </p:cNvPr>
          <p:cNvSpPr>
            <a:spLocks noGrp="1"/>
          </p:cNvSpPr>
          <p:nvPr/>
        </p:nvSpPr>
        <p:spPr>
          <a:xfrm>
            <a:off x="24816398" y="15785947"/>
            <a:ext cx="6909955" cy="1492133"/>
          </a:xfrm>
          <a:prstGeom prst="rect">
            <a:avLst/>
          </a:prstGeom>
        </p:spPr>
        <p:txBody>
          <a:bodyPr vert="horz" lIns="91440" tIns="45720" rIns="91440" bIns="45720" rtlCol="0" anchor="b">
            <a:normAutofit/>
          </a:bodyPr>
          <a:lstStyle>
            <a:lvl1pPr marL="0" indent="0" algn="l" defTabSz="2926080" rtl="0" eaLnBrk="1" latinLnBrk="0" hangingPunct="1">
              <a:lnSpc>
                <a:spcPct val="90000"/>
              </a:lnSpc>
              <a:spcBef>
                <a:spcPts val="3200"/>
              </a:spcBef>
              <a:buFont typeface="Arial" panose="020B0604020202020204" pitchFamily="34" charset="0"/>
              <a:buNone/>
              <a:defRPr sz="7680" b="1" kern="1200">
                <a:solidFill>
                  <a:schemeClr val="tx1"/>
                </a:solidFill>
                <a:latin typeface="+mn-lt"/>
                <a:ea typeface="+mn-ea"/>
                <a:cs typeface="+mn-cs"/>
              </a:defRPr>
            </a:lvl1pPr>
            <a:lvl2pPr marL="1463040" indent="0" algn="l" defTabSz="2926080" rtl="0" eaLnBrk="1" latinLnBrk="0" hangingPunct="1">
              <a:lnSpc>
                <a:spcPct val="90000"/>
              </a:lnSpc>
              <a:spcBef>
                <a:spcPts val="1600"/>
              </a:spcBef>
              <a:buFont typeface="Arial" panose="020B0604020202020204" pitchFamily="34" charset="0"/>
              <a:buNone/>
              <a:defRPr sz="6400" b="1" kern="1200">
                <a:solidFill>
                  <a:schemeClr val="tx1"/>
                </a:solidFill>
                <a:latin typeface="+mn-lt"/>
                <a:ea typeface="+mn-ea"/>
                <a:cs typeface="+mn-cs"/>
              </a:defRPr>
            </a:lvl2pPr>
            <a:lvl3pPr marL="2926080" indent="0" algn="l" defTabSz="2926080" rtl="0" eaLnBrk="1" latinLnBrk="0" hangingPunct="1">
              <a:lnSpc>
                <a:spcPct val="90000"/>
              </a:lnSpc>
              <a:spcBef>
                <a:spcPts val="1600"/>
              </a:spcBef>
              <a:buFont typeface="Arial" panose="020B0604020202020204" pitchFamily="34" charset="0"/>
              <a:buNone/>
              <a:defRPr sz="5760" b="1" kern="1200">
                <a:solidFill>
                  <a:schemeClr val="tx1"/>
                </a:solidFill>
                <a:latin typeface="+mn-lt"/>
                <a:ea typeface="+mn-ea"/>
                <a:cs typeface="+mn-cs"/>
              </a:defRPr>
            </a:lvl3pPr>
            <a:lvl4pPr marL="4389120" indent="0" algn="l" defTabSz="2926080" rtl="0" eaLnBrk="1" latinLnBrk="0" hangingPunct="1">
              <a:lnSpc>
                <a:spcPct val="90000"/>
              </a:lnSpc>
              <a:spcBef>
                <a:spcPts val="1600"/>
              </a:spcBef>
              <a:buFont typeface="Arial" panose="020B0604020202020204" pitchFamily="34" charset="0"/>
              <a:buNone/>
              <a:defRPr sz="5120" b="1" kern="1200">
                <a:solidFill>
                  <a:schemeClr val="tx1"/>
                </a:solidFill>
                <a:latin typeface="+mn-lt"/>
                <a:ea typeface="+mn-ea"/>
                <a:cs typeface="+mn-cs"/>
              </a:defRPr>
            </a:lvl4pPr>
            <a:lvl5pPr marL="5852160" indent="0" algn="l" defTabSz="2926080" rtl="0" eaLnBrk="1" latinLnBrk="0" hangingPunct="1">
              <a:lnSpc>
                <a:spcPct val="90000"/>
              </a:lnSpc>
              <a:spcBef>
                <a:spcPts val="1600"/>
              </a:spcBef>
              <a:buFont typeface="Arial" panose="020B0604020202020204" pitchFamily="34" charset="0"/>
              <a:buNone/>
              <a:defRPr sz="5120" b="1" kern="1200">
                <a:solidFill>
                  <a:schemeClr val="tx1"/>
                </a:solidFill>
                <a:latin typeface="+mn-lt"/>
                <a:ea typeface="+mn-ea"/>
                <a:cs typeface="+mn-cs"/>
              </a:defRPr>
            </a:lvl5pPr>
            <a:lvl6pPr marL="7315200" indent="0" algn="l" defTabSz="2926080" rtl="0" eaLnBrk="1" latinLnBrk="0" hangingPunct="1">
              <a:lnSpc>
                <a:spcPct val="90000"/>
              </a:lnSpc>
              <a:spcBef>
                <a:spcPts val="1600"/>
              </a:spcBef>
              <a:buFont typeface="Arial" panose="020B0604020202020204" pitchFamily="34" charset="0"/>
              <a:buNone/>
              <a:defRPr sz="5120" b="1" kern="1200">
                <a:solidFill>
                  <a:schemeClr val="tx1"/>
                </a:solidFill>
                <a:latin typeface="+mn-lt"/>
                <a:ea typeface="+mn-ea"/>
                <a:cs typeface="+mn-cs"/>
              </a:defRPr>
            </a:lvl6pPr>
            <a:lvl7pPr marL="8778240" indent="0" algn="l" defTabSz="2926080" rtl="0" eaLnBrk="1" latinLnBrk="0" hangingPunct="1">
              <a:lnSpc>
                <a:spcPct val="90000"/>
              </a:lnSpc>
              <a:spcBef>
                <a:spcPts val="1600"/>
              </a:spcBef>
              <a:buFont typeface="Arial" panose="020B0604020202020204" pitchFamily="34" charset="0"/>
              <a:buNone/>
              <a:defRPr sz="5120" b="1" kern="1200">
                <a:solidFill>
                  <a:schemeClr val="tx1"/>
                </a:solidFill>
                <a:latin typeface="+mn-lt"/>
                <a:ea typeface="+mn-ea"/>
                <a:cs typeface="+mn-cs"/>
              </a:defRPr>
            </a:lvl7pPr>
            <a:lvl8pPr marL="10241280" indent="0" algn="l" defTabSz="2926080" rtl="0" eaLnBrk="1" latinLnBrk="0" hangingPunct="1">
              <a:lnSpc>
                <a:spcPct val="90000"/>
              </a:lnSpc>
              <a:spcBef>
                <a:spcPts val="1600"/>
              </a:spcBef>
              <a:buFont typeface="Arial" panose="020B0604020202020204" pitchFamily="34" charset="0"/>
              <a:buNone/>
              <a:defRPr sz="5120" b="1" kern="1200">
                <a:solidFill>
                  <a:schemeClr val="tx1"/>
                </a:solidFill>
                <a:latin typeface="+mn-lt"/>
                <a:ea typeface="+mn-ea"/>
                <a:cs typeface="+mn-cs"/>
              </a:defRPr>
            </a:lvl8pPr>
            <a:lvl9pPr marL="11704320" indent="0" algn="l" defTabSz="2926080" rtl="0" eaLnBrk="1" latinLnBrk="0" hangingPunct="1">
              <a:lnSpc>
                <a:spcPct val="90000"/>
              </a:lnSpc>
              <a:spcBef>
                <a:spcPts val="1600"/>
              </a:spcBef>
              <a:buFont typeface="Arial" panose="020B0604020202020204" pitchFamily="34" charset="0"/>
              <a:buNone/>
              <a:defRPr sz="5120" b="1" kern="1200">
                <a:solidFill>
                  <a:schemeClr val="tx1"/>
                </a:solidFill>
                <a:latin typeface="+mn-lt"/>
                <a:ea typeface="+mn-ea"/>
                <a:cs typeface="+mn-cs"/>
              </a:defRPr>
            </a:lvl9pPr>
          </a:lstStyle>
          <a:p>
            <a:r>
              <a:rPr lang="en-US" sz="6000">
                <a:latin typeface="Times New Roman" panose="02020603050405020304" pitchFamily="18" charset="0"/>
                <a:cs typeface="Times New Roman" panose="02020603050405020304" pitchFamily="18" charset="0"/>
              </a:rPr>
              <a:t>Acknowledgments</a:t>
            </a:r>
            <a:endParaRPr lang="en-US" sz="6000" dirty="0">
              <a:latin typeface="Times New Roman" panose="02020603050405020304" pitchFamily="18" charset="0"/>
              <a:cs typeface="Times New Roman" panose="02020603050405020304" pitchFamily="18" charset="0"/>
            </a:endParaRPr>
          </a:p>
        </p:txBody>
      </p:sp>
      <p:sp>
        <p:nvSpPr>
          <p:cNvPr id="80" name="TextBox 14">
            <a:extLst>
              <a:ext uri="{FF2B5EF4-FFF2-40B4-BE49-F238E27FC236}">
                <a16:creationId xmlns:a16="http://schemas.microsoft.com/office/drawing/2014/main" id="{CBD9D3F3-7382-5841-82AB-22100573924B}"/>
              </a:ext>
            </a:extLst>
          </p:cNvPr>
          <p:cNvSpPr txBox="1">
            <a:spLocks noChangeArrowheads="1"/>
          </p:cNvSpPr>
          <p:nvPr/>
        </p:nvSpPr>
        <p:spPr bwMode="auto">
          <a:xfrm>
            <a:off x="21580454" y="17687257"/>
            <a:ext cx="10927918" cy="4216539"/>
          </a:xfrm>
          <a:prstGeom prst="rect">
            <a:avLst/>
          </a:prstGeom>
          <a:noFill/>
          <a:ln>
            <a:noFill/>
          </a:ln>
        </p:spPr>
        <p:txBody>
          <a:bodyPr wrap="square">
            <a:spAutoFit/>
          </a:bodyPr>
          <a:lstStyle>
            <a:defPPr>
              <a:defRPr lang="en-US"/>
            </a:defPPr>
            <a:lvl1pPr marL="0" algn="l" defTabSz="2633472" rtl="0" eaLnBrk="1" latinLnBrk="0" hangingPunct="1">
              <a:defRPr sz="5184" kern="1200">
                <a:solidFill>
                  <a:schemeClr val="tx1"/>
                </a:solidFill>
                <a:latin typeface="+mn-lt"/>
                <a:ea typeface="+mn-ea"/>
                <a:cs typeface="+mn-cs"/>
              </a:defRPr>
            </a:lvl1pPr>
            <a:lvl2pPr marL="1316736" algn="l" defTabSz="2633472" rtl="0" eaLnBrk="1" latinLnBrk="0" hangingPunct="1">
              <a:defRPr sz="5184" kern="1200">
                <a:solidFill>
                  <a:schemeClr val="tx1"/>
                </a:solidFill>
                <a:latin typeface="+mn-lt"/>
                <a:ea typeface="+mn-ea"/>
                <a:cs typeface="+mn-cs"/>
              </a:defRPr>
            </a:lvl2pPr>
            <a:lvl3pPr marL="2633472" algn="l" defTabSz="2633472" rtl="0" eaLnBrk="1" latinLnBrk="0" hangingPunct="1">
              <a:defRPr sz="5184" kern="1200">
                <a:solidFill>
                  <a:schemeClr val="tx1"/>
                </a:solidFill>
                <a:latin typeface="+mn-lt"/>
                <a:ea typeface="+mn-ea"/>
                <a:cs typeface="+mn-cs"/>
              </a:defRPr>
            </a:lvl3pPr>
            <a:lvl4pPr marL="3950208" algn="l" defTabSz="2633472" rtl="0" eaLnBrk="1" latinLnBrk="0" hangingPunct="1">
              <a:defRPr sz="5184" kern="1200">
                <a:solidFill>
                  <a:schemeClr val="tx1"/>
                </a:solidFill>
                <a:latin typeface="+mn-lt"/>
                <a:ea typeface="+mn-ea"/>
                <a:cs typeface="+mn-cs"/>
              </a:defRPr>
            </a:lvl4pPr>
            <a:lvl5pPr marL="5266944" algn="l" defTabSz="2633472" rtl="0" eaLnBrk="1" latinLnBrk="0" hangingPunct="1">
              <a:defRPr sz="5184" kern="1200">
                <a:solidFill>
                  <a:schemeClr val="tx1"/>
                </a:solidFill>
                <a:latin typeface="+mn-lt"/>
                <a:ea typeface="+mn-ea"/>
                <a:cs typeface="+mn-cs"/>
              </a:defRPr>
            </a:lvl5pPr>
            <a:lvl6pPr marL="6583680" algn="l" defTabSz="2633472" rtl="0" eaLnBrk="1" latinLnBrk="0" hangingPunct="1">
              <a:defRPr sz="5184" kern="1200">
                <a:solidFill>
                  <a:schemeClr val="tx1"/>
                </a:solidFill>
                <a:latin typeface="+mn-lt"/>
                <a:ea typeface="+mn-ea"/>
                <a:cs typeface="+mn-cs"/>
              </a:defRPr>
            </a:lvl6pPr>
            <a:lvl7pPr marL="7900416" algn="l" defTabSz="2633472" rtl="0" eaLnBrk="1" latinLnBrk="0" hangingPunct="1">
              <a:defRPr sz="5184" kern="1200">
                <a:solidFill>
                  <a:schemeClr val="tx1"/>
                </a:solidFill>
                <a:latin typeface="+mn-lt"/>
                <a:ea typeface="+mn-ea"/>
                <a:cs typeface="+mn-cs"/>
              </a:defRPr>
            </a:lvl7pPr>
            <a:lvl8pPr marL="9217152" algn="l" defTabSz="2633472" rtl="0" eaLnBrk="1" latinLnBrk="0" hangingPunct="1">
              <a:defRPr sz="5184" kern="1200">
                <a:solidFill>
                  <a:schemeClr val="tx1"/>
                </a:solidFill>
                <a:latin typeface="+mn-lt"/>
                <a:ea typeface="+mn-ea"/>
                <a:cs typeface="+mn-cs"/>
              </a:defRPr>
            </a:lvl8pPr>
            <a:lvl9pPr marL="10533888" algn="l" defTabSz="2633472" rtl="0" eaLnBrk="1" latinLnBrk="0" hangingPunct="1">
              <a:defRPr sz="5184" kern="1200">
                <a:solidFill>
                  <a:schemeClr val="tx1"/>
                </a:solidFill>
                <a:latin typeface="+mn-lt"/>
                <a:ea typeface="+mn-ea"/>
                <a:cs typeface="+mn-cs"/>
              </a:defRPr>
            </a:lvl9pPr>
          </a:lstStyle>
          <a:p>
            <a:pPr marL="0" indent="0" algn="ctr">
              <a:defRPr/>
            </a:pPr>
            <a:r>
              <a:rPr lang="en-US" sz="3000" dirty="0">
                <a:latin typeface="Times New Roman" panose="02020603050405020304" pitchFamily="18" charset="0"/>
                <a:cs typeface="Times New Roman" panose="02020603050405020304" pitchFamily="18" charset="0"/>
              </a:rPr>
              <a:t>This work is support by FY19 US Dept. of Education MSEIP Grant  Award P120A190061</a:t>
            </a:r>
          </a:p>
          <a:p>
            <a:pPr marL="0" indent="0" algn="ctr">
              <a:defRPr/>
            </a:pPr>
            <a:r>
              <a:rPr lang="en-US" sz="3000" dirty="0">
                <a:latin typeface="Times New Roman" panose="02020603050405020304" pitchFamily="18" charset="0"/>
                <a:cs typeface="Times New Roman" panose="02020603050405020304" pitchFamily="18" charset="0"/>
              </a:rPr>
              <a:t> </a:t>
            </a:r>
          </a:p>
          <a:p>
            <a:pPr marL="0" indent="0" algn="ctr">
              <a:defRPr/>
            </a:pPr>
            <a:r>
              <a:rPr lang="en-US" sz="3000" dirty="0">
                <a:latin typeface="Times New Roman" panose="02020603050405020304" pitchFamily="18" charset="0"/>
                <a:cs typeface="Times New Roman" panose="02020603050405020304" pitchFamily="18" charset="0"/>
              </a:rPr>
              <a:t>Dr. Godwin Mbamalu – Associate Vice President for Research</a:t>
            </a:r>
          </a:p>
          <a:p>
            <a:pPr marL="0" indent="0" algn="ctr">
              <a:defRPr/>
            </a:pPr>
            <a:endParaRPr lang="en-US" sz="3000" dirty="0">
              <a:latin typeface="Times New Roman" panose="02020603050405020304" pitchFamily="18" charset="0"/>
              <a:cs typeface="Times New Roman" panose="02020603050405020304" pitchFamily="18" charset="0"/>
            </a:endParaRPr>
          </a:p>
          <a:p>
            <a:pPr marL="0" indent="0" algn="ctr">
              <a:defRPr/>
            </a:pPr>
            <a:r>
              <a:rPr lang="en-US" sz="3000" dirty="0">
                <a:latin typeface="Times New Roman" panose="02020603050405020304" pitchFamily="18" charset="0"/>
                <a:cs typeface="Times New Roman" panose="02020603050405020304" pitchFamily="18" charset="0"/>
              </a:rPr>
              <a:t>Virtual Summer Research Institute – Summer 2020</a:t>
            </a:r>
          </a:p>
          <a:p>
            <a:pPr marL="0" indent="0" algn="ctr">
              <a:defRPr/>
            </a:pPr>
            <a:endParaRPr lang="en-US" sz="3000" dirty="0">
              <a:latin typeface="Times New Roman" panose="02020603050405020304" pitchFamily="18" charset="0"/>
              <a:cs typeface="Times New Roman" panose="02020603050405020304" pitchFamily="18" charset="0"/>
            </a:endParaRPr>
          </a:p>
          <a:p>
            <a:pPr marL="0" indent="0" algn="ctr">
              <a:defRPr/>
            </a:pPr>
            <a:r>
              <a:rPr lang="en-US" sz="3000" dirty="0">
                <a:latin typeface="Times New Roman" panose="02020603050405020304" pitchFamily="18" charset="0"/>
                <a:cs typeface="Times New Roman" panose="02020603050405020304" pitchFamily="18" charset="0"/>
              </a:rPr>
              <a:t>SURI Summer 2020</a:t>
            </a:r>
          </a:p>
          <a:p>
            <a:pPr marL="0" indent="0" algn="ctr">
              <a:defRPr/>
            </a:pPr>
            <a:endParaRPr lang="en-US" sz="2800" dirty="0">
              <a:cs typeface="Times New Roman" panose="02020603050405020304" pitchFamily="18" charset="0"/>
            </a:endParaRPr>
          </a:p>
        </p:txBody>
      </p:sp>
      <p:pic>
        <p:nvPicPr>
          <p:cNvPr id="1026" name="Picture 2" descr="https://lh4.googleusercontent.com/hXLJUG7llDGCEvyV4QiUxAoLVUJkfeGxwb6Ur-cMlci09AesI1NS_20HFhjjHQz-JiCMZT_9bEQ8FPRPzpRc6Fq7GQUfseJzeKiCjJ513zZuQFI9R07UxauXgzMuzMu3kSD-VdWdwtM">
            <a:extLst>
              <a:ext uri="{FF2B5EF4-FFF2-40B4-BE49-F238E27FC236}">
                <a16:creationId xmlns:a16="http://schemas.microsoft.com/office/drawing/2014/main" id="{811720FE-BE2E-4254-9F92-A994D85BDED6}"/>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t="47950" r="8095"/>
          <a:stretch/>
        </p:blipFill>
        <p:spPr bwMode="auto">
          <a:xfrm>
            <a:off x="12755247" y="7773710"/>
            <a:ext cx="9876914" cy="6189553"/>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https://lh4.googleusercontent.com/Olm3yRxvaaTkubC2K3mfe73oJX4EKvwjNhkILGbIFNFCyHmy43CH2zRc65kZugG-RsigIALRfldT5AnBO4Th9A3OueLg9WBAPilKPj2O0iDShUouRJA89vbD1IbTdhLsNspBJz3GjSM">
            <a:extLst>
              <a:ext uri="{FF2B5EF4-FFF2-40B4-BE49-F238E27FC236}">
                <a16:creationId xmlns:a16="http://schemas.microsoft.com/office/drawing/2014/main" id="{80C90973-C57D-4F4B-A975-C870BD8C3022}"/>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t="15453" r="778" b="26108"/>
          <a:stretch/>
        </p:blipFill>
        <p:spPr bwMode="auto">
          <a:xfrm>
            <a:off x="12311653" y="14381654"/>
            <a:ext cx="6909954" cy="7013358"/>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D851C73C-CD78-4F67-93F0-B693557EC3AF}"/>
              </a:ext>
            </a:extLst>
          </p:cNvPr>
          <p:cNvSpPr txBox="1"/>
          <p:nvPr/>
        </p:nvSpPr>
        <p:spPr>
          <a:xfrm>
            <a:off x="22695490" y="6266733"/>
            <a:ext cx="9814889" cy="4829655"/>
          </a:xfrm>
          <a:prstGeom prst="rect">
            <a:avLst/>
          </a:prstGeom>
          <a:noFill/>
        </p:spPr>
        <p:txBody>
          <a:bodyPr wrap="square" rtlCol="0">
            <a:spAutoFit/>
          </a:bodyPr>
          <a:lstStyle/>
          <a:p>
            <a:pPr marL="685800" indent="-685800" algn="just">
              <a:buFont typeface="Arial" panose="020B0604020202020204" pitchFamily="34" charset="0"/>
              <a:buChar char="•"/>
            </a:pPr>
            <a:r>
              <a:rPr lang="en-US" sz="3200" dirty="0">
                <a:latin typeface="Times New Roman" panose="02020603050405020304" pitchFamily="18" charset="0"/>
                <a:cs typeface="Times New Roman" panose="02020603050405020304" pitchFamily="18" charset="0"/>
              </a:rPr>
              <a:t>1.4 mg kg</a:t>
            </a:r>
            <a:r>
              <a:rPr lang="en-US" sz="3200" baseline="30000" dirty="0">
                <a:latin typeface="Times New Roman" panose="02020603050405020304" pitchFamily="18" charset="0"/>
                <a:cs typeface="Times New Roman" panose="02020603050405020304" pitchFamily="18" charset="0"/>
              </a:rPr>
              <a:t>−1</a:t>
            </a:r>
            <a:r>
              <a:rPr lang="en-US" sz="3200" dirty="0">
                <a:latin typeface="Times New Roman" panose="02020603050405020304" pitchFamily="18" charset="0"/>
                <a:cs typeface="Times New Roman" panose="02020603050405020304" pitchFamily="18" charset="0"/>
              </a:rPr>
              <a:t> per day ensures  significant increase in both EDL and soleus muscle mass. </a:t>
            </a:r>
          </a:p>
          <a:p>
            <a:pPr marL="685800" indent="-685800" algn="just">
              <a:buFont typeface="Arial" panose="020B0604020202020204" pitchFamily="34" charset="0"/>
              <a:buChar char="•"/>
            </a:pPr>
            <a:r>
              <a:rPr lang="en-US" sz="3200" dirty="0">
                <a:latin typeface="Times New Roman" panose="02020603050405020304" pitchFamily="18" charset="0"/>
                <a:cs typeface="Times New Roman" panose="02020603050405020304" pitchFamily="18" charset="0"/>
              </a:rPr>
              <a:t>Fenoterol is a powerful anabolic agent that can restore  muscle mass and strength in old rats and provide preliminary evidence  of therapeutic potential for age-related muscle wasting and weakness.</a:t>
            </a:r>
          </a:p>
          <a:p>
            <a:pPr marL="685800" indent="-685800" algn="just">
              <a:buFont typeface="Arial" panose="020B0604020202020204" pitchFamily="34" charset="0"/>
              <a:buChar char="•"/>
            </a:pPr>
            <a:r>
              <a:rPr lang="en-US" sz="3200" dirty="0">
                <a:latin typeface="Times New Roman" panose="02020603050405020304" pitchFamily="18" charset="0"/>
                <a:cs typeface="Times New Roman" panose="02020603050405020304" pitchFamily="18" charset="0"/>
              </a:rPr>
              <a:t>I plan to further explore the effects that Beta 2- adrenergic agonists have on the body</a:t>
            </a:r>
            <a:r>
              <a:rPr lang="en-US" sz="3200" dirty="0"/>
              <a:t>. </a:t>
            </a:r>
            <a:br>
              <a:rPr lang="en-US" dirty="0"/>
            </a:br>
            <a:endParaRPr lang="en-US" dirty="0"/>
          </a:p>
        </p:txBody>
      </p:sp>
      <p:sp>
        <p:nvSpPr>
          <p:cNvPr id="3" name="TextBox 2">
            <a:extLst>
              <a:ext uri="{FF2B5EF4-FFF2-40B4-BE49-F238E27FC236}">
                <a16:creationId xmlns:a16="http://schemas.microsoft.com/office/drawing/2014/main" id="{38C11646-5144-49F2-B7BE-CCE2C3D2A73C}"/>
              </a:ext>
            </a:extLst>
          </p:cNvPr>
          <p:cNvSpPr txBox="1"/>
          <p:nvPr/>
        </p:nvSpPr>
        <p:spPr>
          <a:xfrm>
            <a:off x="408021" y="5868772"/>
            <a:ext cx="12170332" cy="8217634"/>
          </a:xfrm>
          <a:prstGeom prst="rect">
            <a:avLst/>
          </a:prstGeom>
          <a:noFill/>
        </p:spPr>
        <p:txBody>
          <a:bodyPr wrap="square" rtlCol="0">
            <a:spAutoFit/>
          </a:bodyPr>
          <a:lstStyle/>
          <a:p>
            <a:pPr algn="just"/>
            <a:r>
              <a:rPr lang="en-US" sz="3600" dirty="0">
                <a:latin typeface="Times New Roman" panose="02020603050405020304" pitchFamily="18" charset="0"/>
                <a:cs typeface="Times New Roman" panose="02020603050405020304" pitchFamily="18" charset="0"/>
              </a:rPr>
              <a:t>The </a:t>
            </a:r>
            <a:r>
              <a:rPr lang="el-GR" sz="3600" dirty="0">
                <a:latin typeface="Times New Roman" panose="02020603050405020304" pitchFamily="18" charset="0"/>
                <a:cs typeface="Times New Roman" panose="02020603050405020304" pitchFamily="18" charset="0"/>
              </a:rPr>
              <a:t>β</a:t>
            </a:r>
            <a:r>
              <a:rPr lang="el-GR" sz="3600" baseline="-25000" dirty="0">
                <a:latin typeface="Times New Roman" panose="02020603050405020304" pitchFamily="18" charset="0"/>
                <a:cs typeface="Times New Roman" panose="02020603050405020304" pitchFamily="18" charset="0"/>
              </a:rPr>
              <a:t>2</a:t>
            </a:r>
            <a:r>
              <a:rPr lang="el-GR" sz="3600" dirty="0">
                <a:latin typeface="Times New Roman" panose="02020603050405020304" pitchFamily="18" charset="0"/>
                <a:cs typeface="Times New Roman" panose="02020603050405020304" pitchFamily="18" charset="0"/>
              </a:rPr>
              <a:t>-</a:t>
            </a:r>
            <a:r>
              <a:rPr lang="en-US" sz="3600" dirty="0">
                <a:latin typeface="Times New Roman" panose="02020603050405020304" pitchFamily="18" charset="0"/>
                <a:cs typeface="Times New Roman" panose="02020603050405020304" pitchFamily="18" charset="0"/>
              </a:rPr>
              <a:t>adrenoceptor agonist (</a:t>
            </a:r>
            <a:r>
              <a:rPr lang="el-GR" sz="3600" dirty="0">
                <a:latin typeface="Times New Roman" panose="02020603050405020304" pitchFamily="18" charset="0"/>
                <a:cs typeface="Times New Roman" panose="02020603050405020304" pitchFamily="18" charset="0"/>
              </a:rPr>
              <a:t>β</a:t>
            </a:r>
            <a:r>
              <a:rPr lang="el-GR" sz="3600" baseline="-25000" dirty="0">
                <a:latin typeface="Times New Roman" panose="02020603050405020304" pitchFamily="18" charset="0"/>
                <a:cs typeface="Times New Roman" panose="02020603050405020304" pitchFamily="18" charset="0"/>
              </a:rPr>
              <a:t>2</a:t>
            </a:r>
            <a:r>
              <a:rPr lang="el-GR" sz="3600" dirty="0">
                <a:latin typeface="Times New Roman" panose="02020603050405020304" pitchFamily="18" charset="0"/>
                <a:cs typeface="Times New Roman" panose="02020603050405020304" pitchFamily="18" charset="0"/>
              </a:rPr>
              <a:t>-</a:t>
            </a:r>
            <a:r>
              <a:rPr lang="en-US" sz="3600" dirty="0">
                <a:latin typeface="Times New Roman" panose="02020603050405020304" pitchFamily="18" charset="0"/>
                <a:cs typeface="Times New Roman" panose="02020603050405020304" pitchFamily="18" charset="0"/>
              </a:rPr>
              <a:t>agonist) fenoterol has potent anabolic effects on rat skeletal muscles. After the age of 24 months, rats exhibit significant muscle atrophy and a lower force-producing capacity, characteristic of age-related muscle wasting and weakness. This is due to proteolytic systems being activated and contractile proteins and organelles being removed. </a:t>
            </a:r>
            <a:r>
              <a:rPr lang="en-US" sz="3200" dirty="0">
                <a:latin typeface="Times New Roman" panose="02020603050405020304" pitchFamily="18" charset="0"/>
                <a:cs typeface="Times New Roman" panose="02020603050405020304" pitchFamily="18" charset="0"/>
              </a:rPr>
              <a:t>The </a:t>
            </a:r>
            <a:r>
              <a:rPr lang="en-US" sz="3200" b="1" dirty="0">
                <a:latin typeface="Times New Roman" panose="02020603050405020304" pitchFamily="18" charset="0"/>
                <a:cs typeface="Times New Roman" panose="02020603050405020304" pitchFamily="18" charset="0"/>
              </a:rPr>
              <a:t>beta-2 adrenergic receptor</a:t>
            </a:r>
            <a:r>
              <a:rPr lang="en-US" sz="3200" dirty="0">
                <a:latin typeface="Times New Roman" panose="02020603050405020304" pitchFamily="18" charset="0"/>
                <a:cs typeface="Times New Roman" panose="02020603050405020304" pitchFamily="18" charset="0"/>
              </a:rPr>
              <a:t>, also known as </a:t>
            </a:r>
            <a:r>
              <a:rPr lang="en-US" sz="3200" b="1" dirty="0">
                <a:latin typeface="Times New Roman" panose="02020603050405020304" pitchFamily="18" charset="0"/>
                <a:cs typeface="Times New Roman" panose="02020603050405020304" pitchFamily="18" charset="0"/>
              </a:rPr>
              <a:t>ADRB2</a:t>
            </a:r>
            <a:r>
              <a:rPr lang="en-US" sz="3200" dirty="0">
                <a:latin typeface="Times New Roman" panose="02020603050405020304" pitchFamily="18" charset="0"/>
                <a:cs typeface="Times New Roman" panose="02020603050405020304" pitchFamily="18" charset="0"/>
              </a:rPr>
              <a:t>, is a cell membrane-spanning beta-adrenergic receptor, that binds epinephrine  (adrenaline), a hormone and neurotransmitter whose signaling  mediates physiologic responses.</a:t>
            </a:r>
            <a:r>
              <a:rPr lang="en-US" sz="3600" dirty="0">
                <a:latin typeface="Times New Roman" panose="02020603050405020304" pitchFamily="18" charset="0"/>
                <a:cs typeface="Times New Roman" panose="02020603050405020304" pitchFamily="18" charset="0"/>
              </a:rPr>
              <a:t> The purpose of this research is to explore whether a Beta 2 class drug like fenoterol can reverse the effects of muscle atrophy  in aged rat  skeletal muscles. </a:t>
            </a:r>
            <a:r>
              <a:rPr lang="en-US" sz="3600" dirty="0"/>
              <a:t>. </a:t>
            </a:r>
            <a:br>
              <a:rPr lang="en-US" sz="3600" dirty="0"/>
            </a:br>
            <a:br>
              <a:rPr lang="en-US" sz="3600" dirty="0"/>
            </a:br>
            <a:br>
              <a:rPr lang="en-US" sz="3600" dirty="0"/>
            </a:br>
            <a:endParaRPr lang="en-US" sz="3600" dirty="0"/>
          </a:p>
        </p:txBody>
      </p:sp>
      <p:sp>
        <p:nvSpPr>
          <p:cNvPr id="8" name="TextBox 7">
            <a:extLst>
              <a:ext uri="{FF2B5EF4-FFF2-40B4-BE49-F238E27FC236}">
                <a16:creationId xmlns:a16="http://schemas.microsoft.com/office/drawing/2014/main" id="{B145D337-D227-48EC-84D9-44BEDFFD4FC9}"/>
              </a:ext>
            </a:extLst>
          </p:cNvPr>
          <p:cNvSpPr txBox="1"/>
          <p:nvPr/>
        </p:nvSpPr>
        <p:spPr>
          <a:xfrm>
            <a:off x="23156562" y="12381470"/>
            <a:ext cx="9351812" cy="3539430"/>
          </a:xfrm>
          <a:prstGeom prst="rect">
            <a:avLst/>
          </a:prstGeom>
          <a:noFill/>
        </p:spPr>
        <p:txBody>
          <a:bodyPr wrap="square" rtlCol="0">
            <a:spAutoFit/>
          </a:bodyPr>
          <a:lstStyle/>
          <a:p>
            <a:r>
              <a:rPr lang="en-US" sz="2800" dirty="0">
                <a:latin typeface="Times New Roman" panose="02020603050405020304" pitchFamily="18" charset="0"/>
                <a:cs typeface="Times New Roman" panose="02020603050405020304" pitchFamily="18" charset="0"/>
              </a:rPr>
              <a:t>Ryall, James G et al. “Beta 2-agonist administration reverses muscle wasting and improves muscle function in aged rats.” The Journal of physiology vol.555,Pt 1 (2004): 175-88. doi:10.1113/jphysiol.2003.056770</a:t>
            </a:r>
          </a:p>
          <a:p>
            <a:endParaRPr lang="en-US" sz="2800" dirty="0">
              <a:latin typeface="Times New Roman" panose="02020603050405020304" pitchFamily="18" charset="0"/>
              <a:cs typeface="Times New Roman" panose="02020603050405020304" pitchFamily="18" charset="0"/>
            </a:endParaRPr>
          </a:p>
          <a:p>
            <a:pPr algn="just"/>
            <a:r>
              <a:rPr lang="en-US" sz="2800" dirty="0" err="1">
                <a:latin typeface="Times New Roman" panose="02020603050405020304" pitchFamily="18" charset="0"/>
                <a:cs typeface="Times New Roman" panose="02020603050405020304" pitchFamily="18" charset="0"/>
              </a:rPr>
              <a:t>Bonaldo</a:t>
            </a:r>
            <a:r>
              <a:rPr lang="en-US" sz="2800" dirty="0">
                <a:latin typeface="Times New Roman" panose="02020603050405020304" pitchFamily="18" charset="0"/>
                <a:cs typeface="Times New Roman" panose="02020603050405020304" pitchFamily="18" charset="0"/>
              </a:rPr>
              <a:t>, Paolo, and Marco Sandri. “Cellular and molecular mechanisms of muscle atrophy.” Disease models &amp; </a:t>
            </a:r>
            <a:r>
              <a:rPr lang="en-US" sz="2800" dirty="0" err="1">
                <a:latin typeface="Times New Roman" panose="02020603050405020304" pitchFamily="18" charset="0"/>
                <a:cs typeface="Times New Roman" panose="02020603050405020304" pitchFamily="18" charset="0"/>
              </a:rPr>
              <a:t>mec</a:t>
            </a:r>
            <a:r>
              <a:rPr lang="en-US" sz="2800" dirty="0">
                <a:latin typeface="Times New Roman" panose="02020603050405020304" pitchFamily="18" charset="0"/>
                <a:cs typeface="Times New Roman" panose="02020603050405020304" pitchFamily="18" charset="0"/>
              </a:rPr>
              <a:t>.</a:t>
            </a:r>
          </a:p>
          <a:p>
            <a:endParaRPr lang="en-US" sz="2800" dirty="0"/>
          </a:p>
        </p:txBody>
      </p:sp>
    </p:spTree>
    <p:extLst>
      <p:ext uri="{BB962C8B-B14F-4D97-AF65-F5344CB8AC3E}">
        <p14:creationId xmlns:p14="http://schemas.microsoft.com/office/powerpoint/2010/main" val="4040206380"/>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713</TotalTime>
  <Words>832</Words>
  <Application>Microsoft Office PowerPoint</Application>
  <PresentationFormat>Custom</PresentationFormat>
  <Paragraphs>40</Paragraphs>
  <Slides>1</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Arial</vt:lpstr>
      <vt:lpstr>Calibri</vt:lpstr>
      <vt:lpstr>Calibri Light</vt:lpstr>
      <vt:lpstr>Times New Roman</vt:lpstr>
      <vt:lpstr>Office Theme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Jessica Chau</dc:creator>
  <cp:lastModifiedBy>Larry Lowe</cp:lastModifiedBy>
  <cp:revision>32</cp:revision>
  <dcterms:created xsi:type="dcterms:W3CDTF">2020-07-10T13:13:19Z</dcterms:created>
  <dcterms:modified xsi:type="dcterms:W3CDTF">2020-07-17T01:14:20Z</dcterms:modified>
</cp:coreProperties>
</file>