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/>
    <p:restoredTop sz="93706"/>
  </p:normalViewPr>
  <p:slideViewPr>
    <p:cSldViewPr snapToGrid="0" snapToObjects="1">
      <p:cViewPr varScale="1">
        <p:scale>
          <a:sx n="59" d="100"/>
          <a:sy n="59" d="100"/>
        </p:scale>
        <p:origin x="208" y="3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2FA1EB-F57F-4440-B11B-1CE2DF31FF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A47439-4C0C-4240-B430-4D464DFC66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3E86FE-1538-2046-AC78-6F66BD464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9065F-CCBF-2C4B-BBAF-B4923BE117A0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F8891F-DFF1-9A47-931A-93C972F160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BDFA84-28F6-5846-8811-A57165ABD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75701-6CC8-2742-81FC-6E2F8F8BD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679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5F277A-8692-6742-B1EE-E4AD27AE8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ACD087-4C57-0046-9BBC-55C605B414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18A871-FE40-1344-80DC-5F743C924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9065F-CCBF-2C4B-BBAF-B4923BE117A0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DC55D7-6748-C54D-A8B4-F1A578FFE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5DA6F7-6DED-EF41-AB20-8B4217F89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75701-6CC8-2742-81FC-6E2F8F8BD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519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8FB525-DB3F-914A-B428-6225CF0F6B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725AF1-5088-2943-9513-CF7E36A90F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212D0D-8AC4-734C-9597-C924C0F3B3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9065F-CCBF-2C4B-BBAF-B4923BE117A0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7423CA-1052-4948-B964-4C4CF4D1F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4D131A-19F5-1E4E-AA22-1C5301691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75701-6CC8-2742-81FC-6E2F8F8BD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939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3D4CF8-2409-774E-B0E7-9800384E33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C5790D-CB2C-AF47-A417-E02975F54A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3DC8E-3835-7B45-8055-8880A2907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9065F-CCBF-2C4B-BBAF-B4923BE117A0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91CC53-B242-BE45-BF8E-6A1B771D2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91B9BA-C66E-964B-B685-94BE9AD18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75701-6CC8-2742-81FC-6E2F8F8BD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671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9DDEA0-8CEF-5644-8957-AA391BD98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BE1483-1450-AA4E-944A-419E3E4F8E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E3F563-FCF2-694A-8ECE-CDE145224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9065F-CCBF-2C4B-BBAF-B4923BE117A0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7202DB-C83A-4F4B-91BB-A63884615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9AB099-695B-0B4B-85AC-B7571E225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75701-6CC8-2742-81FC-6E2F8F8BD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495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1B0A5-F406-0747-829F-A72A57CC1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3BD0A6-6326-8744-9EFB-970B710C24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3B916A-A03D-AD4D-B061-F02788338C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5AD295-F33F-7846-BAB2-22A8BFE13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9065F-CCBF-2C4B-BBAF-B4923BE117A0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093390-E587-FC41-87E5-1E4AE4AF5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1642C3-531A-F942-B6A3-9C8A6FC6B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75701-6CC8-2742-81FC-6E2F8F8BD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555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B2F5B-CCF5-4E42-9DAB-E737350D68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5786BF-2B75-5B49-BBAD-9DC893DEC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166366-A096-C846-BCAE-30C4D0FF07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B0B13A-3DEF-1D4F-9364-9839892152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A6DFEED-FB42-0746-80BC-AD4C65B5A7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7329AD2-583C-9345-BDD9-2545369355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9065F-CCBF-2C4B-BBAF-B4923BE117A0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A5F451-33A5-0742-AFAA-BA155AF3D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2576BE-5F1E-0E4D-AC9F-4BBD42EFF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75701-6CC8-2742-81FC-6E2F8F8BD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086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CB257-D356-984F-916F-7B471B9A6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52C4EC8-78A0-8F4F-A102-A5DD447F9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9065F-CCBF-2C4B-BBAF-B4923BE117A0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9AECB4-C9E7-A14F-87FF-84641BCC2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4ADFB0-827A-1046-9720-2EC2092EB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75701-6CC8-2742-81FC-6E2F8F8BD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244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E07A28A-5143-F347-AAB1-5797249A6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9065F-CCBF-2C4B-BBAF-B4923BE117A0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277639-EF70-5E4B-915E-DD05DE723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4FE4EE-F174-DF41-8F49-458097959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75701-6CC8-2742-81FC-6E2F8F8BD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47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372E5-293E-AA4A-99A9-74377CD483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9A515-BBBD-5140-AC8F-9E72FBF789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E1F88B-52F1-A04E-B27D-EEE2F33F23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FF82F4-957F-B943-90CF-E5ADD5D92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9065F-CCBF-2C4B-BBAF-B4923BE117A0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DBE251-B2E9-7043-927F-177A37770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BC49C-A17C-E14D-8B8E-F44E420BF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75701-6CC8-2742-81FC-6E2F8F8BD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50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A7F207-B243-0F47-88A3-9A27CD524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376F5F-44C4-954C-8DE5-B9755CAB87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6E223D-7D22-E948-B0A7-131F623C2B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2BEC88-8E1F-4E43-AC78-C4E594C2F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9065F-CCBF-2C4B-BBAF-B4923BE117A0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3A9F06-0C3D-1A4C-8E17-CB243B3D4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6FEC9F-5020-BF46-933A-0C98278E9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75701-6CC8-2742-81FC-6E2F8F8BD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574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AE5D61F-2FB4-CC48-A1F7-37036099C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D2FACF-0C9B-DF46-9610-C98771F38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FD16A6-5C23-5D4F-A9D5-3331DAE6CA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C9065F-CCBF-2C4B-BBAF-B4923BE117A0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575CB0-A6CB-A645-8F10-ACCBCFF30D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23EFD8-9FA4-A844-98F0-0BBC8A81C6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75701-6CC8-2742-81FC-6E2F8F8BD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910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F455220-D4E4-6947-B0A2-27068A97863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357438" y="2100263"/>
            <a:ext cx="7515225" cy="275748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CD3727D-726E-F741-A6E0-847C803CF38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338387" y="2300288"/>
            <a:ext cx="7515225" cy="2757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2648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6AD4C9-29C4-AA43-B818-6107ED74C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>
                <a:solidFill>
                  <a:srgbClr val="FF0000"/>
                </a:solidFill>
              </a:rPr>
              <a:t>Refugee Children enrolment rate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9B731F-80DC-F942-B1D1-99B6B850E8C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985962" y="1957388"/>
            <a:ext cx="7958137" cy="4528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059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4D926D-4D40-8345-8B6F-1EDD835FE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</a:rPr>
              <a:t>School site</a:t>
            </a:r>
          </a:p>
        </p:txBody>
      </p:sp>
      <p:pic>
        <p:nvPicPr>
          <p:cNvPr id="4" name="Picture 3" descr="https://lh5.googleusercontent.com/qnJa6LnFLEVRjd0OJxOmmlcg-GCyn1XC_C_1UsZ2Hm1FEYl7i9Vb-VV15t08CDDNGfqs2wza8ORNqG2G0B-YDMXyKDbMlBzhdr-QyKohZR6a7YhKx1c3imUUHW9UVu_NOvIhl-kuRkaxaZNbMA">
            <a:extLst>
              <a:ext uri="{FF2B5EF4-FFF2-40B4-BE49-F238E27FC236}">
                <a16:creationId xmlns:a16="http://schemas.microsoft.com/office/drawing/2014/main" id="{F1C80B05-365F-7745-9BBF-4F9817AE969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690688"/>
            <a:ext cx="8439150" cy="49768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5545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s://lh3.googleusercontent.com/xIXN-gvU6FM_bGKjWJ-S9AuW-EhhgREDA8HgJHBWEx629MAmFdI-RGQGH3GBVmPTySrrUmqtFn2PpdXb3CFOrx2XrKIESnzjygW7AGMTNasKqqpAYxKEyLvV0-B45G4p7z9JjBB6Ki1h_h4itQ">
            <a:extLst>
              <a:ext uri="{FF2B5EF4-FFF2-40B4-BE49-F238E27FC236}">
                <a16:creationId xmlns:a16="http://schemas.microsoft.com/office/drawing/2014/main" id="{75914338-0907-7B41-B43D-84D5E7E826B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33350"/>
            <a:ext cx="9448800" cy="65722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58514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BFAAD-2EFA-8047-B41D-3A3486DE2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974" y="0"/>
            <a:ext cx="11110912" cy="2092325"/>
          </a:xfrm>
        </p:spPr>
        <p:txBody>
          <a:bodyPr>
            <a:normAutofit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</a:rPr>
              <a:t>Main takeaways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677116-CDBE-A54D-8315-B0E55FFA99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3791" y="1524000"/>
            <a:ext cx="7560779" cy="5164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4926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1184</TotalTime>
  <Words>8</Words>
  <Application>Microsoft Macintosh PowerPoint</Application>
  <PresentationFormat>Widescreen</PresentationFormat>
  <Paragraphs>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Refugee Children enrolment rate</vt:lpstr>
      <vt:lpstr>School site</vt:lpstr>
      <vt:lpstr>PowerPoint Presentation</vt:lpstr>
      <vt:lpstr>Main takeaways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Nyandeng Gajang</dc:creator>
  <cp:keywords/>
  <dc:description/>
  <cp:lastModifiedBy>Alex Gorelik</cp:lastModifiedBy>
  <cp:revision>6</cp:revision>
  <dcterms:created xsi:type="dcterms:W3CDTF">2018-11-15T19:43:33Z</dcterms:created>
  <dcterms:modified xsi:type="dcterms:W3CDTF">2018-11-16T15:33:50Z</dcterms:modified>
  <cp:category/>
</cp:coreProperties>
</file>