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85"/>
    <p:restoredTop sz="93699"/>
  </p:normalViewPr>
  <p:slideViewPr>
    <p:cSldViewPr snapToGrid="0" snapToObjects="1">
      <p:cViewPr varScale="1">
        <p:scale>
          <a:sx n="120" d="100"/>
          <a:sy n="120" d="100"/>
        </p:scale>
        <p:origin x="480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EB7784C5-6E14-FE4F-969F-A02B0524B755}" type="datetimeFigureOut">
              <a:rPr lang="en-US" smtClean="0"/>
              <a:t>11/14/18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E393953D-7EC0-B849-8823-E0F89D4261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18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784C5-6E14-FE4F-969F-A02B0524B755}" type="datetimeFigureOut">
              <a:rPr lang="en-US" smtClean="0"/>
              <a:t>11/14/18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3953D-7EC0-B849-8823-E0F89D4261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657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EB7784C5-6E14-FE4F-969F-A02B0524B755}" type="datetimeFigureOut">
              <a:rPr lang="en-US" smtClean="0"/>
              <a:t>11/14/18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E393953D-7EC0-B849-8823-E0F89D4261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0522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EB7784C5-6E14-FE4F-969F-A02B0524B755}" type="datetimeFigureOut">
              <a:rPr lang="en-US" smtClean="0"/>
              <a:t>11/14/18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E393953D-7EC0-B849-8823-E0F89D4261D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703265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EB7784C5-6E14-FE4F-969F-A02B0524B755}" type="datetimeFigureOut">
              <a:rPr lang="en-US" smtClean="0"/>
              <a:t>11/14/18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E393953D-7EC0-B849-8823-E0F89D4261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2696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784C5-6E14-FE4F-969F-A02B0524B755}" type="datetimeFigureOut">
              <a:rPr lang="en-US" smtClean="0"/>
              <a:t>11/14/18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3953D-7EC0-B849-8823-E0F89D4261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6786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784C5-6E14-FE4F-969F-A02B0524B755}" type="datetimeFigureOut">
              <a:rPr lang="en-US" smtClean="0"/>
              <a:t>11/14/18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3953D-7EC0-B849-8823-E0F89D4261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1315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784C5-6E14-FE4F-969F-A02B0524B755}" type="datetimeFigureOut">
              <a:rPr lang="en-US" smtClean="0"/>
              <a:t>11/14/18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3953D-7EC0-B849-8823-E0F89D4261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6713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EB7784C5-6E14-FE4F-969F-A02B0524B755}" type="datetimeFigureOut">
              <a:rPr lang="en-US" smtClean="0"/>
              <a:t>11/14/18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E393953D-7EC0-B849-8823-E0F89D4261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517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784C5-6E14-FE4F-969F-A02B0524B755}" type="datetimeFigureOut">
              <a:rPr lang="en-US" smtClean="0"/>
              <a:t>11/14/18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3953D-7EC0-B849-8823-E0F89D4261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212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EB7784C5-6E14-FE4F-969F-A02B0524B755}" type="datetimeFigureOut">
              <a:rPr lang="en-US" smtClean="0"/>
              <a:t>11/14/18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E393953D-7EC0-B849-8823-E0F89D4261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230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784C5-6E14-FE4F-969F-A02B0524B755}" type="datetimeFigureOut">
              <a:rPr lang="en-US" smtClean="0"/>
              <a:t>11/14/18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3953D-7EC0-B849-8823-E0F89D4261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91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784C5-6E14-FE4F-969F-A02B0524B755}" type="datetimeFigureOut">
              <a:rPr lang="en-US" smtClean="0"/>
              <a:t>11/14/18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3953D-7EC0-B849-8823-E0F89D4261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673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784C5-6E14-FE4F-969F-A02B0524B755}" type="datetimeFigureOut">
              <a:rPr lang="en-US" smtClean="0"/>
              <a:t>11/14/18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3953D-7EC0-B849-8823-E0F89D4261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006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784C5-6E14-FE4F-969F-A02B0524B755}" type="datetimeFigureOut">
              <a:rPr lang="en-US" smtClean="0"/>
              <a:t>11/14/18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3953D-7EC0-B849-8823-E0F89D4261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594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784C5-6E14-FE4F-969F-A02B0524B755}" type="datetimeFigureOut">
              <a:rPr lang="en-US" smtClean="0"/>
              <a:t>11/14/18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3953D-7EC0-B849-8823-E0F89D4261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606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784C5-6E14-FE4F-969F-A02B0524B755}" type="datetimeFigureOut">
              <a:rPr lang="en-US" smtClean="0"/>
              <a:t>11/14/18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3953D-7EC0-B849-8823-E0F89D4261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604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7784C5-6E14-FE4F-969F-A02B0524B755}" type="datetimeFigureOut">
              <a:rPr lang="en-US" smtClean="0"/>
              <a:t>11/14/18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93953D-7EC0-B849-8823-E0F89D4261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76983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21BF9B-7BC4-6C48-9711-53DB3799B7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Where do we go from here: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8349057-CD0E-764B-B06A-782EE7BE55D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dirty="0"/>
              <a:t>The career expectations of Mass </a:t>
            </a:r>
            <a:r>
              <a:rPr lang="en-US" dirty="0" err="1"/>
              <a:t>Comm</a:t>
            </a:r>
            <a:r>
              <a:rPr lang="en-US" dirty="0"/>
              <a:t> and Art majors </a:t>
            </a:r>
            <a:br>
              <a:rPr lang="en-US" dirty="0"/>
            </a:br>
            <a:r>
              <a:rPr lang="en-US" dirty="0"/>
              <a:t>at the Department of Communication and Arts </a:t>
            </a:r>
          </a:p>
        </p:txBody>
      </p:sp>
    </p:spTree>
    <p:extLst>
      <p:ext uri="{BB962C8B-B14F-4D97-AF65-F5344CB8AC3E}">
        <p14:creationId xmlns:p14="http://schemas.microsoft.com/office/powerpoint/2010/main" val="3898120995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13508F-2B3F-6140-A482-AB909E8A0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007DAB-939B-8142-B9B1-C548333457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Department reorganization</a:t>
            </a:r>
          </a:p>
          <a:p>
            <a:r>
              <a:rPr lang="en-US" sz="4800" dirty="0"/>
              <a:t>The research question</a:t>
            </a:r>
          </a:p>
          <a:p>
            <a:r>
              <a:rPr lang="en-US" sz="4800" dirty="0"/>
              <a:t>Overall research approach</a:t>
            </a:r>
          </a:p>
          <a:p>
            <a:r>
              <a:rPr lang="en-US" sz="4800" dirty="0"/>
              <a:t>Why does this study matter</a:t>
            </a:r>
          </a:p>
        </p:txBody>
      </p:sp>
    </p:spTree>
    <p:extLst>
      <p:ext uri="{BB962C8B-B14F-4D97-AF65-F5344CB8AC3E}">
        <p14:creationId xmlns:p14="http://schemas.microsoft.com/office/powerpoint/2010/main" val="2659215707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13508F-2B3F-6140-A482-AB909E8A0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Theory: Social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007DAB-939B-8142-B9B1-C548333457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Main elements</a:t>
            </a:r>
          </a:p>
          <a:p>
            <a:r>
              <a:rPr lang="en-US" sz="4800" dirty="0"/>
              <a:t>Relevance to this research</a:t>
            </a:r>
          </a:p>
          <a:p>
            <a:r>
              <a:rPr lang="en-US" sz="4800" dirty="0"/>
              <a:t>How Social Learning Theory was used</a:t>
            </a:r>
          </a:p>
        </p:txBody>
      </p:sp>
    </p:spTree>
    <p:extLst>
      <p:ext uri="{BB962C8B-B14F-4D97-AF65-F5344CB8AC3E}">
        <p14:creationId xmlns:p14="http://schemas.microsoft.com/office/powerpoint/2010/main" val="1970830833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13508F-2B3F-6140-A482-AB909E8A0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7023" y="764373"/>
            <a:ext cx="9539177" cy="1293028"/>
          </a:xfrm>
        </p:spPr>
        <p:txBody>
          <a:bodyPr/>
          <a:lstStyle/>
          <a:p>
            <a:r>
              <a:rPr lang="en-US" dirty="0"/>
              <a:t>Data Collection: focus group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007DAB-939B-8142-B9B1-C548333457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4800" dirty="0"/>
              <a:t>The method of focus groups</a:t>
            </a:r>
          </a:p>
          <a:p>
            <a:r>
              <a:rPr lang="en-US" sz="4800" dirty="0"/>
              <a:t>Population of interest</a:t>
            </a:r>
          </a:p>
          <a:p>
            <a:r>
              <a:rPr lang="en-US" sz="4800" dirty="0"/>
              <a:t>Recruitment procedure</a:t>
            </a:r>
          </a:p>
          <a:p>
            <a:pPr lvl="1"/>
            <a:r>
              <a:rPr lang="en-US" sz="3900" dirty="0"/>
              <a:t>How many</a:t>
            </a:r>
          </a:p>
          <a:p>
            <a:pPr lvl="1"/>
            <a:r>
              <a:rPr lang="en-US" sz="3900" dirty="0"/>
              <a:t>Who qualified</a:t>
            </a:r>
          </a:p>
          <a:p>
            <a:r>
              <a:rPr lang="en-US" sz="4800" dirty="0"/>
              <a:t>The logistics</a:t>
            </a:r>
          </a:p>
        </p:txBody>
      </p:sp>
    </p:spTree>
    <p:extLst>
      <p:ext uri="{BB962C8B-B14F-4D97-AF65-F5344CB8AC3E}">
        <p14:creationId xmlns:p14="http://schemas.microsoft.com/office/powerpoint/2010/main" val="2720141319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13508F-2B3F-6140-A482-AB909E8A0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007DAB-939B-8142-B9B1-C548333457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Interview transcription</a:t>
            </a:r>
          </a:p>
          <a:p>
            <a:r>
              <a:rPr lang="en-US" sz="4800" dirty="0"/>
              <a:t>Evaluating and synthesizing opinions</a:t>
            </a:r>
          </a:p>
          <a:p>
            <a:r>
              <a:rPr lang="en-US" sz="4800" dirty="0"/>
              <a:t>Distilling the career expectations of the participants</a:t>
            </a:r>
          </a:p>
        </p:txBody>
      </p:sp>
    </p:spTree>
    <p:extLst>
      <p:ext uri="{BB962C8B-B14F-4D97-AF65-F5344CB8AC3E}">
        <p14:creationId xmlns:p14="http://schemas.microsoft.com/office/powerpoint/2010/main" val="1777480799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13508F-2B3F-6140-A482-AB909E8A0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Results: career expectations</a:t>
            </a:r>
          </a:p>
        </p:txBody>
      </p:sp>
      <p:pic>
        <p:nvPicPr>
          <p:cNvPr id="15" name="Content Placeholder 14" descr="A group of people looking at each other&#13;&#10;&#13;&#10;Description automatically generated">
            <a:extLst>
              <a:ext uri="{FF2B5EF4-FFF2-40B4-BE49-F238E27FC236}">
                <a16:creationId xmlns:a16="http://schemas.microsoft.com/office/drawing/2014/main" id="{FD39F5AA-54B9-3B4F-ABFC-C77971B788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42696" y="2193925"/>
            <a:ext cx="5706607" cy="4024313"/>
          </a:xfrm>
        </p:spPr>
      </p:pic>
    </p:spTree>
    <p:extLst>
      <p:ext uri="{BB962C8B-B14F-4D97-AF65-F5344CB8AC3E}">
        <p14:creationId xmlns:p14="http://schemas.microsoft.com/office/powerpoint/2010/main" val="1766474783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13508F-2B3F-6140-A482-AB909E8A0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Conclusions and suggestions for future research</a:t>
            </a:r>
          </a:p>
        </p:txBody>
      </p:sp>
    </p:spTree>
    <p:extLst>
      <p:ext uri="{BB962C8B-B14F-4D97-AF65-F5344CB8AC3E}">
        <p14:creationId xmlns:p14="http://schemas.microsoft.com/office/powerpoint/2010/main" val="1119439897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{99F5CA49-25F3-7147-9900-C7D1FAA68A65}tf10001079</Template>
  <TotalTime>26</TotalTime>
  <Words>92</Words>
  <Application>Microsoft Macintosh PowerPoint</Application>
  <PresentationFormat>Widescreen</PresentationFormat>
  <Paragraphs>24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Century Gothic</vt:lpstr>
      <vt:lpstr>Vapor Trail</vt:lpstr>
      <vt:lpstr>Where do we go from here:</vt:lpstr>
      <vt:lpstr>Introduction</vt:lpstr>
      <vt:lpstr>Theory: Social Learning</vt:lpstr>
      <vt:lpstr>Data Collection: focus group</vt:lpstr>
      <vt:lpstr>Data Analysis</vt:lpstr>
      <vt:lpstr>Results: career expectations</vt:lpstr>
      <vt:lpstr>Conclusions and suggestions for future research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Where do we go from here:</dc:title>
  <dc:subject/>
  <dc:creator>Alex Gorelik</dc:creator>
  <cp:keywords/>
  <dc:description/>
  <cp:lastModifiedBy>Alex Gorelik</cp:lastModifiedBy>
  <cp:revision>3</cp:revision>
  <dcterms:created xsi:type="dcterms:W3CDTF">2018-11-14T18:35:21Z</dcterms:created>
  <dcterms:modified xsi:type="dcterms:W3CDTF">2018-11-14T19:01:29Z</dcterms:modified>
  <cp:category/>
</cp:coreProperties>
</file>