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0"/>
  </p:normalViewPr>
  <p:slideViewPr>
    <p:cSldViewPr snapToGrid="0" snapToObjects="1">
      <p:cViewPr>
        <p:scale>
          <a:sx n="84" d="100"/>
          <a:sy n="84" d="100"/>
        </p:scale>
        <p:origin x="44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B6048E-9121-4044-8C3A-6D6809798158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55FF5994-4ECB-4370-B8B3-E310F0FB6B93}">
      <dgm:prSet/>
      <dgm:spPr/>
      <dgm:t>
        <a:bodyPr/>
        <a:lstStyle/>
        <a:p>
          <a:r>
            <a:rPr lang="en-US"/>
            <a:t>Resisting the righting reflex – the desire to fix what is wrong.</a:t>
          </a:r>
        </a:p>
      </dgm:t>
    </dgm:pt>
    <dgm:pt modelId="{ABCE2DF3-D4C3-4579-BC76-42C85A656228}" type="parTrans" cxnId="{9CB59EC9-A361-4F2D-A392-91BE8F8D7E14}">
      <dgm:prSet/>
      <dgm:spPr/>
      <dgm:t>
        <a:bodyPr/>
        <a:lstStyle/>
        <a:p>
          <a:endParaRPr lang="en-US"/>
        </a:p>
      </dgm:t>
    </dgm:pt>
    <dgm:pt modelId="{AC7408F1-23EB-40CB-9A62-CCB726B35D9D}" type="sibTrans" cxnId="{9CB59EC9-A361-4F2D-A392-91BE8F8D7E14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D4DFF430-E68F-458B-998D-034C93CD1286}">
      <dgm:prSet/>
      <dgm:spPr/>
      <dgm:t>
        <a:bodyPr/>
        <a:lstStyle/>
        <a:p>
          <a:r>
            <a:rPr lang="en-US"/>
            <a:t>Directing-guiding-following – finding client’s strength and moving forward from there</a:t>
          </a:r>
        </a:p>
      </dgm:t>
    </dgm:pt>
    <dgm:pt modelId="{7AA24168-9D9B-47ED-BB0A-41C283B6F69E}" type="parTrans" cxnId="{EB7481BF-FD43-4F04-A596-B6D085C4B44F}">
      <dgm:prSet/>
      <dgm:spPr/>
      <dgm:t>
        <a:bodyPr/>
        <a:lstStyle/>
        <a:p>
          <a:endParaRPr lang="en-US"/>
        </a:p>
      </dgm:t>
    </dgm:pt>
    <dgm:pt modelId="{892589AE-5A2E-434C-ABD0-8BE663E95526}" type="sibTrans" cxnId="{EB7481BF-FD43-4F04-A596-B6D085C4B44F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AC07C48A-DDCA-C84E-B912-39328413B22A}" type="pres">
      <dgm:prSet presAssocID="{A0B6048E-9121-4044-8C3A-6D6809798158}" presName="Name0" presStyleCnt="0">
        <dgm:presLayoutVars>
          <dgm:animLvl val="lvl"/>
          <dgm:resizeHandles val="exact"/>
        </dgm:presLayoutVars>
      </dgm:prSet>
      <dgm:spPr/>
    </dgm:pt>
    <dgm:pt modelId="{125D0128-3199-4548-9F99-E72391ACDD68}" type="pres">
      <dgm:prSet presAssocID="{55FF5994-4ECB-4370-B8B3-E310F0FB6B93}" presName="compositeNode" presStyleCnt="0">
        <dgm:presLayoutVars>
          <dgm:bulletEnabled val="1"/>
        </dgm:presLayoutVars>
      </dgm:prSet>
      <dgm:spPr/>
    </dgm:pt>
    <dgm:pt modelId="{CFBF9342-8D1D-474B-8CEC-89E29DE03427}" type="pres">
      <dgm:prSet presAssocID="{55FF5994-4ECB-4370-B8B3-E310F0FB6B93}" presName="bgRect" presStyleLbl="alignNode1" presStyleIdx="0" presStyleCnt="2"/>
      <dgm:spPr/>
    </dgm:pt>
    <dgm:pt modelId="{AF21C001-F37B-D04B-8434-6BD3E4D63F2B}" type="pres">
      <dgm:prSet presAssocID="{AC7408F1-23EB-40CB-9A62-CCB726B35D9D}" presName="sibTransNodeRect" presStyleLbl="alignNode1" presStyleIdx="0" presStyleCnt="2">
        <dgm:presLayoutVars>
          <dgm:chMax val="0"/>
          <dgm:bulletEnabled val="1"/>
        </dgm:presLayoutVars>
      </dgm:prSet>
      <dgm:spPr/>
    </dgm:pt>
    <dgm:pt modelId="{B5E86CF4-126E-414A-80CA-4B5BA744849A}" type="pres">
      <dgm:prSet presAssocID="{55FF5994-4ECB-4370-B8B3-E310F0FB6B93}" presName="nodeRect" presStyleLbl="alignNode1" presStyleIdx="0" presStyleCnt="2">
        <dgm:presLayoutVars>
          <dgm:bulletEnabled val="1"/>
        </dgm:presLayoutVars>
      </dgm:prSet>
      <dgm:spPr/>
    </dgm:pt>
    <dgm:pt modelId="{FE461527-1E60-8E40-9628-9C06705F3ADB}" type="pres">
      <dgm:prSet presAssocID="{AC7408F1-23EB-40CB-9A62-CCB726B35D9D}" presName="sibTrans" presStyleCnt="0"/>
      <dgm:spPr/>
    </dgm:pt>
    <dgm:pt modelId="{BADBC567-0A44-8445-A9F1-17883E3FCF24}" type="pres">
      <dgm:prSet presAssocID="{D4DFF430-E68F-458B-998D-034C93CD1286}" presName="compositeNode" presStyleCnt="0">
        <dgm:presLayoutVars>
          <dgm:bulletEnabled val="1"/>
        </dgm:presLayoutVars>
      </dgm:prSet>
      <dgm:spPr/>
    </dgm:pt>
    <dgm:pt modelId="{72BA500C-AC76-A348-BE9C-08965B18C774}" type="pres">
      <dgm:prSet presAssocID="{D4DFF430-E68F-458B-998D-034C93CD1286}" presName="bgRect" presStyleLbl="alignNode1" presStyleIdx="1" presStyleCnt="2"/>
      <dgm:spPr/>
    </dgm:pt>
    <dgm:pt modelId="{0E94106D-FDC4-404B-92A5-162D54D303F3}" type="pres">
      <dgm:prSet presAssocID="{892589AE-5A2E-434C-ABD0-8BE663E95526}" presName="sibTransNodeRect" presStyleLbl="alignNode1" presStyleIdx="1" presStyleCnt="2">
        <dgm:presLayoutVars>
          <dgm:chMax val="0"/>
          <dgm:bulletEnabled val="1"/>
        </dgm:presLayoutVars>
      </dgm:prSet>
      <dgm:spPr/>
    </dgm:pt>
    <dgm:pt modelId="{556E6582-8F87-ED4B-9F04-8B965195AA54}" type="pres">
      <dgm:prSet presAssocID="{D4DFF430-E68F-458B-998D-034C93CD1286}" presName="nodeRect" presStyleLbl="alignNode1" presStyleIdx="1" presStyleCnt="2">
        <dgm:presLayoutVars>
          <dgm:bulletEnabled val="1"/>
        </dgm:presLayoutVars>
      </dgm:prSet>
      <dgm:spPr/>
    </dgm:pt>
  </dgm:ptLst>
  <dgm:cxnLst>
    <dgm:cxn modelId="{3C242522-29D9-AF49-A287-D539D360AE1B}" type="presOf" srcId="{892589AE-5A2E-434C-ABD0-8BE663E95526}" destId="{0E94106D-FDC4-404B-92A5-162D54D303F3}" srcOrd="0" destOrd="0" presId="urn:microsoft.com/office/officeart/2016/7/layout/LinearBlockProcessNumbered"/>
    <dgm:cxn modelId="{51E74961-B600-C94B-9264-E537B9107C90}" type="presOf" srcId="{55FF5994-4ECB-4370-B8B3-E310F0FB6B93}" destId="{CFBF9342-8D1D-474B-8CEC-89E29DE03427}" srcOrd="0" destOrd="0" presId="urn:microsoft.com/office/officeart/2016/7/layout/LinearBlockProcessNumbered"/>
    <dgm:cxn modelId="{24BF2A6B-E347-CF4A-A577-DD48822EDA94}" type="presOf" srcId="{D4DFF430-E68F-458B-998D-034C93CD1286}" destId="{72BA500C-AC76-A348-BE9C-08965B18C774}" srcOrd="0" destOrd="0" presId="urn:microsoft.com/office/officeart/2016/7/layout/LinearBlockProcessNumbered"/>
    <dgm:cxn modelId="{E35CD278-9ACC-BC45-B120-1DFD71E7B3A9}" type="presOf" srcId="{AC7408F1-23EB-40CB-9A62-CCB726B35D9D}" destId="{AF21C001-F37B-D04B-8434-6BD3E4D63F2B}" srcOrd="0" destOrd="0" presId="urn:microsoft.com/office/officeart/2016/7/layout/LinearBlockProcessNumbered"/>
    <dgm:cxn modelId="{EB7481BF-FD43-4F04-A596-B6D085C4B44F}" srcId="{A0B6048E-9121-4044-8C3A-6D6809798158}" destId="{D4DFF430-E68F-458B-998D-034C93CD1286}" srcOrd="1" destOrd="0" parTransId="{7AA24168-9D9B-47ED-BB0A-41C283B6F69E}" sibTransId="{892589AE-5A2E-434C-ABD0-8BE663E95526}"/>
    <dgm:cxn modelId="{604B1CC0-3CF5-BC4C-B7E2-8C9BC53FACA8}" type="presOf" srcId="{D4DFF430-E68F-458B-998D-034C93CD1286}" destId="{556E6582-8F87-ED4B-9F04-8B965195AA54}" srcOrd="1" destOrd="0" presId="urn:microsoft.com/office/officeart/2016/7/layout/LinearBlockProcessNumbered"/>
    <dgm:cxn modelId="{9CB59EC9-A361-4F2D-A392-91BE8F8D7E14}" srcId="{A0B6048E-9121-4044-8C3A-6D6809798158}" destId="{55FF5994-4ECB-4370-B8B3-E310F0FB6B93}" srcOrd="0" destOrd="0" parTransId="{ABCE2DF3-D4C3-4579-BC76-42C85A656228}" sibTransId="{AC7408F1-23EB-40CB-9A62-CCB726B35D9D}"/>
    <dgm:cxn modelId="{0035ADE2-9424-E94B-9E6D-0A8AD1CD2857}" type="presOf" srcId="{55FF5994-4ECB-4370-B8B3-E310F0FB6B93}" destId="{B5E86CF4-126E-414A-80CA-4B5BA744849A}" srcOrd="1" destOrd="0" presId="urn:microsoft.com/office/officeart/2016/7/layout/LinearBlockProcessNumbered"/>
    <dgm:cxn modelId="{C7D446E8-7DE9-C04D-A81A-F7A04CA373DE}" type="presOf" srcId="{A0B6048E-9121-4044-8C3A-6D6809798158}" destId="{AC07C48A-DDCA-C84E-B912-39328413B22A}" srcOrd="0" destOrd="0" presId="urn:microsoft.com/office/officeart/2016/7/layout/LinearBlockProcessNumbered"/>
    <dgm:cxn modelId="{9999D1C8-3130-4942-A078-21706F37C4F9}" type="presParOf" srcId="{AC07C48A-DDCA-C84E-B912-39328413B22A}" destId="{125D0128-3199-4548-9F99-E72391ACDD68}" srcOrd="0" destOrd="0" presId="urn:microsoft.com/office/officeart/2016/7/layout/LinearBlockProcessNumbered"/>
    <dgm:cxn modelId="{B2685755-A3C4-FC44-92F4-B11CDB2D4F1B}" type="presParOf" srcId="{125D0128-3199-4548-9F99-E72391ACDD68}" destId="{CFBF9342-8D1D-474B-8CEC-89E29DE03427}" srcOrd="0" destOrd="0" presId="urn:microsoft.com/office/officeart/2016/7/layout/LinearBlockProcessNumbered"/>
    <dgm:cxn modelId="{81A4F1B9-6398-1648-B9BA-75F6FD5E4849}" type="presParOf" srcId="{125D0128-3199-4548-9F99-E72391ACDD68}" destId="{AF21C001-F37B-D04B-8434-6BD3E4D63F2B}" srcOrd="1" destOrd="0" presId="urn:microsoft.com/office/officeart/2016/7/layout/LinearBlockProcessNumbered"/>
    <dgm:cxn modelId="{B476311C-709B-684B-8E82-F148845887AD}" type="presParOf" srcId="{125D0128-3199-4548-9F99-E72391ACDD68}" destId="{B5E86CF4-126E-414A-80CA-4B5BA744849A}" srcOrd="2" destOrd="0" presId="urn:microsoft.com/office/officeart/2016/7/layout/LinearBlockProcessNumbered"/>
    <dgm:cxn modelId="{8862622C-DE6F-0245-8289-2D4B3160F5A3}" type="presParOf" srcId="{AC07C48A-DDCA-C84E-B912-39328413B22A}" destId="{FE461527-1E60-8E40-9628-9C06705F3ADB}" srcOrd="1" destOrd="0" presId="urn:microsoft.com/office/officeart/2016/7/layout/LinearBlockProcessNumbered"/>
    <dgm:cxn modelId="{8A2B588A-44AE-F743-A1DD-E64F6F5C14B1}" type="presParOf" srcId="{AC07C48A-DDCA-C84E-B912-39328413B22A}" destId="{BADBC567-0A44-8445-A9F1-17883E3FCF24}" srcOrd="2" destOrd="0" presId="urn:microsoft.com/office/officeart/2016/7/layout/LinearBlockProcessNumbered"/>
    <dgm:cxn modelId="{80D7446D-767C-4842-B04C-DE1EBDED8B9D}" type="presParOf" srcId="{BADBC567-0A44-8445-A9F1-17883E3FCF24}" destId="{72BA500C-AC76-A348-BE9C-08965B18C774}" srcOrd="0" destOrd="0" presId="urn:microsoft.com/office/officeart/2016/7/layout/LinearBlockProcessNumbered"/>
    <dgm:cxn modelId="{F6EF2164-5B9E-1E4B-A31A-0068782F3739}" type="presParOf" srcId="{BADBC567-0A44-8445-A9F1-17883E3FCF24}" destId="{0E94106D-FDC4-404B-92A5-162D54D303F3}" srcOrd="1" destOrd="0" presId="urn:microsoft.com/office/officeart/2016/7/layout/LinearBlockProcessNumbered"/>
    <dgm:cxn modelId="{FF67A760-1B79-1348-BC49-B81D81A537A9}" type="presParOf" srcId="{BADBC567-0A44-8445-A9F1-17883E3FCF24}" destId="{556E6582-8F87-ED4B-9F04-8B965195AA54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A94566-AE1B-45CF-80CD-603CF8A5F26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6FAAC6-2A3D-437B-80DF-5B91858849F7}">
      <dgm:prSet/>
      <dgm:spPr/>
      <dgm:t>
        <a:bodyPr/>
        <a:lstStyle/>
        <a:p>
          <a:r>
            <a:rPr lang="en-US"/>
            <a:t>SCALING QUESTIONS.</a:t>
          </a:r>
        </a:p>
      </dgm:t>
    </dgm:pt>
    <dgm:pt modelId="{E4C39EB5-9046-4910-89E6-F348959726BE}" type="parTrans" cxnId="{8666B076-05C1-4CD9-8991-DC0220656EDF}">
      <dgm:prSet/>
      <dgm:spPr/>
      <dgm:t>
        <a:bodyPr/>
        <a:lstStyle/>
        <a:p>
          <a:endParaRPr lang="en-US"/>
        </a:p>
      </dgm:t>
    </dgm:pt>
    <dgm:pt modelId="{6BBB932D-C388-424D-8483-9096F58E4A3F}" type="sibTrans" cxnId="{8666B076-05C1-4CD9-8991-DC0220656EDF}">
      <dgm:prSet/>
      <dgm:spPr/>
      <dgm:t>
        <a:bodyPr/>
        <a:lstStyle/>
        <a:p>
          <a:endParaRPr lang="en-US"/>
        </a:p>
      </dgm:t>
    </dgm:pt>
    <dgm:pt modelId="{AE73EB3A-AABB-4212-867F-D421EF4CC5FB}">
      <dgm:prSet/>
      <dgm:spPr/>
      <dgm:t>
        <a:bodyPr/>
        <a:lstStyle/>
        <a:p>
          <a:r>
            <a:rPr lang="en-US"/>
            <a:t>VISUALIZATION</a:t>
          </a:r>
        </a:p>
      </dgm:t>
    </dgm:pt>
    <dgm:pt modelId="{1D5CA374-850B-4C89-A8FE-9D38CA8F7E78}" type="parTrans" cxnId="{90AFE028-395C-49C5-BB92-768F4EC8FA08}">
      <dgm:prSet/>
      <dgm:spPr/>
      <dgm:t>
        <a:bodyPr/>
        <a:lstStyle/>
        <a:p>
          <a:endParaRPr lang="en-US"/>
        </a:p>
      </dgm:t>
    </dgm:pt>
    <dgm:pt modelId="{0D98D747-51B0-4BED-87BD-F382B7DC8720}" type="sibTrans" cxnId="{90AFE028-395C-49C5-BB92-768F4EC8FA08}">
      <dgm:prSet/>
      <dgm:spPr/>
      <dgm:t>
        <a:bodyPr/>
        <a:lstStyle/>
        <a:p>
          <a:endParaRPr lang="en-US"/>
        </a:p>
      </dgm:t>
    </dgm:pt>
    <dgm:pt modelId="{7883247E-CCA4-4A9E-9578-8A87896FC0BE}" type="pres">
      <dgm:prSet presAssocID="{9BA94566-AE1B-45CF-80CD-603CF8A5F264}" presName="root" presStyleCnt="0">
        <dgm:presLayoutVars>
          <dgm:dir/>
          <dgm:resizeHandles val="exact"/>
        </dgm:presLayoutVars>
      </dgm:prSet>
      <dgm:spPr/>
    </dgm:pt>
    <dgm:pt modelId="{A46FFD33-D842-45C0-A7DB-DDA553F47421}" type="pres">
      <dgm:prSet presAssocID="{E06FAAC6-2A3D-437B-80DF-5B91858849F7}" presName="compNode" presStyleCnt="0"/>
      <dgm:spPr/>
    </dgm:pt>
    <dgm:pt modelId="{1FD7925B-C125-4C83-83ED-997282DE9CDD}" type="pres">
      <dgm:prSet presAssocID="{E06FAAC6-2A3D-437B-80DF-5B91858849F7}" presName="bgRect" presStyleLbl="bgShp" presStyleIdx="0" presStyleCnt="2"/>
      <dgm:spPr/>
    </dgm:pt>
    <dgm:pt modelId="{0A9360D3-2B6B-4268-A60D-45BD34AA5B2A}" type="pres">
      <dgm:prSet presAssocID="{E06FAAC6-2A3D-437B-80DF-5B91858849F7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E93BFC01-5B99-4FE3-8B59-283B6BF976B2}" type="pres">
      <dgm:prSet presAssocID="{E06FAAC6-2A3D-437B-80DF-5B91858849F7}" presName="spaceRect" presStyleCnt="0"/>
      <dgm:spPr/>
    </dgm:pt>
    <dgm:pt modelId="{CA983BDB-7F63-413F-84AA-252118F5C8B1}" type="pres">
      <dgm:prSet presAssocID="{E06FAAC6-2A3D-437B-80DF-5B91858849F7}" presName="parTx" presStyleLbl="revTx" presStyleIdx="0" presStyleCnt="2">
        <dgm:presLayoutVars>
          <dgm:chMax val="0"/>
          <dgm:chPref val="0"/>
        </dgm:presLayoutVars>
      </dgm:prSet>
      <dgm:spPr/>
    </dgm:pt>
    <dgm:pt modelId="{E51AE0A0-D008-4B8F-8F85-64133C2E9449}" type="pres">
      <dgm:prSet presAssocID="{6BBB932D-C388-424D-8483-9096F58E4A3F}" presName="sibTrans" presStyleCnt="0"/>
      <dgm:spPr/>
    </dgm:pt>
    <dgm:pt modelId="{E81C3177-3EE6-4480-9A2B-B068384B736C}" type="pres">
      <dgm:prSet presAssocID="{AE73EB3A-AABB-4212-867F-D421EF4CC5FB}" presName="compNode" presStyleCnt="0"/>
      <dgm:spPr/>
    </dgm:pt>
    <dgm:pt modelId="{1568A77F-EBB1-46B5-89BC-F5EEE8BCD67D}" type="pres">
      <dgm:prSet presAssocID="{AE73EB3A-AABB-4212-867F-D421EF4CC5FB}" presName="bgRect" presStyleLbl="bgShp" presStyleIdx="1" presStyleCnt="2"/>
      <dgm:spPr/>
    </dgm:pt>
    <dgm:pt modelId="{65DF8AD8-9AC9-4C5E-A768-B600FEB4486B}" type="pres">
      <dgm:prSet presAssocID="{AE73EB3A-AABB-4212-867F-D421EF4CC5FB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34C320DE-F2C6-4319-AF73-DE47ED31395A}" type="pres">
      <dgm:prSet presAssocID="{AE73EB3A-AABB-4212-867F-D421EF4CC5FB}" presName="spaceRect" presStyleCnt="0"/>
      <dgm:spPr/>
    </dgm:pt>
    <dgm:pt modelId="{C155D6F0-B33F-4D5C-BCE1-D1E5F0E03A81}" type="pres">
      <dgm:prSet presAssocID="{AE73EB3A-AABB-4212-867F-D421EF4CC5FB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8469680B-0ADB-4E38-8581-24F697AF3D73}" type="presOf" srcId="{AE73EB3A-AABB-4212-867F-D421EF4CC5FB}" destId="{C155D6F0-B33F-4D5C-BCE1-D1E5F0E03A81}" srcOrd="0" destOrd="0" presId="urn:microsoft.com/office/officeart/2018/2/layout/IconVerticalSolidList"/>
    <dgm:cxn modelId="{90AFE028-395C-49C5-BB92-768F4EC8FA08}" srcId="{9BA94566-AE1B-45CF-80CD-603CF8A5F264}" destId="{AE73EB3A-AABB-4212-867F-D421EF4CC5FB}" srcOrd="1" destOrd="0" parTransId="{1D5CA374-850B-4C89-A8FE-9D38CA8F7E78}" sibTransId="{0D98D747-51B0-4BED-87BD-F382B7DC8720}"/>
    <dgm:cxn modelId="{8666B076-05C1-4CD9-8991-DC0220656EDF}" srcId="{9BA94566-AE1B-45CF-80CD-603CF8A5F264}" destId="{E06FAAC6-2A3D-437B-80DF-5B91858849F7}" srcOrd="0" destOrd="0" parTransId="{E4C39EB5-9046-4910-89E6-F348959726BE}" sibTransId="{6BBB932D-C388-424D-8483-9096F58E4A3F}"/>
    <dgm:cxn modelId="{351E3EB4-5A71-4064-A4E2-1395D3649228}" type="presOf" srcId="{E06FAAC6-2A3D-437B-80DF-5B91858849F7}" destId="{CA983BDB-7F63-413F-84AA-252118F5C8B1}" srcOrd="0" destOrd="0" presId="urn:microsoft.com/office/officeart/2018/2/layout/IconVerticalSolidList"/>
    <dgm:cxn modelId="{563A4EFC-BC0D-4826-AB08-3EE1A15FFEF5}" type="presOf" srcId="{9BA94566-AE1B-45CF-80CD-603CF8A5F264}" destId="{7883247E-CCA4-4A9E-9578-8A87896FC0BE}" srcOrd="0" destOrd="0" presId="urn:microsoft.com/office/officeart/2018/2/layout/IconVerticalSolidList"/>
    <dgm:cxn modelId="{63663FA7-7D54-48A3-981D-EF3D900DC9ED}" type="presParOf" srcId="{7883247E-CCA4-4A9E-9578-8A87896FC0BE}" destId="{A46FFD33-D842-45C0-A7DB-DDA553F47421}" srcOrd="0" destOrd="0" presId="urn:microsoft.com/office/officeart/2018/2/layout/IconVerticalSolidList"/>
    <dgm:cxn modelId="{D8915A79-B563-4197-9B08-D50B1E7A9E6F}" type="presParOf" srcId="{A46FFD33-D842-45C0-A7DB-DDA553F47421}" destId="{1FD7925B-C125-4C83-83ED-997282DE9CDD}" srcOrd="0" destOrd="0" presId="urn:microsoft.com/office/officeart/2018/2/layout/IconVerticalSolidList"/>
    <dgm:cxn modelId="{62E133E5-5492-4BB6-8CE7-8391282F99B6}" type="presParOf" srcId="{A46FFD33-D842-45C0-A7DB-DDA553F47421}" destId="{0A9360D3-2B6B-4268-A60D-45BD34AA5B2A}" srcOrd="1" destOrd="0" presId="urn:microsoft.com/office/officeart/2018/2/layout/IconVerticalSolidList"/>
    <dgm:cxn modelId="{6645E435-E749-407E-A482-B7C4A1DEE36D}" type="presParOf" srcId="{A46FFD33-D842-45C0-A7DB-DDA553F47421}" destId="{E93BFC01-5B99-4FE3-8B59-283B6BF976B2}" srcOrd="2" destOrd="0" presId="urn:microsoft.com/office/officeart/2018/2/layout/IconVerticalSolidList"/>
    <dgm:cxn modelId="{9762638E-54B7-4CED-9632-8F86CABED428}" type="presParOf" srcId="{A46FFD33-D842-45C0-A7DB-DDA553F47421}" destId="{CA983BDB-7F63-413F-84AA-252118F5C8B1}" srcOrd="3" destOrd="0" presId="urn:microsoft.com/office/officeart/2018/2/layout/IconVerticalSolidList"/>
    <dgm:cxn modelId="{09F6CE8C-B671-4BE7-A3BC-D908D952626E}" type="presParOf" srcId="{7883247E-CCA4-4A9E-9578-8A87896FC0BE}" destId="{E51AE0A0-D008-4B8F-8F85-64133C2E9449}" srcOrd="1" destOrd="0" presId="urn:microsoft.com/office/officeart/2018/2/layout/IconVerticalSolidList"/>
    <dgm:cxn modelId="{FA8B272D-1646-4FD9-93C7-2999D4D360B6}" type="presParOf" srcId="{7883247E-CCA4-4A9E-9578-8A87896FC0BE}" destId="{E81C3177-3EE6-4480-9A2B-B068384B736C}" srcOrd="2" destOrd="0" presId="urn:microsoft.com/office/officeart/2018/2/layout/IconVerticalSolidList"/>
    <dgm:cxn modelId="{A2381089-2A4C-4C0F-8A02-85A7935186F7}" type="presParOf" srcId="{E81C3177-3EE6-4480-9A2B-B068384B736C}" destId="{1568A77F-EBB1-46B5-89BC-F5EEE8BCD67D}" srcOrd="0" destOrd="0" presId="urn:microsoft.com/office/officeart/2018/2/layout/IconVerticalSolidList"/>
    <dgm:cxn modelId="{FAEB8213-B409-4AD1-A044-6D4524349B8A}" type="presParOf" srcId="{E81C3177-3EE6-4480-9A2B-B068384B736C}" destId="{65DF8AD8-9AC9-4C5E-A768-B600FEB4486B}" srcOrd="1" destOrd="0" presId="urn:microsoft.com/office/officeart/2018/2/layout/IconVerticalSolidList"/>
    <dgm:cxn modelId="{FD1E9A3B-FC59-48A5-97A6-4F5A546584DA}" type="presParOf" srcId="{E81C3177-3EE6-4480-9A2B-B068384B736C}" destId="{34C320DE-F2C6-4319-AF73-DE47ED31395A}" srcOrd="2" destOrd="0" presId="urn:microsoft.com/office/officeart/2018/2/layout/IconVerticalSolidList"/>
    <dgm:cxn modelId="{7182310F-C101-45D3-BBE2-DE8985679E3E}" type="presParOf" srcId="{E81C3177-3EE6-4480-9A2B-B068384B736C}" destId="{C155D6F0-B33F-4D5C-BCE1-D1E5F0E03A8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EA5066-2B2B-4280-B8B3-14829843E533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29DA8AB-BC75-4B2A-AFEF-B16878D172DF}">
      <dgm:prSet/>
      <dgm:spPr/>
      <dgm:t>
        <a:bodyPr/>
        <a:lstStyle/>
        <a:p>
          <a:pPr>
            <a:defRPr cap="all"/>
          </a:pPr>
          <a:r>
            <a:rPr lang="en-US"/>
            <a:t>3-PART  QUESTIONS</a:t>
          </a:r>
        </a:p>
      </dgm:t>
    </dgm:pt>
    <dgm:pt modelId="{3B548AC1-136A-42FB-8781-FD51D97B6B1E}" type="parTrans" cxnId="{CB01271F-0EF9-4DCE-B589-C673F449E799}">
      <dgm:prSet/>
      <dgm:spPr/>
      <dgm:t>
        <a:bodyPr/>
        <a:lstStyle/>
        <a:p>
          <a:endParaRPr lang="en-US"/>
        </a:p>
      </dgm:t>
    </dgm:pt>
    <dgm:pt modelId="{DF05B175-A5E3-48E6-A193-3384B5067EC0}" type="sibTrans" cxnId="{CB01271F-0EF9-4DCE-B589-C673F449E799}">
      <dgm:prSet/>
      <dgm:spPr/>
      <dgm:t>
        <a:bodyPr/>
        <a:lstStyle/>
        <a:p>
          <a:endParaRPr lang="en-US"/>
        </a:p>
      </dgm:t>
    </dgm:pt>
    <dgm:pt modelId="{C5BB1761-DF33-44CE-ACD4-65410B7CFADC}">
      <dgm:prSet/>
      <dgm:spPr/>
      <dgm:t>
        <a:bodyPr/>
        <a:lstStyle/>
        <a:p>
          <a:pPr>
            <a:defRPr cap="all"/>
          </a:pPr>
          <a:r>
            <a:rPr lang="en-US"/>
            <a:t>WHAT WOULD YOU LIKE TO SEE HAPPEN</a:t>
          </a:r>
        </a:p>
      </dgm:t>
    </dgm:pt>
    <dgm:pt modelId="{91D284B0-D7E6-446D-A357-0C8AAD55B9CE}" type="parTrans" cxnId="{D5D8555E-C8F7-4CBB-8CE3-2FE0FBFB9EC0}">
      <dgm:prSet/>
      <dgm:spPr/>
      <dgm:t>
        <a:bodyPr/>
        <a:lstStyle/>
        <a:p>
          <a:endParaRPr lang="en-US"/>
        </a:p>
      </dgm:t>
    </dgm:pt>
    <dgm:pt modelId="{76E058C7-9560-4901-A054-C921CBDB6D59}" type="sibTrans" cxnId="{D5D8555E-C8F7-4CBB-8CE3-2FE0FBFB9EC0}">
      <dgm:prSet/>
      <dgm:spPr/>
      <dgm:t>
        <a:bodyPr/>
        <a:lstStyle/>
        <a:p>
          <a:endParaRPr lang="en-US"/>
        </a:p>
      </dgm:t>
    </dgm:pt>
    <dgm:pt modelId="{AEA5FB7D-A858-4727-A8ED-FED8ED649282}">
      <dgm:prSet/>
      <dgm:spPr/>
      <dgm:t>
        <a:bodyPr/>
        <a:lstStyle/>
        <a:p>
          <a:pPr>
            <a:defRPr cap="all"/>
          </a:pPr>
          <a:r>
            <a:rPr lang="en-US"/>
            <a:t>HOW MIGHT YOU ACCOMLISH THAT?</a:t>
          </a:r>
        </a:p>
      </dgm:t>
    </dgm:pt>
    <dgm:pt modelId="{65EFAC58-B143-48EB-AC19-989E0DF384FB}" type="parTrans" cxnId="{4F974B88-EFF0-4DEC-8838-D74E8721EE79}">
      <dgm:prSet/>
      <dgm:spPr/>
      <dgm:t>
        <a:bodyPr/>
        <a:lstStyle/>
        <a:p>
          <a:endParaRPr lang="en-US"/>
        </a:p>
      </dgm:t>
    </dgm:pt>
    <dgm:pt modelId="{7BE5E098-3493-4576-8818-B63F090FF5C4}" type="sibTrans" cxnId="{4F974B88-EFF0-4DEC-8838-D74E8721EE79}">
      <dgm:prSet/>
      <dgm:spPr/>
      <dgm:t>
        <a:bodyPr/>
        <a:lstStyle/>
        <a:p>
          <a:endParaRPr lang="en-US"/>
        </a:p>
      </dgm:t>
    </dgm:pt>
    <dgm:pt modelId="{637B5E22-2D8A-4A62-8B16-7D232CB11A11}">
      <dgm:prSet/>
      <dgm:spPr/>
      <dgm:t>
        <a:bodyPr/>
        <a:lstStyle/>
        <a:p>
          <a:pPr>
            <a:defRPr cap="all"/>
          </a:pPr>
          <a:r>
            <a:rPr lang="en-US"/>
            <a:t>ON A SCALE OF 1-10 HOW CONFIDENT ARE YOU?</a:t>
          </a:r>
        </a:p>
      </dgm:t>
    </dgm:pt>
    <dgm:pt modelId="{3E0D9154-2577-4DC8-980D-0F0DF5E683B0}" type="parTrans" cxnId="{254AF82E-0FAC-42C2-AF87-F2F987AD58C4}">
      <dgm:prSet/>
      <dgm:spPr/>
      <dgm:t>
        <a:bodyPr/>
        <a:lstStyle/>
        <a:p>
          <a:endParaRPr lang="en-US"/>
        </a:p>
      </dgm:t>
    </dgm:pt>
    <dgm:pt modelId="{85758B46-F43E-4ADF-AEBA-DC0DED1BBA6E}" type="sibTrans" cxnId="{254AF82E-0FAC-42C2-AF87-F2F987AD58C4}">
      <dgm:prSet/>
      <dgm:spPr/>
      <dgm:t>
        <a:bodyPr/>
        <a:lstStyle/>
        <a:p>
          <a:endParaRPr lang="en-US"/>
        </a:p>
      </dgm:t>
    </dgm:pt>
    <dgm:pt modelId="{F7577A9B-DA14-42D6-99B8-12BA37D00BE4}" type="pres">
      <dgm:prSet presAssocID="{0BEA5066-2B2B-4280-B8B3-14829843E533}" presName="root" presStyleCnt="0">
        <dgm:presLayoutVars>
          <dgm:dir/>
          <dgm:resizeHandles val="exact"/>
        </dgm:presLayoutVars>
      </dgm:prSet>
      <dgm:spPr/>
    </dgm:pt>
    <dgm:pt modelId="{94762894-7202-46BB-983A-B2552E8F6A9B}" type="pres">
      <dgm:prSet presAssocID="{E29DA8AB-BC75-4B2A-AFEF-B16878D172DF}" presName="compNode" presStyleCnt="0"/>
      <dgm:spPr/>
    </dgm:pt>
    <dgm:pt modelId="{0FD3F8B8-69CA-46F7-955F-E8B1A7800B4A}" type="pres">
      <dgm:prSet presAssocID="{E29DA8AB-BC75-4B2A-AFEF-B16878D172DF}" presName="iconBgRect" presStyleLbl="bgShp" presStyleIdx="0" presStyleCnt="4"/>
      <dgm:spPr/>
    </dgm:pt>
    <dgm:pt modelId="{07F5207D-439E-4AA9-8EFF-DBD66BC538E6}" type="pres">
      <dgm:prSet presAssocID="{E29DA8AB-BC75-4B2A-AFEF-B16878D172DF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FAF8CBE9-2B1B-434D-9950-CF1E85405FE4}" type="pres">
      <dgm:prSet presAssocID="{E29DA8AB-BC75-4B2A-AFEF-B16878D172DF}" presName="spaceRect" presStyleCnt="0"/>
      <dgm:spPr/>
    </dgm:pt>
    <dgm:pt modelId="{518A8412-2CC9-4B4F-8229-75951D0A5325}" type="pres">
      <dgm:prSet presAssocID="{E29DA8AB-BC75-4B2A-AFEF-B16878D172DF}" presName="textRect" presStyleLbl="revTx" presStyleIdx="0" presStyleCnt="4">
        <dgm:presLayoutVars>
          <dgm:chMax val="1"/>
          <dgm:chPref val="1"/>
        </dgm:presLayoutVars>
      </dgm:prSet>
      <dgm:spPr/>
    </dgm:pt>
    <dgm:pt modelId="{C1C201CC-FAF7-4891-987A-C97090FCB5B8}" type="pres">
      <dgm:prSet presAssocID="{DF05B175-A5E3-48E6-A193-3384B5067EC0}" presName="sibTrans" presStyleCnt="0"/>
      <dgm:spPr/>
    </dgm:pt>
    <dgm:pt modelId="{A1DE6016-DE05-4164-BF2E-9F35C147B18B}" type="pres">
      <dgm:prSet presAssocID="{C5BB1761-DF33-44CE-ACD4-65410B7CFADC}" presName="compNode" presStyleCnt="0"/>
      <dgm:spPr/>
    </dgm:pt>
    <dgm:pt modelId="{3192CA0C-7E4D-404A-9B55-F67F8B0867A8}" type="pres">
      <dgm:prSet presAssocID="{C5BB1761-DF33-44CE-ACD4-65410B7CFADC}" presName="iconBgRect" presStyleLbl="bgShp" presStyleIdx="1" presStyleCnt="4"/>
      <dgm:spPr/>
    </dgm:pt>
    <dgm:pt modelId="{582E51F5-5334-49B4-B2EF-B3764CC65B4C}" type="pres">
      <dgm:prSet presAssocID="{C5BB1761-DF33-44CE-ACD4-65410B7CFAD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D64E5ABF-E060-416A-850B-0560F22958B7}" type="pres">
      <dgm:prSet presAssocID="{C5BB1761-DF33-44CE-ACD4-65410B7CFADC}" presName="spaceRect" presStyleCnt="0"/>
      <dgm:spPr/>
    </dgm:pt>
    <dgm:pt modelId="{BFE82928-E1E2-4021-9523-EFC26A679949}" type="pres">
      <dgm:prSet presAssocID="{C5BB1761-DF33-44CE-ACD4-65410B7CFADC}" presName="textRect" presStyleLbl="revTx" presStyleIdx="1" presStyleCnt="4">
        <dgm:presLayoutVars>
          <dgm:chMax val="1"/>
          <dgm:chPref val="1"/>
        </dgm:presLayoutVars>
      </dgm:prSet>
      <dgm:spPr/>
    </dgm:pt>
    <dgm:pt modelId="{3E999DCE-DAFD-42A0-A3F6-FDB59BBC3B07}" type="pres">
      <dgm:prSet presAssocID="{76E058C7-9560-4901-A054-C921CBDB6D59}" presName="sibTrans" presStyleCnt="0"/>
      <dgm:spPr/>
    </dgm:pt>
    <dgm:pt modelId="{268F0B5F-E188-4B41-8322-6F0CD67C48CC}" type="pres">
      <dgm:prSet presAssocID="{AEA5FB7D-A858-4727-A8ED-FED8ED649282}" presName="compNode" presStyleCnt="0"/>
      <dgm:spPr/>
    </dgm:pt>
    <dgm:pt modelId="{654CBC3F-0234-4F5D-8C9E-2AA2D63455EC}" type="pres">
      <dgm:prSet presAssocID="{AEA5FB7D-A858-4727-A8ED-FED8ED649282}" presName="iconBgRect" presStyleLbl="bgShp" presStyleIdx="2" presStyleCnt="4"/>
      <dgm:spPr/>
    </dgm:pt>
    <dgm:pt modelId="{3D49F87B-AB76-441C-83B6-770A9CA60A4B}" type="pres">
      <dgm:prSet presAssocID="{AEA5FB7D-A858-4727-A8ED-FED8ED64928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126C2728-B46D-4297-8CD4-F0E01FA0B1D9}" type="pres">
      <dgm:prSet presAssocID="{AEA5FB7D-A858-4727-A8ED-FED8ED649282}" presName="spaceRect" presStyleCnt="0"/>
      <dgm:spPr/>
    </dgm:pt>
    <dgm:pt modelId="{E08F1FAA-45F7-46F1-A68A-8DE38B60C6DA}" type="pres">
      <dgm:prSet presAssocID="{AEA5FB7D-A858-4727-A8ED-FED8ED649282}" presName="textRect" presStyleLbl="revTx" presStyleIdx="2" presStyleCnt="4">
        <dgm:presLayoutVars>
          <dgm:chMax val="1"/>
          <dgm:chPref val="1"/>
        </dgm:presLayoutVars>
      </dgm:prSet>
      <dgm:spPr/>
    </dgm:pt>
    <dgm:pt modelId="{3C3E3419-E29D-4E58-B9D8-4F42ED7ADE26}" type="pres">
      <dgm:prSet presAssocID="{7BE5E098-3493-4576-8818-B63F090FF5C4}" presName="sibTrans" presStyleCnt="0"/>
      <dgm:spPr/>
    </dgm:pt>
    <dgm:pt modelId="{7698D3A5-81A5-4504-A441-CCBE1BFC1FD3}" type="pres">
      <dgm:prSet presAssocID="{637B5E22-2D8A-4A62-8B16-7D232CB11A11}" presName="compNode" presStyleCnt="0"/>
      <dgm:spPr/>
    </dgm:pt>
    <dgm:pt modelId="{B1F07A4F-5BED-4C6B-B97D-428D88EAF45F}" type="pres">
      <dgm:prSet presAssocID="{637B5E22-2D8A-4A62-8B16-7D232CB11A11}" presName="iconBgRect" presStyleLbl="bgShp" presStyleIdx="3" presStyleCnt="4"/>
      <dgm:spPr/>
    </dgm:pt>
    <dgm:pt modelId="{16AD4E67-3195-4EC6-8D5C-B4B20B34A8D1}" type="pres">
      <dgm:prSet presAssocID="{637B5E22-2D8A-4A62-8B16-7D232CB11A1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"/>
        </a:ext>
      </dgm:extLst>
    </dgm:pt>
    <dgm:pt modelId="{2A96335A-EB53-4089-A5AE-EC6D3705B50C}" type="pres">
      <dgm:prSet presAssocID="{637B5E22-2D8A-4A62-8B16-7D232CB11A11}" presName="spaceRect" presStyleCnt="0"/>
      <dgm:spPr/>
    </dgm:pt>
    <dgm:pt modelId="{2E33BDDF-A85E-43B2-B6EA-97574E67E593}" type="pres">
      <dgm:prSet presAssocID="{637B5E22-2D8A-4A62-8B16-7D232CB11A1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B01271F-0EF9-4DCE-B589-C673F449E799}" srcId="{0BEA5066-2B2B-4280-B8B3-14829843E533}" destId="{E29DA8AB-BC75-4B2A-AFEF-B16878D172DF}" srcOrd="0" destOrd="0" parTransId="{3B548AC1-136A-42FB-8781-FD51D97B6B1E}" sibTransId="{DF05B175-A5E3-48E6-A193-3384B5067EC0}"/>
    <dgm:cxn modelId="{254AF82E-0FAC-42C2-AF87-F2F987AD58C4}" srcId="{0BEA5066-2B2B-4280-B8B3-14829843E533}" destId="{637B5E22-2D8A-4A62-8B16-7D232CB11A11}" srcOrd="3" destOrd="0" parTransId="{3E0D9154-2577-4DC8-980D-0F0DF5E683B0}" sibTransId="{85758B46-F43E-4ADF-AEBA-DC0DED1BBA6E}"/>
    <dgm:cxn modelId="{E1A0D134-5BBA-4FE3-A05D-ED1D3F4D8C78}" type="presOf" srcId="{E29DA8AB-BC75-4B2A-AFEF-B16878D172DF}" destId="{518A8412-2CC9-4B4F-8229-75951D0A5325}" srcOrd="0" destOrd="0" presId="urn:microsoft.com/office/officeart/2018/5/layout/IconCircleLabelList"/>
    <dgm:cxn modelId="{78C56045-5FA9-4F33-BF39-E7E635A91F70}" type="presOf" srcId="{C5BB1761-DF33-44CE-ACD4-65410B7CFADC}" destId="{BFE82928-E1E2-4021-9523-EFC26A679949}" srcOrd="0" destOrd="0" presId="urn:microsoft.com/office/officeart/2018/5/layout/IconCircleLabelList"/>
    <dgm:cxn modelId="{D5D8555E-C8F7-4CBB-8CE3-2FE0FBFB9EC0}" srcId="{0BEA5066-2B2B-4280-B8B3-14829843E533}" destId="{C5BB1761-DF33-44CE-ACD4-65410B7CFADC}" srcOrd="1" destOrd="0" parTransId="{91D284B0-D7E6-446D-A357-0C8AAD55B9CE}" sibTransId="{76E058C7-9560-4901-A054-C921CBDB6D59}"/>
    <dgm:cxn modelId="{F7E9BE65-50F3-4505-8587-8444EFD9F16B}" type="presOf" srcId="{637B5E22-2D8A-4A62-8B16-7D232CB11A11}" destId="{2E33BDDF-A85E-43B2-B6EA-97574E67E593}" srcOrd="0" destOrd="0" presId="urn:microsoft.com/office/officeart/2018/5/layout/IconCircleLabelList"/>
    <dgm:cxn modelId="{13966581-E49F-49EB-9CC6-AAB84F7CCCA5}" type="presOf" srcId="{0BEA5066-2B2B-4280-B8B3-14829843E533}" destId="{F7577A9B-DA14-42D6-99B8-12BA37D00BE4}" srcOrd="0" destOrd="0" presId="urn:microsoft.com/office/officeart/2018/5/layout/IconCircleLabelList"/>
    <dgm:cxn modelId="{4F974B88-EFF0-4DEC-8838-D74E8721EE79}" srcId="{0BEA5066-2B2B-4280-B8B3-14829843E533}" destId="{AEA5FB7D-A858-4727-A8ED-FED8ED649282}" srcOrd="2" destOrd="0" parTransId="{65EFAC58-B143-48EB-AC19-989E0DF384FB}" sibTransId="{7BE5E098-3493-4576-8818-B63F090FF5C4}"/>
    <dgm:cxn modelId="{0111D2E6-6385-415B-9F63-A5CC345A31C9}" type="presOf" srcId="{AEA5FB7D-A858-4727-A8ED-FED8ED649282}" destId="{E08F1FAA-45F7-46F1-A68A-8DE38B60C6DA}" srcOrd="0" destOrd="0" presId="urn:microsoft.com/office/officeart/2018/5/layout/IconCircleLabelList"/>
    <dgm:cxn modelId="{3222C68D-4152-44BD-A871-0D6213E30CFD}" type="presParOf" srcId="{F7577A9B-DA14-42D6-99B8-12BA37D00BE4}" destId="{94762894-7202-46BB-983A-B2552E8F6A9B}" srcOrd="0" destOrd="0" presId="urn:microsoft.com/office/officeart/2018/5/layout/IconCircleLabelList"/>
    <dgm:cxn modelId="{37DA4CA0-3EF3-4DCF-A16B-8B176F4A30A9}" type="presParOf" srcId="{94762894-7202-46BB-983A-B2552E8F6A9B}" destId="{0FD3F8B8-69CA-46F7-955F-E8B1A7800B4A}" srcOrd="0" destOrd="0" presId="urn:microsoft.com/office/officeart/2018/5/layout/IconCircleLabelList"/>
    <dgm:cxn modelId="{0B920544-C226-490D-9F70-4C81F47CD129}" type="presParOf" srcId="{94762894-7202-46BB-983A-B2552E8F6A9B}" destId="{07F5207D-439E-4AA9-8EFF-DBD66BC538E6}" srcOrd="1" destOrd="0" presId="urn:microsoft.com/office/officeart/2018/5/layout/IconCircleLabelList"/>
    <dgm:cxn modelId="{15303AFF-1C0C-47BA-ACF2-28C6151EDA33}" type="presParOf" srcId="{94762894-7202-46BB-983A-B2552E8F6A9B}" destId="{FAF8CBE9-2B1B-434D-9950-CF1E85405FE4}" srcOrd="2" destOrd="0" presId="urn:microsoft.com/office/officeart/2018/5/layout/IconCircleLabelList"/>
    <dgm:cxn modelId="{517D991A-AD97-4051-9EDF-FEEA2D03B5E3}" type="presParOf" srcId="{94762894-7202-46BB-983A-B2552E8F6A9B}" destId="{518A8412-2CC9-4B4F-8229-75951D0A5325}" srcOrd="3" destOrd="0" presId="urn:microsoft.com/office/officeart/2018/5/layout/IconCircleLabelList"/>
    <dgm:cxn modelId="{257CB9CC-1674-4C62-9DA8-909C5229508A}" type="presParOf" srcId="{F7577A9B-DA14-42D6-99B8-12BA37D00BE4}" destId="{C1C201CC-FAF7-4891-987A-C97090FCB5B8}" srcOrd="1" destOrd="0" presId="urn:microsoft.com/office/officeart/2018/5/layout/IconCircleLabelList"/>
    <dgm:cxn modelId="{F92C8427-128C-469A-8CF7-DDE4BD97622A}" type="presParOf" srcId="{F7577A9B-DA14-42D6-99B8-12BA37D00BE4}" destId="{A1DE6016-DE05-4164-BF2E-9F35C147B18B}" srcOrd="2" destOrd="0" presId="urn:microsoft.com/office/officeart/2018/5/layout/IconCircleLabelList"/>
    <dgm:cxn modelId="{434E5B10-AE6E-474F-B5D7-364261981181}" type="presParOf" srcId="{A1DE6016-DE05-4164-BF2E-9F35C147B18B}" destId="{3192CA0C-7E4D-404A-9B55-F67F8B0867A8}" srcOrd="0" destOrd="0" presId="urn:microsoft.com/office/officeart/2018/5/layout/IconCircleLabelList"/>
    <dgm:cxn modelId="{D58899A2-F6AC-42E8-8469-FD1B2E4C011B}" type="presParOf" srcId="{A1DE6016-DE05-4164-BF2E-9F35C147B18B}" destId="{582E51F5-5334-49B4-B2EF-B3764CC65B4C}" srcOrd="1" destOrd="0" presId="urn:microsoft.com/office/officeart/2018/5/layout/IconCircleLabelList"/>
    <dgm:cxn modelId="{73E6E5B3-30FD-4739-AB36-171FD41BBF15}" type="presParOf" srcId="{A1DE6016-DE05-4164-BF2E-9F35C147B18B}" destId="{D64E5ABF-E060-416A-850B-0560F22958B7}" srcOrd="2" destOrd="0" presId="urn:microsoft.com/office/officeart/2018/5/layout/IconCircleLabelList"/>
    <dgm:cxn modelId="{B57BEABC-21B7-4890-8CD3-CA81E7EEF2A2}" type="presParOf" srcId="{A1DE6016-DE05-4164-BF2E-9F35C147B18B}" destId="{BFE82928-E1E2-4021-9523-EFC26A679949}" srcOrd="3" destOrd="0" presId="urn:microsoft.com/office/officeart/2018/5/layout/IconCircleLabelList"/>
    <dgm:cxn modelId="{86BE8A5D-48D7-40C1-9297-AAF706C23D48}" type="presParOf" srcId="{F7577A9B-DA14-42D6-99B8-12BA37D00BE4}" destId="{3E999DCE-DAFD-42A0-A3F6-FDB59BBC3B07}" srcOrd="3" destOrd="0" presId="urn:microsoft.com/office/officeart/2018/5/layout/IconCircleLabelList"/>
    <dgm:cxn modelId="{8C2FE408-DBC6-40CA-AAB7-C0241C1C223F}" type="presParOf" srcId="{F7577A9B-DA14-42D6-99B8-12BA37D00BE4}" destId="{268F0B5F-E188-4B41-8322-6F0CD67C48CC}" srcOrd="4" destOrd="0" presId="urn:microsoft.com/office/officeart/2018/5/layout/IconCircleLabelList"/>
    <dgm:cxn modelId="{0658710C-2225-4941-BE59-CC036E133F04}" type="presParOf" srcId="{268F0B5F-E188-4B41-8322-6F0CD67C48CC}" destId="{654CBC3F-0234-4F5D-8C9E-2AA2D63455EC}" srcOrd="0" destOrd="0" presId="urn:microsoft.com/office/officeart/2018/5/layout/IconCircleLabelList"/>
    <dgm:cxn modelId="{52F1C75D-276B-4912-B75B-BDBC0A73E8C0}" type="presParOf" srcId="{268F0B5F-E188-4B41-8322-6F0CD67C48CC}" destId="{3D49F87B-AB76-441C-83B6-770A9CA60A4B}" srcOrd="1" destOrd="0" presId="urn:microsoft.com/office/officeart/2018/5/layout/IconCircleLabelList"/>
    <dgm:cxn modelId="{FCD6BC95-6E41-4423-8C55-AA91377ECD78}" type="presParOf" srcId="{268F0B5F-E188-4B41-8322-6F0CD67C48CC}" destId="{126C2728-B46D-4297-8CD4-F0E01FA0B1D9}" srcOrd="2" destOrd="0" presId="urn:microsoft.com/office/officeart/2018/5/layout/IconCircleLabelList"/>
    <dgm:cxn modelId="{110DBBE4-3994-44CF-B9E1-7FB750F5831A}" type="presParOf" srcId="{268F0B5F-E188-4B41-8322-6F0CD67C48CC}" destId="{E08F1FAA-45F7-46F1-A68A-8DE38B60C6DA}" srcOrd="3" destOrd="0" presId="urn:microsoft.com/office/officeart/2018/5/layout/IconCircleLabelList"/>
    <dgm:cxn modelId="{0F73AC4A-DB43-4824-B940-2C1175413B8B}" type="presParOf" srcId="{F7577A9B-DA14-42D6-99B8-12BA37D00BE4}" destId="{3C3E3419-E29D-4E58-B9D8-4F42ED7ADE26}" srcOrd="5" destOrd="0" presId="urn:microsoft.com/office/officeart/2018/5/layout/IconCircleLabelList"/>
    <dgm:cxn modelId="{4B13EF04-A5BB-4FD5-AB49-AFD1ECAD6AC7}" type="presParOf" srcId="{F7577A9B-DA14-42D6-99B8-12BA37D00BE4}" destId="{7698D3A5-81A5-4504-A441-CCBE1BFC1FD3}" srcOrd="6" destOrd="0" presId="urn:microsoft.com/office/officeart/2018/5/layout/IconCircleLabelList"/>
    <dgm:cxn modelId="{FB3FD227-DE62-4CA4-8A5B-766EBABE772D}" type="presParOf" srcId="{7698D3A5-81A5-4504-A441-CCBE1BFC1FD3}" destId="{B1F07A4F-5BED-4C6B-B97D-428D88EAF45F}" srcOrd="0" destOrd="0" presId="urn:microsoft.com/office/officeart/2018/5/layout/IconCircleLabelList"/>
    <dgm:cxn modelId="{CD84BB08-0903-47AD-A7E5-15C62FBDB7F2}" type="presParOf" srcId="{7698D3A5-81A5-4504-A441-CCBE1BFC1FD3}" destId="{16AD4E67-3195-4EC6-8D5C-B4B20B34A8D1}" srcOrd="1" destOrd="0" presId="urn:microsoft.com/office/officeart/2018/5/layout/IconCircleLabelList"/>
    <dgm:cxn modelId="{E823F906-001F-48CD-8597-5039893947D7}" type="presParOf" srcId="{7698D3A5-81A5-4504-A441-CCBE1BFC1FD3}" destId="{2A96335A-EB53-4089-A5AE-EC6D3705B50C}" srcOrd="2" destOrd="0" presId="urn:microsoft.com/office/officeart/2018/5/layout/IconCircleLabelList"/>
    <dgm:cxn modelId="{99C354A7-271A-4875-95F9-D8504639262A}" type="presParOf" srcId="{7698D3A5-81A5-4504-A441-CCBE1BFC1FD3}" destId="{2E33BDDF-A85E-43B2-B6EA-97574E67E59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90D131-EAA9-488B-A7B4-F67C29840C9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BCF9E6D-CEF0-43D7-91D3-5A2CCDE77E73}">
      <dgm:prSet/>
      <dgm:spPr/>
      <dgm:t>
        <a:bodyPr/>
        <a:lstStyle/>
        <a:p>
          <a:r>
            <a:rPr lang="en-US"/>
            <a:t>IMAGINE YOU HAVE OBTAINED YOUR GOAL; WHAT WOULD BE DIFFERENT?</a:t>
          </a:r>
        </a:p>
      </dgm:t>
    </dgm:pt>
    <dgm:pt modelId="{53A0B31A-58F5-43EC-AF5A-4860856CADEC}" type="parTrans" cxnId="{8AE8E18F-740E-414E-8E5F-5E60832B8FF4}">
      <dgm:prSet/>
      <dgm:spPr/>
      <dgm:t>
        <a:bodyPr/>
        <a:lstStyle/>
        <a:p>
          <a:endParaRPr lang="en-US"/>
        </a:p>
      </dgm:t>
    </dgm:pt>
    <dgm:pt modelId="{4D266E47-A3D4-4C3C-B326-D77B501321E4}" type="sibTrans" cxnId="{8AE8E18F-740E-414E-8E5F-5E60832B8FF4}">
      <dgm:prSet/>
      <dgm:spPr/>
      <dgm:t>
        <a:bodyPr/>
        <a:lstStyle/>
        <a:p>
          <a:endParaRPr lang="en-US"/>
        </a:p>
      </dgm:t>
    </dgm:pt>
    <dgm:pt modelId="{96BF4596-944D-4C3D-8EF1-6783C160F6C6}">
      <dgm:prSet/>
      <dgm:spPr/>
      <dgm:t>
        <a:bodyPr/>
        <a:lstStyle/>
        <a:p>
          <a:r>
            <a:rPr lang="en-US"/>
            <a:t>VISUALIZATION BOARDS</a:t>
          </a:r>
        </a:p>
      </dgm:t>
    </dgm:pt>
    <dgm:pt modelId="{F6370316-F168-4EC5-9E09-30797DC126A1}" type="parTrans" cxnId="{826E7FE1-C600-405F-AF25-E99923B0006B}">
      <dgm:prSet/>
      <dgm:spPr/>
      <dgm:t>
        <a:bodyPr/>
        <a:lstStyle/>
        <a:p>
          <a:endParaRPr lang="en-US"/>
        </a:p>
      </dgm:t>
    </dgm:pt>
    <dgm:pt modelId="{669AC04B-BEEB-4475-8969-C81F013A9AC0}" type="sibTrans" cxnId="{826E7FE1-C600-405F-AF25-E99923B0006B}">
      <dgm:prSet/>
      <dgm:spPr/>
      <dgm:t>
        <a:bodyPr/>
        <a:lstStyle/>
        <a:p>
          <a:endParaRPr lang="en-US"/>
        </a:p>
      </dgm:t>
    </dgm:pt>
    <dgm:pt modelId="{0AE984A7-1896-CB4D-B4F9-E17936DA31F9}" type="pres">
      <dgm:prSet presAssocID="{3890D131-EAA9-488B-A7B4-F67C29840C94}" presName="outerComposite" presStyleCnt="0">
        <dgm:presLayoutVars>
          <dgm:chMax val="5"/>
          <dgm:dir/>
          <dgm:resizeHandles val="exact"/>
        </dgm:presLayoutVars>
      </dgm:prSet>
      <dgm:spPr/>
    </dgm:pt>
    <dgm:pt modelId="{09ADE459-68EE-DC49-864F-6B81AFEE4AAD}" type="pres">
      <dgm:prSet presAssocID="{3890D131-EAA9-488B-A7B4-F67C29840C94}" presName="dummyMaxCanvas" presStyleCnt="0">
        <dgm:presLayoutVars/>
      </dgm:prSet>
      <dgm:spPr/>
    </dgm:pt>
    <dgm:pt modelId="{ECF70BB7-70EF-BF48-B801-20BD5C075F7F}" type="pres">
      <dgm:prSet presAssocID="{3890D131-EAA9-488B-A7B4-F67C29840C94}" presName="TwoNodes_1" presStyleLbl="node1" presStyleIdx="0" presStyleCnt="2">
        <dgm:presLayoutVars>
          <dgm:bulletEnabled val="1"/>
        </dgm:presLayoutVars>
      </dgm:prSet>
      <dgm:spPr/>
    </dgm:pt>
    <dgm:pt modelId="{091F5236-11B8-7F4A-9B54-4231DB49E8C6}" type="pres">
      <dgm:prSet presAssocID="{3890D131-EAA9-488B-A7B4-F67C29840C94}" presName="TwoNodes_2" presStyleLbl="node1" presStyleIdx="1" presStyleCnt="2">
        <dgm:presLayoutVars>
          <dgm:bulletEnabled val="1"/>
        </dgm:presLayoutVars>
      </dgm:prSet>
      <dgm:spPr/>
    </dgm:pt>
    <dgm:pt modelId="{1FD10B7E-D63B-2841-8722-F49C3503C58D}" type="pres">
      <dgm:prSet presAssocID="{3890D131-EAA9-488B-A7B4-F67C29840C94}" presName="TwoConn_1-2" presStyleLbl="fgAccFollowNode1" presStyleIdx="0" presStyleCnt="1">
        <dgm:presLayoutVars>
          <dgm:bulletEnabled val="1"/>
        </dgm:presLayoutVars>
      </dgm:prSet>
      <dgm:spPr/>
    </dgm:pt>
    <dgm:pt modelId="{CB22EC35-F057-494B-9017-B11FB6E04534}" type="pres">
      <dgm:prSet presAssocID="{3890D131-EAA9-488B-A7B4-F67C29840C94}" presName="TwoNodes_1_text" presStyleLbl="node1" presStyleIdx="1" presStyleCnt="2">
        <dgm:presLayoutVars>
          <dgm:bulletEnabled val="1"/>
        </dgm:presLayoutVars>
      </dgm:prSet>
      <dgm:spPr/>
    </dgm:pt>
    <dgm:pt modelId="{104FFADB-02C7-6444-9517-D0D21EE19F6D}" type="pres">
      <dgm:prSet presAssocID="{3890D131-EAA9-488B-A7B4-F67C29840C94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ACBAC940-9A70-304A-A310-35B08EA6274B}" type="presOf" srcId="{0BCF9E6D-CEF0-43D7-91D3-5A2CCDE77E73}" destId="{CB22EC35-F057-494B-9017-B11FB6E04534}" srcOrd="1" destOrd="0" presId="urn:microsoft.com/office/officeart/2005/8/layout/vProcess5"/>
    <dgm:cxn modelId="{9D8D5A42-4379-1E48-BDAF-8AEE8C5DE6CC}" type="presOf" srcId="{4D266E47-A3D4-4C3C-B326-D77B501321E4}" destId="{1FD10B7E-D63B-2841-8722-F49C3503C58D}" srcOrd="0" destOrd="0" presId="urn:microsoft.com/office/officeart/2005/8/layout/vProcess5"/>
    <dgm:cxn modelId="{6C77CF6F-4798-A549-8120-0D13313336E5}" type="presOf" srcId="{3890D131-EAA9-488B-A7B4-F67C29840C94}" destId="{0AE984A7-1896-CB4D-B4F9-E17936DA31F9}" srcOrd="0" destOrd="0" presId="urn:microsoft.com/office/officeart/2005/8/layout/vProcess5"/>
    <dgm:cxn modelId="{BB07187E-D7DB-7A4E-B2B0-32D97633F800}" type="presOf" srcId="{0BCF9E6D-CEF0-43D7-91D3-5A2CCDE77E73}" destId="{ECF70BB7-70EF-BF48-B801-20BD5C075F7F}" srcOrd="0" destOrd="0" presId="urn:microsoft.com/office/officeart/2005/8/layout/vProcess5"/>
    <dgm:cxn modelId="{8AE8E18F-740E-414E-8E5F-5E60832B8FF4}" srcId="{3890D131-EAA9-488B-A7B4-F67C29840C94}" destId="{0BCF9E6D-CEF0-43D7-91D3-5A2CCDE77E73}" srcOrd="0" destOrd="0" parTransId="{53A0B31A-58F5-43EC-AF5A-4860856CADEC}" sibTransId="{4D266E47-A3D4-4C3C-B326-D77B501321E4}"/>
    <dgm:cxn modelId="{F0203BA9-81AA-914F-94F9-DC2FEF133170}" type="presOf" srcId="{96BF4596-944D-4C3D-8EF1-6783C160F6C6}" destId="{091F5236-11B8-7F4A-9B54-4231DB49E8C6}" srcOrd="0" destOrd="0" presId="urn:microsoft.com/office/officeart/2005/8/layout/vProcess5"/>
    <dgm:cxn modelId="{826E7FE1-C600-405F-AF25-E99923B0006B}" srcId="{3890D131-EAA9-488B-A7B4-F67C29840C94}" destId="{96BF4596-944D-4C3D-8EF1-6783C160F6C6}" srcOrd="1" destOrd="0" parTransId="{F6370316-F168-4EC5-9E09-30797DC126A1}" sibTransId="{669AC04B-BEEB-4475-8969-C81F013A9AC0}"/>
    <dgm:cxn modelId="{54F16BF1-5920-484C-9369-B18E1DC6B098}" type="presOf" srcId="{96BF4596-944D-4C3D-8EF1-6783C160F6C6}" destId="{104FFADB-02C7-6444-9517-D0D21EE19F6D}" srcOrd="1" destOrd="0" presId="urn:microsoft.com/office/officeart/2005/8/layout/vProcess5"/>
    <dgm:cxn modelId="{A8F048A2-F1FD-B94D-8E52-A48FEA558832}" type="presParOf" srcId="{0AE984A7-1896-CB4D-B4F9-E17936DA31F9}" destId="{09ADE459-68EE-DC49-864F-6B81AFEE4AAD}" srcOrd="0" destOrd="0" presId="urn:microsoft.com/office/officeart/2005/8/layout/vProcess5"/>
    <dgm:cxn modelId="{04B27ACD-435C-1B46-9112-57039547D400}" type="presParOf" srcId="{0AE984A7-1896-CB4D-B4F9-E17936DA31F9}" destId="{ECF70BB7-70EF-BF48-B801-20BD5C075F7F}" srcOrd="1" destOrd="0" presId="urn:microsoft.com/office/officeart/2005/8/layout/vProcess5"/>
    <dgm:cxn modelId="{EE55950C-D856-334D-A0F3-6201E1553B2B}" type="presParOf" srcId="{0AE984A7-1896-CB4D-B4F9-E17936DA31F9}" destId="{091F5236-11B8-7F4A-9B54-4231DB49E8C6}" srcOrd="2" destOrd="0" presId="urn:microsoft.com/office/officeart/2005/8/layout/vProcess5"/>
    <dgm:cxn modelId="{A4120211-A8D9-8F4B-8BA1-4A016C74D1FA}" type="presParOf" srcId="{0AE984A7-1896-CB4D-B4F9-E17936DA31F9}" destId="{1FD10B7E-D63B-2841-8722-F49C3503C58D}" srcOrd="3" destOrd="0" presId="urn:microsoft.com/office/officeart/2005/8/layout/vProcess5"/>
    <dgm:cxn modelId="{D632A223-CCB1-3243-B5F6-1827859B9D62}" type="presParOf" srcId="{0AE984A7-1896-CB4D-B4F9-E17936DA31F9}" destId="{CB22EC35-F057-494B-9017-B11FB6E04534}" srcOrd="4" destOrd="0" presId="urn:microsoft.com/office/officeart/2005/8/layout/vProcess5"/>
    <dgm:cxn modelId="{B9CD3973-B38E-4D48-9951-08DD399624F1}" type="presParOf" srcId="{0AE984A7-1896-CB4D-B4F9-E17936DA31F9}" destId="{104FFADB-02C7-6444-9517-D0D21EE19F6D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F9342-8D1D-474B-8CEC-89E29DE03427}">
      <dsp:nvSpPr>
        <dsp:cNvPr id="0" name=""/>
        <dsp:cNvSpPr/>
      </dsp:nvSpPr>
      <dsp:spPr>
        <a:xfrm>
          <a:off x="1966" y="951584"/>
          <a:ext cx="3022971" cy="362756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602" tIns="0" rIns="298602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Resisting the righting reflex – the desire to fix what is wrong.</a:t>
          </a:r>
        </a:p>
      </dsp:txBody>
      <dsp:txXfrm>
        <a:off x="1966" y="2402610"/>
        <a:ext cx="3022971" cy="2176539"/>
      </dsp:txXfrm>
    </dsp:sp>
    <dsp:sp modelId="{AF21C001-F37B-D04B-8434-6BD3E4D63F2B}">
      <dsp:nvSpPr>
        <dsp:cNvPr id="0" name=""/>
        <dsp:cNvSpPr/>
      </dsp:nvSpPr>
      <dsp:spPr>
        <a:xfrm>
          <a:off x="1966" y="951584"/>
          <a:ext cx="3022971" cy="145102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602" tIns="165100" rIns="298602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01</a:t>
          </a:r>
        </a:p>
      </dsp:txBody>
      <dsp:txXfrm>
        <a:off x="1966" y="951584"/>
        <a:ext cx="3022971" cy="1451026"/>
      </dsp:txXfrm>
    </dsp:sp>
    <dsp:sp modelId="{72BA500C-AC76-A348-BE9C-08965B18C774}">
      <dsp:nvSpPr>
        <dsp:cNvPr id="0" name=""/>
        <dsp:cNvSpPr/>
      </dsp:nvSpPr>
      <dsp:spPr>
        <a:xfrm>
          <a:off x="3266775" y="951584"/>
          <a:ext cx="3022971" cy="3627566"/>
        </a:xfrm>
        <a:prstGeom prst="rect">
          <a:avLst/>
        </a:prstGeom>
        <a:solidFill>
          <a:schemeClr val="accent5">
            <a:hueOff val="17409864"/>
            <a:satOff val="7692"/>
            <a:lumOff val="-8432"/>
            <a:alphaOff val="0"/>
          </a:schemeClr>
        </a:solidFill>
        <a:ln w="12700" cap="flat" cmpd="sng" algn="ctr">
          <a:solidFill>
            <a:schemeClr val="accent5">
              <a:hueOff val="17409864"/>
              <a:satOff val="7692"/>
              <a:lumOff val="-843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602" tIns="0" rIns="298602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Directing-guiding-following – finding client’s strength and moving forward from there</a:t>
          </a:r>
        </a:p>
      </dsp:txBody>
      <dsp:txXfrm>
        <a:off x="3266775" y="2402610"/>
        <a:ext cx="3022971" cy="2176539"/>
      </dsp:txXfrm>
    </dsp:sp>
    <dsp:sp modelId="{0E94106D-FDC4-404B-92A5-162D54D303F3}">
      <dsp:nvSpPr>
        <dsp:cNvPr id="0" name=""/>
        <dsp:cNvSpPr/>
      </dsp:nvSpPr>
      <dsp:spPr>
        <a:xfrm>
          <a:off x="3266775" y="951584"/>
          <a:ext cx="3022971" cy="145102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602" tIns="165100" rIns="298602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/>
            <a:t>02</a:t>
          </a:r>
        </a:p>
      </dsp:txBody>
      <dsp:txXfrm>
        <a:off x="3266775" y="951584"/>
        <a:ext cx="3022971" cy="1451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D7925B-C125-4C83-83ED-997282DE9CDD}">
      <dsp:nvSpPr>
        <dsp:cNvPr id="0" name=""/>
        <dsp:cNvSpPr/>
      </dsp:nvSpPr>
      <dsp:spPr>
        <a:xfrm>
          <a:off x="0" y="903636"/>
          <a:ext cx="6303729" cy="16682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9360D3-2B6B-4268-A60D-45BD34AA5B2A}">
      <dsp:nvSpPr>
        <dsp:cNvPr id="0" name=""/>
        <dsp:cNvSpPr/>
      </dsp:nvSpPr>
      <dsp:spPr>
        <a:xfrm>
          <a:off x="504646" y="1278992"/>
          <a:ext cx="917538" cy="9175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983BDB-7F63-413F-84AA-252118F5C8B1}">
      <dsp:nvSpPr>
        <dsp:cNvPr id="0" name=""/>
        <dsp:cNvSpPr/>
      </dsp:nvSpPr>
      <dsp:spPr>
        <a:xfrm>
          <a:off x="1926830" y="903636"/>
          <a:ext cx="4376898" cy="1668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557" tIns="176557" rIns="176557" bIns="17655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SCALING QUESTIONS.</a:t>
          </a:r>
        </a:p>
      </dsp:txBody>
      <dsp:txXfrm>
        <a:off x="1926830" y="903636"/>
        <a:ext cx="4376898" cy="1668251"/>
      </dsp:txXfrm>
    </dsp:sp>
    <dsp:sp modelId="{1568A77F-EBB1-46B5-89BC-F5EEE8BCD67D}">
      <dsp:nvSpPr>
        <dsp:cNvPr id="0" name=""/>
        <dsp:cNvSpPr/>
      </dsp:nvSpPr>
      <dsp:spPr>
        <a:xfrm>
          <a:off x="0" y="2988950"/>
          <a:ext cx="6303729" cy="16682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DF8AD8-9AC9-4C5E-A768-B600FEB4486B}">
      <dsp:nvSpPr>
        <dsp:cNvPr id="0" name=""/>
        <dsp:cNvSpPr/>
      </dsp:nvSpPr>
      <dsp:spPr>
        <a:xfrm>
          <a:off x="504646" y="3364307"/>
          <a:ext cx="917538" cy="9175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5D6F0-B33F-4D5C-BCE1-D1E5F0E03A81}">
      <dsp:nvSpPr>
        <dsp:cNvPr id="0" name=""/>
        <dsp:cNvSpPr/>
      </dsp:nvSpPr>
      <dsp:spPr>
        <a:xfrm>
          <a:off x="1926830" y="2988950"/>
          <a:ext cx="4376898" cy="16682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557" tIns="176557" rIns="176557" bIns="17655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VISUALIZATION</a:t>
          </a:r>
        </a:p>
      </dsp:txBody>
      <dsp:txXfrm>
        <a:off x="1926830" y="2988950"/>
        <a:ext cx="4376898" cy="16682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3F8B8-69CA-46F7-955F-E8B1A7800B4A}">
      <dsp:nvSpPr>
        <dsp:cNvPr id="0" name=""/>
        <dsp:cNvSpPr/>
      </dsp:nvSpPr>
      <dsp:spPr>
        <a:xfrm>
          <a:off x="973190" y="986724"/>
          <a:ext cx="1264141" cy="126414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F5207D-439E-4AA9-8EFF-DBD66BC538E6}">
      <dsp:nvSpPr>
        <dsp:cNvPr id="0" name=""/>
        <dsp:cNvSpPr/>
      </dsp:nvSpPr>
      <dsp:spPr>
        <a:xfrm>
          <a:off x="1242597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8A8412-2CC9-4B4F-8229-75951D0A5325}">
      <dsp:nvSpPr>
        <dsp:cNvPr id="0" name=""/>
        <dsp:cNvSpPr/>
      </dsp:nvSpPr>
      <dsp:spPr>
        <a:xfrm>
          <a:off x="569079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3-PART  QUESTIONS</a:t>
          </a:r>
        </a:p>
      </dsp:txBody>
      <dsp:txXfrm>
        <a:off x="569079" y="2644614"/>
        <a:ext cx="2072362" cy="720000"/>
      </dsp:txXfrm>
    </dsp:sp>
    <dsp:sp modelId="{3192CA0C-7E4D-404A-9B55-F67F8B0867A8}">
      <dsp:nvSpPr>
        <dsp:cNvPr id="0" name=""/>
        <dsp:cNvSpPr/>
      </dsp:nvSpPr>
      <dsp:spPr>
        <a:xfrm>
          <a:off x="3408216" y="986724"/>
          <a:ext cx="1264141" cy="126414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2E51F5-5334-49B4-B2EF-B3764CC65B4C}">
      <dsp:nvSpPr>
        <dsp:cNvPr id="0" name=""/>
        <dsp:cNvSpPr/>
      </dsp:nvSpPr>
      <dsp:spPr>
        <a:xfrm>
          <a:off x="3677623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E82928-E1E2-4021-9523-EFC26A679949}">
      <dsp:nvSpPr>
        <dsp:cNvPr id="0" name=""/>
        <dsp:cNvSpPr/>
      </dsp:nvSpPr>
      <dsp:spPr>
        <a:xfrm>
          <a:off x="3004105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WHAT WOULD YOU LIKE TO SEE HAPPEN</a:t>
          </a:r>
        </a:p>
      </dsp:txBody>
      <dsp:txXfrm>
        <a:off x="3004105" y="2644614"/>
        <a:ext cx="2072362" cy="720000"/>
      </dsp:txXfrm>
    </dsp:sp>
    <dsp:sp modelId="{654CBC3F-0234-4F5D-8C9E-2AA2D63455EC}">
      <dsp:nvSpPr>
        <dsp:cNvPr id="0" name=""/>
        <dsp:cNvSpPr/>
      </dsp:nvSpPr>
      <dsp:spPr>
        <a:xfrm>
          <a:off x="5843242" y="986724"/>
          <a:ext cx="1264141" cy="126414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49F87B-AB76-441C-83B6-770A9CA60A4B}">
      <dsp:nvSpPr>
        <dsp:cNvPr id="0" name=""/>
        <dsp:cNvSpPr/>
      </dsp:nvSpPr>
      <dsp:spPr>
        <a:xfrm>
          <a:off x="6112649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8F1FAA-45F7-46F1-A68A-8DE38B60C6DA}">
      <dsp:nvSpPr>
        <dsp:cNvPr id="0" name=""/>
        <dsp:cNvSpPr/>
      </dsp:nvSpPr>
      <dsp:spPr>
        <a:xfrm>
          <a:off x="5439131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HOW MIGHT YOU ACCOMLISH THAT?</a:t>
          </a:r>
        </a:p>
      </dsp:txBody>
      <dsp:txXfrm>
        <a:off x="5439131" y="2644614"/>
        <a:ext cx="2072362" cy="720000"/>
      </dsp:txXfrm>
    </dsp:sp>
    <dsp:sp modelId="{B1F07A4F-5BED-4C6B-B97D-428D88EAF45F}">
      <dsp:nvSpPr>
        <dsp:cNvPr id="0" name=""/>
        <dsp:cNvSpPr/>
      </dsp:nvSpPr>
      <dsp:spPr>
        <a:xfrm>
          <a:off x="8278268" y="986724"/>
          <a:ext cx="1264141" cy="126414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D4E67-3195-4EC6-8D5C-B4B20B34A8D1}">
      <dsp:nvSpPr>
        <dsp:cNvPr id="0" name=""/>
        <dsp:cNvSpPr/>
      </dsp:nvSpPr>
      <dsp:spPr>
        <a:xfrm>
          <a:off x="8547675" y="1256131"/>
          <a:ext cx="725326" cy="7253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3BDDF-A85E-43B2-B6EA-97574E67E593}">
      <dsp:nvSpPr>
        <dsp:cNvPr id="0" name=""/>
        <dsp:cNvSpPr/>
      </dsp:nvSpPr>
      <dsp:spPr>
        <a:xfrm>
          <a:off x="7874157" y="2644614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/>
            <a:t>ON A SCALE OF 1-10 HOW CONFIDENT ARE YOU?</a:t>
          </a:r>
        </a:p>
      </dsp:txBody>
      <dsp:txXfrm>
        <a:off x="7874157" y="2644614"/>
        <a:ext cx="207236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70BB7-70EF-BF48-B801-20BD5C075F7F}">
      <dsp:nvSpPr>
        <dsp:cNvPr id="0" name=""/>
        <dsp:cNvSpPr/>
      </dsp:nvSpPr>
      <dsp:spPr>
        <a:xfrm>
          <a:off x="0" y="0"/>
          <a:ext cx="5725126" cy="250407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IMAGINE YOU HAVE OBTAINED YOUR GOAL; WHAT WOULD BE DIFFERENT?</a:t>
          </a:r>
        </a:p>
      </dsp:txBody>
      <dsp:txXfrm>
        <a:off x="73342" y="73342"/>
        <a:ext cx="3136973" cy="2357386"/>
      </dsp:txXfrm>
    </dsp:sp>
    <dsp:sp modelId="{091F5236-11B8-7F4A-9B54-4231DB49E8C6}">
      <dsp:nvSpPr>
        <dsp:cNvPr id="0" name=""/>
        <dsp:cNvSpPr/>
      </dsp:nvSpPr>
      <dsp:spPr>
        <a:xfrm>
          <a:off x="1010316" y="3060531"/>
          <a:ext cx="5725126" cy="2504070"/>
        </a:xfrm>
        <a:prstGeom prst="roundRect">
          <a:avLst>
            <a:gd name="adj" fmla="val 10000"/>
          </a:avLst>
        </a:prstGeom>
        <a:solidFill>
          <a:schemeClr val="accent2">
            <a:hueOff val="-2449550"/>
            <a:satOff val="-11314"/>
            <a:lumOff val="-23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VISUALIZATION BOARDS</a:t>
          </a:r>
        </a:p>
      </dsp:txBody>
      <dsp:txXfrm>
        <a:off x="1083658" y="3133873"/>
        <a:ext cx="2940480" cy="2357386"/>
      </dsp:txXfrm>
    </dsp:sp>
    <dsp:sp modelId="{1FD10B7E-D63B-2841-8722-F49C3503C58D}">
      <dsp:nvSpPr>
        <dsp:cNvPr id="0" name=""/>
        <dsp:cNvSpPr/>
      </dsp:nvSpPr>
      <dsp:spPr>
        <a:xfrm>
          <a:off x="4097480" y="1968477"/>
          <a:ext cx="1627646" cy="162764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4463700" y="1968477"/>
        <a:ext cx="895206" cy="1224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32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516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821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57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954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17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49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2369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884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1712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11/3/20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08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906370-1564-49FA-A802-58546B392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68664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85888F-B4E4-4179-A9E0-66491CE21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</a:blip>
          <a:srcRect t="14246" b="1270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F640709-BDFD-453B-B75D-6212E7A87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11500" y="370600"/>
            <a:ext cx="5923842" cy="5923842"/>
          </a:xfrm>
          <a:prstGeom prst="ellips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A1877D-465E-D440-9D43-EBB161FEA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77192" y="1032483"/>
            <a:ext cx="5037616" cy="2982360"/>
          </a:xfrm>
        </p:spPr>
        <p:txBody>
          <a:bodyPr>
            <a:normAutofit/>
          </a:bodyPr>
          <a:lstStyle/>
          <a:p>
            <a:r>
              <a:rPr lang="en-US" dirty="0"/>
              <a:t>Motivational interviewing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2D6AC-4DA0-2446-ACB3-2948C7458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77192" y="4106918"/>
            <a:ext cx="5037616" cy="1655762"/>
          </a:xfrm>
        </p:spPr>
        <p:txBody>
          <a:bodyPr>
            <a:normAutofit/>
          </a:bodyPr>
          <a:lstStyle/>
          <a:p>
            <a:r>
              <a:rPr lang="en-US" dirty="0"/>
              <a:t>Week 1 lesson 2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B4019478-3FDC-438C-8848-1D7DA864A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366740" flipV="1">
            <a:off x="2607299" y="8363"/>
            <a:ext cx="6816262" cy="6816262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406479-1D57-4209-B128-3C8174624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53400" y="4609861"/>
            <a:ext cx="873032" cy="849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31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375873-C82C-C14B-B9C3-19FFDBB6F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BFE9B-2030-7648-BC2D-57860CFBD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Non-directive</a:t>
            </a:r>
          </a:p>
          <a:p>
            <a:r>
              <a:rPr lang="en-US" dirty="0"/>
              <a:t>Socratic</a:t>
            </a:r>
          </a:p>
          <a:p>
            <a:r>
              <a:rPr lang="en-US" dirty="0"/>
              <a:t>Slow the pace</a:t>
            </a:r>
          </a:p>
          <a:p>
            <a:r>
              <a:rPr lang="en-US" dirty="0"/>
              <a:t>Learn , don’t teach</a:t>
            </a:r>
          </a:p>
          <a:p>
            <a:r>
              <a:rPr lang="en-US" dirty="0"/>
              <a:t>Directing-guiding-following</a:t>
            </a:r>
          </a:p>
          <a:p>
            <a:r>
              <a:rPr lang="en-US" dirty="0"/>
              <a:t>Opinion</a:t>
            </a:r>
          </a:p>
          <a:p>
            <a:r>
              <a:rPr lang="en-US" dirty="0"/>
              <a:t>Schema</a:t>
            </a:r>
          </a:p>
          <a:p>
            <a:r>
              <a:rPr lang="en-US" dirty="0"/>
              <a:t>Generalizing</a:t>
            </a:r>
          </a:p>
          <a:p>
            <a:r>
              <a:rPr lang="en-US" dirty="0"/>
              <a:t>Resist the righting reflex</a:t>
            </a:r>
          </a:p>
          <a:p>
            <a:r>
              <a:rPr lang="en-US" dirty="0"/>
              <a:t>Scaling questions</a:t>
            </a:r>
          </a:p>
          <a:p>
            <a:r>
              <a:rPr lang="en-US" dirty="0"/>
              <a:t>Visualization</a:t>
            </a:r>
          </a:p>
          <a:p>
            <a:r>
              <a:rPr lang="en-US" dirty="0"/>
              <a:t>Critique Gloria videos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505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DBC8166-481C-4473-95F5-9A5B9073B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A5CE6E-90AF-4D43-A014-1F9EC83EB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512467" cy="6858000"/>
          </a:xfrm>
          <a:custGeom>
            <a:avLst/>
            <a:gdLst>
              <a:gd name="connsiteX0" fmla="*/ 0 w 4512467"/>
              <a:gd name="connsiteY0" fmla="*/ 0 h 6858000"/>
              <a:gd name="connsiteX1" fmla="*/ 2579526 w 4512467"/>
              <a:gd name="connsiteY1" fmla="*/ 0 h 6858000"/>
              <a:gd name="connsiteX2" fmla="*/ 2583267 w 4512467"/>
              <a:gd name="connsiteY2" fmla="*/ 2151 h 6858000"/>
              <a:gd name="connsiteX3" fmla="*/ 4512467 w 4512467"/>
              <a:gd name="connsiteY3" fmla="*/ 3429000 h 6858000"/>
              <a:gd name="connsiteX4" fmla="*/ 2583267 w 4512467"/>
              <a:gd name="connsiteY4" fmla="*/ 6855849 h 6858000"/>
              <a:gd name="connsiteX5" fmla="*/ 2579526 w 4512467"/>
              <a:gd name="connsiteY5" fmla="*/ 6858000 h 6858000"/>
              <a:gd name="connsiteX6" fmla="*/ 0 w 45124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2467" h="6858000">
                <a:moveTo>
                  <a:pt x="0" y="0"/>
                </a:moveTo>
                <a:lnTo>
                  <a:pt x="2579526" y="0"/>
                </a:lnTo>
                <a:lnTo>
                  <a:pt x="2583267" y="2151"/>
                </a:lnTo>
                <a:cubicBezTo>
                  <a:pt x="3739868" y="704919"/>
                  <a:pt x="4512467" y="1976735"/>
                  <a:pt x="4512467" y="3429000"/>
                </a:cubicBezTo>
                <a:cubicBezTo>
                  <a:pt x="4512467" y="4881266"/>
                  <a:pt x="3739868" y="6153081"/>
                  <a:pt x="2583267" y="6855849"/>
                </a:cubicBezTo>
                <a:lnTo>
                  <a:pt x="257952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CABE12-883A-414F-8AB8-F6809DB12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467"/>
            <a:ext cx="2951205" cy="5571066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TERMS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2581BC2-8C99-4B3F-9618-C134F77118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401633"/>
              </p:ext>
            </p:extLst>
          </p:nvPr>
        </p:nvGraphicFramePr>
        <p:xfrm>
          <a:off x="5207640" y="643466"/>
          <a:ext cx="6291714" cy="5530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6819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545D489D-16E1-484D-867B-144368D74B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9A496F5-B01E-4BF8-9D1E-C4E53B6F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2257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6E895C8D-1379-40B8-8B1B-B6F5AEAF0A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746107">
            <a:off x="2906963" y="1348064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513155-74D3-9240-9A0F-B59AAA33B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467"/>
            <a:ext cx="2951205" cy="557106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TECHNIQUES</a:t>
            </a:r>
          </a:p>
        </p:txBody>
      </p:sp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15083B56-DE3D-43AC-8B0D-85F20F9BE7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816807"/>
              </p:ext>
            </p:extLst>
          </p:nvPr>
        </p:nvGraphicFramePr>
        <p:xfrm>
          <a:off x="5237018" y="653693"/>
          <a:ext cx="6303729" cy="5560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454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2B703B-46F9-481A-A605-82E2A828C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BA757F-ACC0-354D-A398-9CA92CF6C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863"/>
            <a:ext cx="10515600" cy="1004594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SCALING QUESTIONS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3BE4D7-0C3D-4906-B230-A1C5B4665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496" y="1587970"/>
            <a:ext cx="11033008" cy="4768380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99FF7C6-32B7-4E1A-8E6A-81D9A08C9C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1350768"/>
              </p:ext>
            </p:extLst>
          </p:nvPr>
        </p:nvGraphicFramePr>
        <p:xfrm>
          <a:off x="838200" y="180091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077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>
            <a:extLst>
              <a:ext uri="{FF2B5EF4-FFF2-40B4-BE49-F238E27FC236}">
                <a16:creationId xmlns:a16="http://schemas.microsoft.com/office/drawing/2014/main" id="{AE5A632B-B15A-489E-8337-BC0F40DBC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0">
            <a:extLst>
              <a:ext uri="{FF2B5EF4-FFF2-40B4-BE49-F238E27FC236}">
                <a16:creationId xmlns:a16="http://schemas.microsoft.com/office/drawing/2014/main" id="{6E895C8D-1379-40B8-8B1B-B6F5AEAF0A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05262" y="859948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FC44DF-8A6A-9A47-ADFE-457668A72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467"/>
            <a:ext cx="2951205" cy="5571066"/>
          </a:xfrm>
        </p:spPr>
        <p:txBody>
          <a:bodyPr>
            <a:normAutofit/>
          </a:bodyPr>
          <a:lstStyle/>
          <a:p>
            <a:r>
              <a:rPr lang="en-US" sz="3000">
                <a:solidFill>
                  <a:srgbClr val="FFFFFF"/>
                </a:solidFill>
              </a:rPr>
              <a:t>VISUALIZATION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51547D7-AD18-407B-A5F4-F8225B5DC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5452" y="434266"/>
            <a:ext cx="7217701" cy="5922084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4A4BFE8B-E70E-4E8E-BF26-81F0F92614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2085874"/>
              </p:ext>
            </p:extLst>
          </p:nvPr>
        </p:nvGraphicFramePr>
        <p:xfrm>
          <a:off x="4763911" y="609600"/>
          <a:ext cx="6735443" cy="5564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9443785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Office">
      <a:dk1>
        <a:srgbClr val="000000"/>
      </a:dk1>
      <a:lt1>
        <a:srgbClr val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Festival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</Words>
  <Application>Microsoft Macintosh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ShapesVTI</vt:lpstr>
      <vt:lpstr>Motivational interviewing</vt:lpstr>
      <vt:lpstr>AGENDA</vt:lpstr>
      <vt:lpstr>TERMS</vt:lpstr>
      <vt:lpstr>TECHNIQUES</vt:lpstr>
      <vt:lpstr>SCALING QUESTIONS</vt:lpstr>
      <vt:lpstr>VISUALIZATION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Motivational interviewing</dc:title>
  <dc:creator>Robyn Greene</dc:creator>
  <cp:lastModifiedBy>Robyn Greene</cp:lastModifiedBy>
  <cp:revision>1</cp:revision>
  <dcterms:created xsi:type="dcterms:W3CDTF">2020-11-03T15:53:44Z</dcterms:created>
  <dcterms:modified xsi:type="dcterms:W3CDTF">2020-11-03T15:54:45Z</dcterms:modified>
</cp:coreProperties>
</file>