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781"/>
  </p:normalViewPr>
  <p:slideViewPr>
    <p:cSldViewPr snapToGrid="0" snapToObjects="1">
      <p:cViewPr varScale="1">
        <p:scale>
          <a:sx n="90" d="100"/>
          <a:sy n="90" d="100"/>
        </p:scale>
        <p:origin x="232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6AEBD-BE16-2140-8556-0754C7F74F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DARN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93C44B-CF4D-CB4F-808B-ED09B79201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Desire ability reasons need</a:t>
            </a:r>
          </a:p>
        </p:txBody>
      </p:sp>
    </p:spTree>
    <p:extLst>
      <p:ext uri="{BB962C8B-B14F-4D97-AF65-F5344CB8AC3E}">
        <p14:creationId xmlns:p14="http://schemas.microsoft.com/office/powerpoint/2010/main" val="3728287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5F860-DEA8-9B40-ACBB-9FFB5686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DARN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0559D-C010-1148-9A45-E201B4352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https-//</a:t>
            </a:r>
            <a:r>
              <a:rPr lang="en-US" dirty="0" err="1"/>
              <a:t>youtu.be</a:t>
            </a:r>
            <a:r>
              <a:rPr lang="en-US" dirty="0"/>
              <a:t>/zeHtv7H4y7k</a:t>
            </a:r>
          </a:p>
        </p:txBody>
      </p:sp>
    </p:spTree>
    <p:extLst>
      <p:ext uri="{BB962C8B-B14F-4D97-AF65-F5344CB8AC3E}">
        <p14:creationId xmlns:p14="http://schemas.microsoft.com/office/powerpoint/2010/main" val="3589314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1E0C61-097E-A542-8D01-A525C76C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DESIRE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27CF4-C266-3B46-B503-31BB5A158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594" y="1240077"/>
            <a:ext cx="6034827" cy="4916465"/>
          </a:xfrm>
        </p:spPr>
        <p:txBody>
          <a:bodyPr anchor="t">
            <a:normAutofit/>
          </a:bodyPr>
          <a:lstStyle/>
          <a:p>
            <a:r>
              <a:rPr lang="en-US" dirty="0"/>
              <a:t>Desire questions most often contain verbs such as wish, want,&amp; like</a:t>
            </a:r>
          </a:p>
          <a:p>
            <a:r>
              <a:rPr lang="en-US" dirty="0"/>
              <a:t>Part of envisioning questioning</a:t>
            </a:r>
          </a:p>
          <a:p>
            <a:pPr lvl="1"/>
            <a:r>
              <a:rPr lang="en-US" dirty="0"/>
              <a:t>How would you </a:t>
            </a:r>
            <a:r>
              <a:rPr lang="en-US" i="1" dirty="0"/>
              <a:t>like </a:t>
            </a:r>
            <a:r>
              <a:rPr lang="en-US" dirty="0"/>
              <a:t>to see things change</a:t>
            </a:r>
          </a:p>
          <a:p>
            <a:pPr lvl="1"/>
            <a:r>
              <a:rPr lang="en-US" dirty="0"/>
              <a:t>What do you </a:t>
            </a:r>
            <a:r>
              <a:rPr lang="en-US" i="1" dirty="0"/>
              <a:t>hope </a:t>
            </a:r>
            <a:r>
              <a:rPr lang="en-US" dirty="0"/>
              <a:t>our work together will accomplish</a:t>
            </a:r>
          </a:p>
          <a:p>
            <a:pPr lvl="1"/>
            <a:r>
              <a:rPr lang="en-US" dirty="0"/>
              <a:t>Tell me what you don’t </a:t>
            </a:r>
            <a:r>
              <a:rPr lang="en-US" i="1" dirty="0"/>
              <a:t>like about the ways things are now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764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6CE792-D4BA-F248-968B-AFA00CB13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F9EF4-4100-6646-8034-9381274A7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594" y="1240077"/>
            <a:ext cx="6034827" cy="4916465"/>
          </a:xfrm>
        </p:spPr>
        <p:txBody>
          <a:bodyPr anchor="t">
            <a:normAutofit/>
          </a:bodyPr>
          <a:lstStyle/>
          <a:p>
            <a:r>
              <a:rPr lang="en-US" dirty="0"/>
              <a:t>Ability questions talk about what a person </a:t>
            </a:r>
            <a:r>
              <a:rPr lang="en-US" b="1" dirty="0"/>
              <a:t>can do,</a:t>
            </a:r>
            <a:r>
              <a:rPr lang="en-US" dirty="0"/>
              <a:t> is </a:t>
            </a:r>
            <a:r>
              <a:rPr lang="en-US" b="1" dirty="0"/>
              <a:t>able to do,</a:t>
            </a:r>
            <a:r>
              <a:rPr lang="en-US" dirty="0"/>
              <a:t> or what they </a:t>
            </a:r>
            <a:r>
              <a:rPr lang="en-US" b="1" dirty="0"/>
              <a:t>could do</a:t>
            </a:r>
          </a:p>
          <a:p>
            <a:r>
              <a:rPr lang="en-US" dirty="0"/>
              <a:t>The question does not commit them to change</a:t>
            </a:r>
          </a:p>
        </p:txBody>
      </p:sp>
    </p:spTree>
    <p:extLst>
      <p:ext uri="{BB962C8B-B14F-4D97-AF65-F5344CB8AC3E}">
        <p14:creationId xmlns:p14="http://schemas.microsoft.com/office/powerpoint/2010/main" val="1979313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4449D2-10FF-6841-88D0-DBEBED010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reasons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C6ECA-14D6-7943-ACD4-975DDAAB7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594" y="1240077"/>
            <a:ext cx="6034827" cy="4916465"/>
          </a:xfrm>
        </p:spPr>
        <p:txBody>
          <a:bodyPr anchor="t">
            <a:normAutofit/>
          </a:bodyPr>
          <a:lstStyle/>
          <a:p>
            <a:r>
              <a:rPr lang="en-US" dirty="0"/>
              <a:t>Reason questions focus on specific reasons for the change to occur</a:t>
            </a:r>
          </a:p>
          <a:p>
            <a:r>
              <a:rPr lang="en-US" dirty="0"/>
              <a:t>Often using why or what </a:t>
            </a:r>
          </a:p>
          <a:p>
            <a:r>
              <a:rPr lang="en-US" dirty="0"/>
              <a:t>Similar to pros/cons listing or brainstorming</a:t>
            </a:r>
          </a:p>
          <a:p>
            <a:r>
              <a:rPr lang="en-US" dirty="0"/>
              <a:t>Often a summary/reflection of brainstorming</a:t>
            </a:r>
          </a:p>
        </p:txBody>
      </p:sp>
    </p:spTree>
    <p:extLst>
      <p:ext uri="{BB962C8B-B14F-4D97-AF65-F5344CB8AC3E}">
        <p14:creationId xmlns:p14="http://schemas.microsoft.com/office/powerpoint/2010/main" val="151731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B694F-1583-2A41-9093-6650B9BE5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D4A4C-4A64-9C42-9ADA-DA5AE146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594" y="1240077"/>
            <a:ext cx="6034827" cy="4916465"/>
          </a:xfrm>
        </p:spPr>
        <p:txBody>
          <a:bodyPr anchor="t">
            <a:normAutofit/>
          </a:bodyPr>
          <a:lstStyle/>
          <a:p>
            <a:r>
              <a:rPr lang="en-US" dirty="0"/>
              <a:t>Need language expresses an urgency to change w/out</a:t>
            </a:r>
          </a:p>
          <a:p>
            <a:pPr marL="0" indent="0">
              <a:buNone/>
            </a:pPr>
            <a:r>
              <a:rPr lang="en-US" dirty="0"/>
              <a:t>stating reasons</a:t>
            </a:r>
          </a:p>
          <a:p>
            <a:pPr marL="0" indent="0">
              <a:buNone/>
            </a:pPr>
            <a:r>
              <a:rPr lang="en-US" dirty="0"/>
              <a:t>It facilitates change talk from which reasons are evoked.</a:t>
            </a:r>
          </a:p>
          <a:p>
            <a:pPr marL="0" indent="0">
              <a:buNone/>
            </a:pPr>
            <a:r>
              <a:rPr lang="en-US" dirty="0"/>
              <a:t>Good time to use scaling questions or “the ruler” to determine importance.</a:t>
            </a:r>
          </a:p>
        </p:txBody>
      </p:sp>
    </p:spTree>
    <p:extLst>
      <p:ext uri="{BB962C8B-B14F-4D97-AF65-F5344CB8AC3E}">
        <p14:creationId xmlns:p14="http://schemas.microsoft.com/office/powerpoint/2010/main" val="2385936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1F93BD-8964-E349-B64D-1D2901FF6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US" dirty="0"/>
              <a:t>The wrong Question</a:t>
            </a:r>
          </a:p>
        </p:txBody>
      </p:sp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639F1-A3DD-174C-8EFC-CD197C468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1600199"/>
            <a:ext cx="6130003" cy="4297680"/>
          </a:xfrm>
        </p:spPr>
        <p:txBody>
          <a:bodyPr anchor="ctr">
            <a:normAutofit/>
          </a:bodyPr>
          <a:lstStyle/>
          <a:p>
            <a:r>
              <a:rPr lang="en-US" dirty="0"/>
              <a:t>Some open-ended questions are not recommended for Motivational Interviewing such as:</a:t>
            </a:r>
          </a:p>
          <a:p>
            <a:pPr lvl="1"/>
            <a:r>
              <a:rPr lang="en-US" dirty="0"/>
              <a:t>Why haven’t you changed?</a:t>
            </a:r>
          </a:p>
          <a:p>
            <a:pPr lvl="1"/>
            <a:r>
              <a:rPr lang="en-US" dirty="0"/>
              <a:t>What keeps you from doing this?</a:t>
            </a:r>
          </a:p>
          <a:p>
            <a:pPr lvl="1"/>
            <a:r>
              <a:rPr lang="en-US" dirty="0"/>
              <a:t>What were you thinking when you messed up?</a:t>
            </a:r>
          </a:p>
        </p:txBody>
      </p:sp>
    </p:spTree>
    <p:extLst>
      <p:ext uri="{BB962C8B-B14F-4D97-AF65-F5344CB8AC3E}">
        <p14:creationId xmlns:p14="http://schemas.microsoft.com/office/powerpoint/2010/main" val="691103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F6621CF-F493-40D5-98AE-24A9D3AD4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8" y="0"/>
            <a:ext cx="12194875" cy="4950268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BB99CE-8A52-7842-AC20-A6148E549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896" y="643467"/>
            <a:ext cx="5975956" cy="4127545"/>
          </a:xfrm>
        </p:spPr>
        <p:txBody>
          <a:bodyPr vert="horz" lIns="91440" tIns="45720" rIns="91440" bIns="0" rtlCol="0" anchor="ctr">
            <a:normAutofit/>
          </a:bodyPr>
          <a:lstStyle/>
          <a:p>
            <a:r>
              <a:rPr lang="en-US" sz="4800"/>
              <a:t>What’s wrong with those questions?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ADEE02A-D296-42EA-88F5-7803F69CEE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4950269"/>
            <a:ext cx="12191695" cy="19077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7315F-F300-014B-9251-9BB0D7059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8896" y="5118231"/>
            <a:ext cx="5975956" cy="977621"/>
          </a:xfrm>
        </p:spPr>
        <p:txBody>
          <a:bodyPr vert="horz" lIns="91440" tIns="91440" rIns="91440" bIns="91440" rtlCol="0"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cap="all" dirty="0">
                <a:solidFill>
                  <a:srgbClr val="FFFFFF"/>
                </a:solidFill>
              </a:rPr>
              <a:t>We  want to elicit change talk through open-ended questions. The ration of change talk to sustain talk is a predictor of change actually happening</a:t>
            </a:r>
          </a:p>
          <a:p>
            <a:pPr marL="0" indent="0">
              <a:buNone/>
            </a:pPr>
            <a:endParaRPr lang="en-US" sz="1800" cap="all" dirty="0">
              <a:solidFill>
                <a:srgbClr val="FFFFFF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3286A2-6C1D-4EFD-9704-413D6CA274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629" r="2" b="2"/>
          <a:stretch/>
        </p:blipFill>
        <p:spPr>
          <a:xfrm>
            <a:off x="3179" y="-2"/>
            <a:ext cx="4651117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09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22FE7-5A29-4EF6-B1EF-2CA55748A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192E09-EBC7-416C-B887-DFF915D7F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24498D-E084-44BE-A196-CFCE35564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BBC7667-C352-4842-9AFD-E5C16AD00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FDF9410-E530-4E71-A2C0-4C24B4896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6E2C81-2950-CC47-A3D2-E37C9CE2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66" y="1427304"/>
            <a:ext cx="8686800" cy="3241515"/>
          </a:xfrm>
        </p:spPr>
        <p:txBody>
          <a:bodyPr vert="horz" lIns="91440" tIns="45720" rIns="91440" bIns="0" rtlCol="0" anchor="ctr">
            <a:normAutofit/>
          </a:bodyPr>
          <a:lstStyle/>
          <a:p>
            <a:r>
              <a:rPr lang="en-US" sz="5400" dirty="0"/>
              <a:t>The key question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3268B1E-8861-4702-9529-5A8FB23A6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1094758"/>
            <a:ext cx="868680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C6646AE-8FD6-411E-8640-6CCB250D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4923706"/>
            <a:ext cx="868680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65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9F05FF-B535-004A-916D-E0CB1BFFB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When do we ask?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DC710-9C7A-4542-A0D9-E01839D74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594" y="1240077"/>
            <a:ext cx="6034827" cy="4916465"/>
          </a:xfrm>
        </p:spPr>
        <p:txBody>
          <a:bodyPr anchor="t">
            <a:normAutofit/>
          </a:bodyPr>
          <a:lstStyle/>
          <a:p>
            <a:r>
              <a:rPr lang="en-US" dirty="0"/>
              <a:t>The key question is generally asked during the action stage of change</a:t>
            </a:r>
          </a:p>
          <a:p>
            <a:r>
              <a:rPr lang="en-US" dirty="0"/>
              <a:t>It is a question about doing …asking for commitment.</a:t>
            </a:r>
          </a:p>
          <a:p>
            <a:r>
              <a:rPr lang="en-US" dirty="0"/>
              <a:t>Question is usually short and direct. ( can you do this in the next 24 hours?) </a:t>
            </a:r>
          </a:p>
          <a:p>
            <a:r>
              <a:rPr lang="en-US" dirty="0"/>
              <a:t>Can you do ______before we meet next week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27895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285</Words>
  <Application>Microsoft Macintosh PowerPoint</Application>
  <PresentationFormat>Widescreen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Gill Sans MT</vt:lpstr>
      <vt:lpstr>Gallery</vt:lpstr>
      <vt:lpstr>DARN</vt:lpstr>
      <vt:lpstr>DESIRE</vt:lpstr>
      <vt:lpstr>ABILITY</vt:lpstr>
      <vt:lpstr>reasons</vt:lpstr>
      <vt:lpstr>NEED</vt:lpstr>
      <vt:lpstr>The wrong Question</vt:lpstr>
      <vt:lpstr>What’s wrong with those questions?</vt:lpstr>
      <vt:lpstr>The key question</vt:lpstr>
      <vt:lpstr>When do we ask?</vt:lpstr>
      <vt:lpstr>DARN VIDEO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DARN</dc:title>
  <dc:creator>Robyn Greene</dc:creator>
  <cp:lastModifiedBy>Robyn Greene</cp:lastModifiedBy>
  <cp:revision>1</cp:revision>
  <dcterms:created xsi:type="dcterms:W3CDTF">2020-12-09T17:05:59Z</dcterms:created>
  <dcterms:modified xsi:type="dcterms:W3CDTF">2020-12-09T17:11:19Z</dcterms:modified>
</cp:coreProperties>
</file>