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5827"/>
  </p:normalViewPr>
  <p:slideViewPr>
    <p:cSldViewPr snapToGrid="0" snapToObjects="1">
      <p:cViewPr varScale="1">
        <p:scale>
          <a:sx n="90" d="100"/>
          <a:sy n="90" d="100"/>
        </p:scale>
        <p:origin x="232" y="6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svg"/><Relationship Id="rId1" Type="http://schemas.openxmlformats.org/officeDocument/2006/relationships/image" Target="../media/image29.png"/><Relationship Id="rId4" Type="http://schemas.openxmlformats.org/officeDocument/2006/relationships/image" Target="../media/image32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svg"/><Relationship Id="rId1" Type="http://schemas.openxmlformats.org/officeDocument/2006/relationships/image" Target="../media/image29.png"/><Relationship Id="rId4" Type="http://schemas.openxmlformats.org/officeDocument/2006/relationships/image" Target="../media/image3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B29F98-51F1-499A-99DA-5A097B7B6DAA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0948AF12-71C4-4E5F-8A5C-73BDA48555E0}">
      <dgm:prSet/>
      <dgm:spPr/>
      <dgm:t>
        <a:bodyPr/>
        <a:lstStyle/>
        <a:p>
          <a:r>
            <a:rPr lang="en-US"/>
            <a:t>Resist the righting reflex</a:t>
          </a:r>
        </a:p>
      </dgm:t>
    </dgm:pt>
    <dgm:pt modelId="{B4775A39-5BB1-4B64-A3E1-8BD7D03E5014}" type="parTrans" cxnId="{029467EA-418A-4FE1-9CCD-02432E1D381C}">
      <dgm:prSet/>
      <dgm:spPr/>
      <dgm:t>
        <a:bodyPr/>
        <a:lstStyle/>
        <a:p>
          <a:endParaRPr lang="en-US"/>
        </a:p>
      </dgm:t>
    </dgm:pt>
    <dgm:pt modelId="{9F77F2ED-148A-4763-BE17-65F023CA41B8}" type="sibTrans" cxnId="{029467EA-418A-4FE1-9CCD-02432E1D381C}">
      <dgm:prSet/>
      <dgm:spPr/>
      <dgm:t>
        <a:bodyPr/>
        <a:lstStyle/>
        <a:p>
          <a:endParaRPr lang="en-US"/>
        </a:p>
      </dgm:t>
    </dgm:pt>
    <dgm:pt modelId="{233CA489-0D5F-4FA3-B80D-82905896BE2B}">
      <dgm:prSet/>
      <dgm:spPr/>
      <dgm:t>
        <a:bodyPr/>
        <a:lstStyle/>
        <a:p>
          <a:r>
            <a:rPr lang="en-US"/>
            <a:t>Turn negative cognitions/phrase into strength through reflection.</a:t>
          </a:r>
        </a:p>
      </dgm:t>
    </dgm:pt>
    <dgm:pt modelId="{B2A8EC7F-7E71-4938-98B9-2BDFC554C2CC}" type="parTrans" cxnId="{2BC5AE8F-E06A-4E3C-AC94-15F6FC01D650}">
      <dgm:prSet/>
      <dgm:spPr/>
      <dgm:t>
        <a:bodyPr/>
        <a:lstStyle/>
        <a:p>
          <a:endParaRPr lang="en-US"/>
        </a:p>
      </dgm:t>
    </dgm:pt>
    <dgm:pt modelId="{4537BB33-3ECA-4CA2-8D77-185D73FF85C5}" type="sibTrans" cxnId="{2BC5AE8F-E06A-4E3C-AC94-15F6FC01D650}">
      <dgm:prSet/>
      <dgm:spPr/>
      <dgm:t>
        <a:bodyPr/>
        <a:lstStyle/>
        <a:p>
          <a:endParaRPr lang="en-US"/>
        </a:p>
      </dgm:t>
    </dgm:pt>
    <dgm:pt modelId="{3A9BCAFD-6FD8-E644-9CF9-D268B1284DAC}" type="pres">
      <dgm:prSet presAssocID="{3BB29F98-51F1-499A-99DA-5A097B7B6DAA}" presName="vert0" presStyleCnt="0">
        <dgm:presLayoutVars>
          <dgm:dir/>
          <dgm:animOne val="branch"/>
          <dgm:animLvl val="lvl"/>
        </dgm:presLayoutVars>
      </dgm:prSet>
      <dgm:spPr/>
    </dgm:pt>
    <dgm:pt modelId="{487A21A4-35B9-DE43-B798-8CAF7DA38089}" type="pres">
      <dgm:prSet presAssocID="{0948AF12-71C4-4E5F-8A5C-73BDA48555E0}" presName="thickLine" presStyleLbl="alignNode1" presStyleIdx="0" presStyleCnt="2"/>
      <dgm:spPr/>
    </dgm:pt>
    <dgm:pt modelId="{EE1163D1-7BC8-E447-B314-679ECCB9D891}" type="pres">
      <dgm:prSet presAssocID="{0948AF12-71C4-4E5F-8A5C-73BDA48555E0}" presName="horz1" presStyleCnt="0"/>
      <dgm:spPr/>
    </dgm:pt>
    <dgm:pt modelId="{BB5CE96D-60C2-2546-810B-6C3C5F73A111}" type="pres">
      <dgm:prSet presAssocID="{0948AF12-71C4-4E5F-8A5C-73BDA48555E0}" presName="tx1" presStyleLbl="revTx" presStyleIdx="0" presStyleCnt="2"/>
      <dgm:spPr/>
    </dgm:pt>
    <dgm:pt modelId="{56366F4C-69B2-0A45-B25C-370173170A29}" type="pres">
      <dgm:prSet presAssocID="{0948AF12-71C4-4E5F-8A5C-73BDA48555E0}" presName="vert1" presStyleCnt="0"/>
      <dgm:spPr/>
    </dgm:pt>
    <dgm:pt modelId="{9BF16F24-DA0F-3A44-A7ED-649438151991}" type="pres">
      <dgm:prSet presAssocID="{233CA489-0D5F-4FA3-B80D-82905896BE2B}" presName="thickLine" presStyleLbl="alignNode1" presStyleIdx="1" presStyleCnt="2"/>
      <dgm:spPr/>
    </dgm:pt>
    <dgm:pt modelId="{D1813A57-BB53-BE47-BAA2-3F46D16E1801}" type="pres">
      <dgm:prSet presAssocID="{233CA489-0D5F-4FA3-B80D-82905896BE2B}" presName="horz1" presStyleCnt="0"/>
      <dgm:spPr/>
    </dgm:pt>
    <dgm:pt modelId="{985D8ADD-ACC1-F144-B7E1-06C089BC510F}" type="pres">
      <dgm:prSet presAssocID="{233CA489-0D5F-4FA3-B80D-82905896BE2B}" presName="tx1" presStyleLbl="revTx" presStyleIdx="1" presStyleCnt="2"/>
      <dgm:spPr/>
    </dgm:pt>
    <dgm:pt modelId="{1DD8896B-9CB9-C94A-A34F-608DB4CC470A}" type="pres">
      <dgm:prSet presAssocID="{233CA489-0D5F-4FA3-B80D-82905896BE2B}" presName="vert1" presStyleCnt="0"/>
      <dgm:spPr/>
    </dgm:pt>
  </dgm:ptLst>
  <dgm:cxnLst>
    <dgm:cxn modelId="{87F61106-9D5D-9942-B81D-E110C4A024E7}" type="presOf" srcId="{0948AF12-71C4-4E5F-8A5C-73BDA48555E0}" destId="{BB5CE96D-60C2-2546-810B-6C3C5F73A111}" srcOrd="0" destOrd="0" presId="urn:microsoft.com/office/officeart/2008/layout/LinedList"/>
    <dgm:cxn modelId="{2EF1BD76-CA97-604A-828E-3AE5FA555122}" type="presOf" srcId="{233CA489-0D5F-4FA3-B80D-82905896BE2B}" destId="{985D8ADD-ACC1-F144-B7E1-06C089BC510F}" srcOrd="0" destOrd="0" presId="urn:microsoft.com/office/officeart/2008/layout/LinedList"/>
    <dgm:cxn modelId="{2BC5AE8F-E06A-4E3C-AC94-15F6FC01D650}" srcId="{3BB29F98-51F1-499A-99DA-5A097B7B6DAA}" destId="{233CA489-0D5F-4FA3-B80D-82905896BE2B}" srcOrd="1" destOrd="0" parTransId="{B2A8EC7F-7E71-4938-98B9-2BDFC554C2CC}" sibTransId="{4537BB33-3ECA-4CA2-8D77-185D73FF85C5}"/>
    <dgm:cxn modelId="{A6BD22BC-3A2E-0B43-8009-9C1A921517E0}" type="presOf" srcId="{3BB29F98-51F1-499A-99DA-5A097B7B6DAA}" destId="{3A9BCAFD-6FD8-E644-9CF9-D268B1284DAC}" srcOrd="0" destOrd="0" presId="urn:microsoft.com/office/officeart/2008/layout/LinedList"/>
    <dgm:cxn modelId="{029467EA-418A-4FE1-9CCD-02432E1D381C}" srcId="{3BB29F98-51F1-499A-99DA-5A097B7B6DAA}" destId="{0948AF12-71C4-4E5F-8A5C-73BDA48555E0}" srcOrd="0" destOrd="0" parTransId="{B4775A39-5BB1-4B64-A3E1-8BD7D03E5014}" sibTransId="{9F77F2ED-148A-4763-BE17-65F023CA41B8}"/>
    <dgm:cxn modelId="{FB75E215-15A4-6243-AD3A-33DA0F17A724}" type="presParOf" srcId="{3A9BCAFD-6FD8-E644-9CF9-D268B1284DAC}" destId="{487A21A4-35B9-DE43-B798-8CAF7DA38089}" srcOrd="0" destOrd="0" presId="urn:microsoft.com/office/officeart/2008/layout/LinedList"/>
    <dgm:cxn modelId="{90D2E9FE-2A77-2F4A-B91A-A29DCB47C8D8}" type="presParOf" srcId="{3A9BCAFD-6FD8-E644-9CF9-D268B1284DAC}" destId="{EE1163D1-7BC8-E447-B314-679ECCB9D891}" srcOrd="1" destOrd="0" presId="urn:microsoft.com/office/officeart/2008/layout/LinedList"/>
    <dgm:cxn modelId="{CCFA7DC2-8651-1C47-99BC-7DEEF9B8B6F1}" type="presParOf" srcId="{EE1163D1-7BC8-E447-B314-679ECCB9D891}" destId="{BB5CE96D-60C2-2546-810B-6C3C5F73A111}" srcOrd="0" destOrd="0" presId="urn:microsoft.com/office/officeart/2008/layout/LinedList"/>
    <dgm:cxn modelId="{DB6DCE50-CA9C-E241-8935-94E90BFEAE66}" type="presParOf" srcId="{EE1163D1-7BC8-E447-B314-679ECCB9D891}" destId="{56366F4C-69B2-0A45-B25C-370173170A29}" srcOrd="1" destOrd="0" presId="urn:microsoft.com/office/officeart/2008/layout/LinedList"/>
    <dgm:cxn modelId="{A0986F5A-4A45-CB47-BA10-8BD4C4A1DA6E}" type="presParOf" srcId="{3A9BCAFD-6FD8-E644-9CF9-D268B1284DAC}" destId="{9BF16F24-DA0F-3A44-A7ED-649438151991}" srcOrd="2" destOrd="0" presId="urn:microsoft.com/office/officeart/2008/layout/LinedList"/>
    <dgm:cxn modelId="{9BDF3609-4405-B742-AEE0-9768CEC63C91}" type="presParOf" srcId="{3A9BCAFD-6FD8-E644-9CF9-D268B1284DAC}" destId="{D1813A57-BB53-BE47-BAA2-3F46D16E1801}" srcOrd="3" destOrd="0" presId="urn:microsoft.com/office/officeart/2008/layout/LinedList"/>
    <dgm:cxn modelId="{60C07890-BA12-1840-A186-3FE46600E7B9}" type="presParOf" srcId="{D1813A57-BB53-BE47-BAA2-3F46D16E1801}" destId="{985D8ADD-ACC1-F144-B7E1-06C089BC510F}" srcOrd="0" destOrd="0" presId="urn:microsoft.com/office/officeart/2008/layout/LinedList"/>
    <dgm:cxn modelId="{85B1454C-615A-524F-B95C-6B1DAA3780DD}" type="presParOf" srcId="{D1813A57-BB53-BE47-BAA2-3F46D16E1801}" destId="{1DD8896B-9CB9-C94A-A34F-608DB4CC470A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410453-AA50-494B-851E-AA5182ABCB71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F3C53AA5-8E30-4F66-85D6-938E302F8595}">
      <dgm:prSet/>
      <dgm:spPr/>
      <dgm:t>
        <a:bodyPr/>
        <a:lstStyle/>
        <a:p>
          <a:pPr>
            <a:defRPr cap="all"/>
          </a:pPr>
          <a:r>
            <a:rPr lang="en-US"/>
            <a:t>Ask permission</a:t>
          </a:r>
        </a:p>
      </dgm:t>
    </dgm:pt>
    <dgm:pt modelId="{4D7A12D8-8541-47FF-9640-3EC1BDF6E2C9}" type="parTrans" cxnId="{03936115-464E-46C9-AD93-3B534EFC7E03}">
      <dgm:prSet/>
      <dgm:spPr/>
      <dgm:t>
        <a:bodyPr/>
        <a:lstStyle/>
        <a:p>
          <a:endParaRPr lang="en-US"/>
        </a:p>
      </dgm:t>
    </dgm:pt>
    <dgm:pt modelId="{C6CD3729-727D-4B78-91A6-37F15E96E2FE}" type="sibTrans" cxnId="{03936115-464E-46C9-AD93-3B534EFC7E03}">
      <dgm:prSet/>
      <dgm:spPr/>
      <dgm:t>
        <a:bodyPr/>
        <a:lstStyle/>
        <a:p>
          <a:endParaRPr lang="en-US"/>
        </a:p>
      </dgm:t>
    </dgm:pt>
    <dgm:pt modelId="{31DF8ACC-4B19-4D4D-9D2F-95DAAD783534}">
      <dgm:prSet/>
      <dgm:spPr/>
      <dgm:t>
        <a:bodyPr/>
        <a:lstStyle/>
        <a:p>
          <a:pPr>
            <a:defRPr cap="all"/>
          </a:pPr>
          <a:r>
            <a:rPr lang="en-US"/>
            <a:t>Present as an observation</a:t>
          </a:r>
        </a:p>
      </dgm:t>
    </dgm:pt>
    <dgm:pt modelId="{B3C0B4ED-F4C8-4551-A487-1766DCAC17AC}" type="parTrans" cxnId="{41D2F80B-3D9F-43DE-81D8-BE3BE18D831E}">
      <dgm:prSet/>
      <dgm:spPr/>
      <dgm:t>
        <a:bodyPr/>
        <a:lstStyle/>
        <a:p>
          <a:endParaRPr lang="en-US"/>
        </a:p>
      </dgm:t>
    </dgm:pt>
    <dgm:pt modelId="{EE81A4A1-6CB6-4B08-B1B5-0CAF0E7BA610}" type="sibTrans" cxnId="{41D2F80B-3D9F-43DE-81D8-BE3BE18D831E}">
      <dgm:prSet/>
      <dgm:spPr/>
      <dgm:t>
        <a:bodyPr/>
        <a:lstStyle/>
        <a:p>
          <a:endParaRPr lang="en-US"/>
        </a:p>
      </dgm:t>
    </dgm:pt>
    <dgm:pt modelId="{41471A04-B25D-4B2D-B1A5-1AA6E5A8682F}">
      <dgm:prSet/>
      <dgm:spPr/>
      <dgm:t>
        <a:bodyPr/>
        <a:lstStyle/>
        <a:p>
          <a:pPr>
            <a:defRPr cap="all"/>
          </a:pPr>
          <a:r>
            <a:rPr lang="en-US"/>
            <a:t>Be quick &amp; concise</a:t>
          </a:r>
        </a:p>
      </dgm:t>
    </dgm:pt>
    <dgm:pt modelId="{56FC83C3-F9C0-4AAD-9048-BA5A5BBAA874}" type="parTrans" cxnId="{9DB4DB54-EE8D-400E-B442-94DEA03D18D9}">
      <dgm:prSet/>
      <dgm:spPr/>
      <dgm:t>
        <a:bodyPr/>
        <a:lstStyle/>
        <a:p>
          <a:endParaRPr lang="en-US"/>
        </a:p>
      </dgm:t>
    </dgm:pt>
    <dgm:pt modelId="{4263F62B-AA73-45A2-9B6A-15646CBF6BF7}" type="sibTrans" cxnId="{9DB4DB54-EE8D-400E-B442-94DEA03D18D9}">
      <dgm:prSet/>
      <dgm:spPr/>
      <dgm:t>
        <a:bodyPr/>
        <a:lstStyle/>
        <a:p>
          <a:endParaRPr lang="en-US"/>
        </a:p>
      </dgm:t>
    </dgm:pt>
    <dgm:pt modelId="{734FDF98-6305-436F-A4FF-E63DD6502DA8}">
      <dgm:prSet/>
      <dgm:spPr/>
      <dgm:t>
        <a:bodyPr/>
        <a:lstStyle/>
        <a:p>
          <a:pPr>
            <a:defRPr cap="all"/>
          </a:pPr>
          <a:r>
            <a:rPr lang="en-US" dirty="0"/>
            <a:t>Ask the client their opinion ( remember you are not stiving to be right but to create ambivalence)</a:t>
          </a:r>
        </a:p>
      </dgm:t>
    </dgm:pt>
    <dgm:pt modelId="{99A727CA-1B1C-47A1-B5B1-660EC063F97E}" type="parTrans" cxnId="{6D1E224C-B498-4162-AE94-D1B44A5FCA50}">
      <dgm:prSet/>
      <dgm:spPr/>
      <dgm:t>
        <a:bodyPr/>
        <a:lstStyle/>
        <a:p>
          <a:endParaRPr lang="en-US"/>
        </a:p>
      </dgm:t>
    </dgm:pt>
    <dgm:pt modelId="{A9211456-A5C9-4C00-B621-3C448F3CCE3B}" type="sibTrans" cxnId="{6D1E224C-B498-4162-AE94-D1B44A5FCA50}">
      <dgm:prSet/>
      <dgm:spPr/>
      <dgm:t>
        <a:bodyPr/>
        <a:lstStyle/>
        <a:p>
          <a:endParaRPr lang="en-US"/>
        </a:p>
      </dgm:t>
    </dgm:pt>
    <dgm:pt modelId="{13405763-6A28-4744-80A5-EB4D0F006050}" type="pres">
      <dgm:prSet presAssocID="{45410453-AA50-494B-851E-AA5182ABCB71}" presName="root" presStyleCnt="0">
        <dgm:presLayoutVars>
          <dgm:dir/>
          <dgm:resizeHandles val="exact"/>
        </dgm:presLayoutVars>
      </dgm:prSet>
      <dgm:spPr/>
    </dgm:pt>
    <dgm:pt modelId="{435455B9-EAE7-47B2-B652-68D6FFD6D48F}" type="pres">
      <dgm:prSet presAssocID="{F3C53AA5-8E30-4F66-85D6-938E302F8595}" presName="compNode" presStyleCnt="0"/>
      <dgm:spPr/>
    </dgm:pt>
    <dgm:pt modelId="{105049BB-68D5-4817-9EFA-78B5ABA960F9}" type="pres">
      <dgm:prSet presAssocID="{F3C53AA5-8E30-4F66-85D6-938E302F8595}" presName="iconBgRect" presStyleLbl="bgShp" presStyleIdx="0" presStyleCnt="4"/>
      <dgm:spPr/>
    </dgm:pt>
    <dgm:pt modelId="{AB40EE22-467B-4BD5-A600-3055A6C3394F}" type="pres">
      <dgm:prSet presAssocID="{F3C53AA5-8E30-4F66-85D6-938E302F8595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lp"/>
        </a:ext>
      </dgm:extLst>
    </dgm:pt>
    <dgm:pt modelId="{F81A5018-B80E-4085-B3A3-1F7B17D48A29}" type="pres">
      <dgm:prSet presAssocID="{F3C53AA5-8E30-4F66-85D6-938E302F8595}" presName="spaceRect" presStyleCnt="0"/>
      <dgm:spPr/>
    </dgm:pt>
    <dgm:pt modelId="{5CD2F035-D16B-42D4-A20A-070EA41DC0B0}" type="pres">
      <dgm:prSet presAssocID="{F3C53AA5-8E30-4F66-85D6-938E302F8595}" presName="textRect" presStyleLbl="revTx" presStyleIdx="0" presStyleCnt="4">
        <dgm:presLayoutVars>
          <dgm:chMax val="1"/>
          <dgm:chPref val="1"/>
        </dgm:presLayoutVars>
      </dgm:prSet>
      <dgm:spPr/>
    </dgm:pt>
    <dgm:pt modelId="{04F527AC-6E82-47B7-9AFE-3A9F65B071E4}" type="pres">
      <dgm:prSet presAssocID="{C6CD3729-727D-4B78-91A6-37F15E96E2FE}" presName="sibTrans" presStyleCnt="0"/>
      <dgm:spPr/>
    </dgm:pt>
    <dgm:pt modelId="{15471C2B-E237-45BC-873C-8AC35002B4D3}" type="pres">
      <dgm:prSet presAssocID="{31DF8ACC-4B19-4D4D-9D2F-95DAAD783534}" presName="compNode" presStyleCnt="0"/>
      <dgm:spPr/>
    </dgm:pt>
    <dgm:pt modelId="{1A714B37-AAF3-4A99-BB3E-1EFF7548476D}" type="pres">
      <dgm:prSet presAssocID="{31DF8ACC-4B19-4D4D-9D2F-95DAAD783534}" presName="iconBgRect" presStyleLbl="bgShp" presStyleIdx="1" presStyleCnt="4"/>
      <dgm:spPr/>
    </dgm:pt>
    <dgm:pt modelId="{B66E0B5B-83C4-4432-8EE9-B8C922255D72}" type="pres">
      <dgm:prSet presAssocID="{31DF8ACC-4B19-4D4D-9D2F-95DAAD783534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ye"/>
        </a:ext>
      </dgm:extLst>
    </dgm:pt>
    <dgm:pt modelId="{C18CC337-779E-489E-9012-EEF323F781BB}" type="pres">
      <dgm:prSet presAssocID="{31DF8ACC-4B19-4D4D-9D2F-95DAAD783534}" presName="spaceRect" presStyleCnt="0"/>
      <dgm:spPr/>
    </dgm:pt>
    <dgm:pt modelId="{A208AB3E-5E38-4510-A9D9-F249B0AE8899}" type="pres">
      <dgm:prSet presAssocID="{31DF8ACC-4B19-4D4D-9D2F-95DAAD783534}" presName="textRect" presStyleLbl="revTx" presStyleIdx="1" presStyleCnt="4">
        <dgm:presLayoutVars>
          <dgm:chMax val="1"/>
          <dgm:chPref val="1"/>
        </dgm:presLayoutVars>
      </dgm:prSet>
      <dgm:spPr/>
    </dgm:pt>
    <dgm:pt modelId="{2E5AFDC5-BD83-48E0-B1C1-B77A13CD9813}" type="pres">
      <dgm:prSet presAssocID="{EE81A4A1-6CB6-4B08-B1B5-0CAF0E7BA610}" presName="sibTrans" presStyleCnt="0"/>
      <dgm:spPr/>
    </dgm:pt>
    <dgm:pt modelId="{AB82FDEE-26F8-4BCD-8514-FC1331A3BC31}" type="pres">
      <dgm:prSet presAssocID="{41471A04-B25D-4B2D-B1A5-1AA6E5A8682F}" presName="compNode" presStyleCnt="0"/>
      <dgm:spPr/>
    </dgm:pt>
    <dgm:pt modelId="{0481AD75-4B49-4B98-8D85-C60222D3790A}" type="pres">
      <dgm:prSet presAssocID="{41471A04-B25D-4B2D-B1A5-1AA6E5A8682F}" presName="iconBgRect" presStyleLbl="bgShp" presStyleIdx="2" presStyleCnt="4"/>
      <dgm:spPr/>
    </dgm:pt>
    <dgm:pt modelId="{B6011589-51B6-41B8-A6DC-3A0F36648483}" type="pres">
      <dgm:prSet presAssocID="{41471A04-B25D-4B2D-B1A5-1AA6E5A8682F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BFADB83B-9788-40FC-B0BF-F37C0523D24A}" type="pres">
      <dgm:prSet presAssocID="{41471A04-B25D-4B2D-B1A5-1AA6E5A8682F}" presName="spaceRect" presStyleCnt="0"/>
      <dgm:spPr/>
    </dgm:pt>
    <dgm:pt modelId="{D6E8439A-61E4-4FD4-88AA-27977E5E13D9}" type="pres">
      <dgm:prSet presAssocID="{41471A04-B25D-4B2D-B1A5-1AA6E5A8682F}" presName="textRect" presStyleLbl="revTx" presStyleIdx="2" presStyleCnt="4">
        <dgm:presLayoutVars>
          <dgm:chMax val="1"/>
          <dgm:chPref val="1"/>
        </dgm:presLayoutVars>
      </dgm:prSet>
      <dgm:spPr/>
    </dgm:pt>
    <dgm:pt modelId="{C8FEDB15-0AA2-4F4D-AF25-E85C38892E90}" type="pres">
      <dgm:prSet presAssocID="{4263F62B-AA73-45A2-9B6A-15646CBF6BF7}" presName="sibTrans" presStyleCnt="0"/>
      <dgm:spPr/>
    </dgm:pt>
    <dgm:pt modelId="{D0449841-A9A0-49C5-8C82-693EB26EAF6F}" type="pres">
      <dgm:prSet presAssocID="{734FDF98-6305-436F-A4FF-E63DD6502DA8}" presName="compNode" presStyleCnt="0"/>
      <dgm:spPr/>
    </dgm:pt>
    <dgm:pt modelId="{BDFC2A22-37A9-48CF-87CB-53B298AC7D63}" type="pres">
      <dgm:prSet presAssocID="{734FDF98-6305-436F-A4FF-E63DD6502DA8}" presName="iconBgRect" presStyleLbl="bgShp" presStyleIdx="3" presStyleCnt="4"/>
      <dgm:spPr/>
    </dgm:pt>
    <dgm:pt modelId="{75006BE4-EE51-4A1F-BBDA-BA48B92C79DC}" type="pres">
      <dgm:prSet presAssocID="{734FDF98-6305-436F-A4FF-E63DD6502DA8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fused Person"/>
        </a:ext>
      </dgm:extLst>
    </dgm:pt>
    <dgm:pt modelId="{1B2BAB7E-8D1D-425C-9899-53406C4FD16F}" type="pres">
      <dgm:prSet presAssocID="{734FDF98-6305-436F-A4FF-E63DD6502DA8}" presName="spaceRect" presStyleCnt="0"/>
      <dgm:spPr/>
    </dgm:pt>
    <dgm:pt modelId="{EB840235-C580-4832-B79E-73ACFB3B17E6}" type="pres">
      <dgm:prSet presAssocID="{734FDF98-6305-436F-A4FF-E63DD6502DA8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41D2F80B-3D9F-43DE-81D8-BE3BE18D831E}" srcId="{45410453-AA50-494B-851E-AA5182ABCB71}" destId="{31DF8ACC-4B19-4D4D-9D2F-95DAAD783534}" srcOrd="1" destOrd="0" parTransId="{B3C0B4ED-F4C8-4551-A487-1766DCAC17AC}" sibTransId="{EE81A4A1-6CB6-4B08-B1B5-0CAF0E7BA610}"/>
    <dgm:cxn modelId="{03936115-464E-46C9-AD93-3B534EFC7E03}" srcId="{45410453-AA50-494B-851E-AA5182ABCB71}" destId="{F3C53AA5-8E30-4F66-85D6-938E302F8595}" srcOrd="0" destOrd="0" parTransId="{4D7A12D8-8541-47FF-9640-3EC1BDF6E2C9}" sibTransId="{C6CD3729-727D-4B78-91A6-37F15E96E2FE}"/>
    <dgm:cxn modelId="{08D1DE2C-8D4E-431F-9604-FBA157F146D3}" type="presOf" srcId="{F3C53AA5-8E30-4F66-85D6-938E302F8595}" destId="{5CD2F035-D16B-42D4-A20A-070EA41DC0B0}" srcOrd="0" destOrd="0" presId="urn:microsoft.com/office/officeart/2018/5/layout/IconCircleLabelList"/>
    <dgm:cxn modelId="{98858247-90E4-4284-BCCE-5E8A1F2CD137}" type="presOf" srcId="{45410453-AA50-494B-851E-AA5182ABCB71}" destId="{13405763-6A28-4744-80A5-EB4D0F006050}" srcOrd="0" destOrd="0" presId="urn:microsoft.com/office/officeart/2018/5/layout/IconCircleLabelList"/>
    <dgm:cxn modelId="{6D1E224C-B498-4162-AE94-D1B44A5FCA50}" srcId="{45410453-AA50-494B-851E-AA5182ABCB71}" destId="{734FDF98-6305-436F-A4FF-E63DD6502DA8}" srcOrd="3" destOrd="0" parTransId="{99A727CA-1B1C-47A1-B5B1-660EC063F97E}" sibTransId="{A9211456-A5C9-4C00-B621-3C448F3CCE3B}"/>
    <dgm:cxn modelId="{9DB4DB54-EE8D-400E-B442-94DEA03D18D9}" srcId="{45410453-AA50-494B-851E-AA5182ABCB71}" destId="{41471A04-B25D-4B2D-B1A5-1AA6E5A8682F}" srcOrd="2" destOrd="0" parTransId="{56FC83C3-F9C0-4AAD-9048-BA5A5BBAA874}" sibTransId="{4263F62B-AA73-45A2-9B6A-15646CBF6BF7}"/>
    <dgm:cxn modelId="{7086575B-761F-4559-96FA-3B874EF3620B}" type="presOf" srcId="{31DF8ACC-4B19-4D4D-9D2F-95DAAD783534}" destId="{A208AB3E-5E38-4510-A9D9-F249B0AE8899}" srcOrd="0" destOrd="0" presId="urn:microsoft.com/office/officeart/2018/5/layout/IconCircleLabelList"/>
    <dgm:cxn modelId="{4878A866-902B-4FE7-BDA5-888BBB06FAF4}" type="presOf" srcId="{734FDF98-6305-436F-A4FF-E63DD6502DA8}" destId="{EB840235-C580-4832-B79E-73ACFB3B17E6}" srcOrd="0" destOrd="0" presId="urn:microsoft.com/office/officeart/2018/5/layout/IconCircleLabelList"/>
    <dgm:cxn modelId="{EB810AAE-0F78-4975-89EA-39C672B91FD6}" type="presOf" srcId="{41471A04-B25D-4B2D-B1A5-1AA6E5A8682F}" destId="{D6E8439A-61E4-4FD4-88AA-27977E5E13D9}" srcOrd="0" destOrd="0" presId="urn:microsoft.com/office/officeart/2018/5/layout/IconCircleLabelList"/>
    <dgm:cxn modelId="{6A8CF744-52D0-47B0-9A3C-A6BF82AFC52E}" type="presParOf" srcId="{13405763-6A28-4744-80A5-EB4D0F006050}" destId="{435455B9-EAE7-47B2-B652-68D6FFD6D48F}" srcOrd="0" destOrd="0" presId="urn:microsoft.com/office/officeart/2018/5/layout/IconCircleLabelList"/>
    <dgm:cxn modelId="{07DD0B09-9C81-459D-9176-512AFBE03FE4}" type="presParOf" srcId="{435455B9-EAE7-47B2-B652-68D6FFD6D48F}" destId="{105049BB-68D5-4817-9EFA-78B5ABA960F9}" srcOrd="0" destOrd="0" presId="urn:microsoft.com/office/officeart/2018/5/layout/IconCircleLabelList"/>
    <dgm:cxn modelId="{F20F32A1-954A-418D-9280-8AADBF85D49E}" type="presParOf" srcId="{435455B9-EAE7-47B2-B652-68D6FFD6D48F}" destId="{AB40EE22-467B-4BD5-A600-3055A6C3394F}" srcOrd="1" destOrd="0" presId="urn:microsoft.com/office/officeart/2018/5/layout/IconCircleLabelList"/>
    <dgm:cxn modelId="{9CF0608E-8A9D-482E-8E4C-E0F473097A8A}" type="presParOf" srcId="{435455B9-EAE7-47B2-B652-68D6FFD6D48F}" destId="{F81A5018-B80E-4085-B3A3-1F7B17D48A29}" srcOrd="2" destOrd="0" presId="urn:microsoft.com/office/officeart/2018/5/layout/IconCircleLabelList"/>
    <dgm:cxn modelId="{21FC6725-B26F-42E3-9644-FA0E8C7360BC}" type="presParOf" srcId="{435455B9-EAE7-47B2-B652-68D6FFD6D48F}" destId="{5CD2F035-D16B-42D4-A20A-070EA41DC0B0}" srcOrd="3" destOrd="0" presId="urn:microsoft.com/office/officeart/2018/5/layout/IconCircleLabelList"/>
    <dgm:cxn modelId="{D26CE253-CC2C-4193-9F79-C65C0CB69AF4}" type="presParOf" srcId="{13405763-6A28-4744-80A5-EB4D0F006050}" destId="{04F527AC-6E82-47B7-9AFE-3A9F65B071E4}" srcOrd="1" destOrd="0" presId="urn:microsoft.com/office/officeart/2018/5/layout/IconCircleLabelList"/>
    <dgm:cxn modelId="{78BD68D3-2087-49E5-8161-D8CE0B881741}" type="presParOf" srcId="{13405763-6A28-4744-80A5-EB4D0F006050}" destId="{15471C2B-E237-45BC-873C-8AC35002B4D3}" srcOrd="2" destOrd="0" presId="urn:microsoft.com/office/officeart/2018/5/layout/IconCircleLabelList"/>
    <dgm:cxn modelId="{42B0A0F1-303E-42BE-B269-87B9CBF95DF0}" type="presParOf" srcId="{15471C2B-E237-45BC-873C-8AC35002B4D3}" destId="{1A714B37-AAF3-4A99-BB3E-1EFF7548476D}" srcOrd="0" destOrd="0" presId="urn:microsoft.com/office/officeart/2018/5/layout/IconCircleLabelList"/>
    <dgm:cxn modelId="{4B67E237-D967-4BE3-B40F-78490A0EC5D4}" type="presParOf" srcId="{15471C2B-E237-45BC-873C-8AC35002B4D3}" destId="{B66E0B5B-83C4-4432-8EE9-B8C922255D72}" srcOrd="1" destOrd="0" presId="urn:microsoft.com/office/officeart/2018/5/layout/IconCircleLabelList"/>
    <dgm:cxn modelId="{DECD411B-BAF9-4DF9-A3B0-1745AF0082FE}" type="presParOf" srcId="{15471C2B-E237-45BC-873C-8AC35002B4D3}" destId="{C18CC337-779E-489E-9012-EEF323F781BB}" srcOrd="2" destOrd="0" presId="urn:microsoft.com/office/officeart/2018/5/layout/IconCircleLabelList"/>
    <dgm:cxn modelId="{11039E44-BC32-4BE9-B5F1-480FDA882EAE}" type="presParOf" srcId="{15471C2B-E237-45BC-873C-8AC35002B4D3}" destId="{A208AB3E-5E38-4510-A9D9-F249B0AE8899}" srcOrd="3" destOrd="0" presId="urn:microsoft.com/office/officeart/2018/5/layout/IconCircleLabelList"/>
    <dgm:cxn modelId="{95809373-F1E5-4FC3-B893-213E3FD309AC}" type="presParOf" srcId="{13405763-6A28-4744-80A5-EB4D0F006050}" destId="{2E5AFDC5-BD83-48E0-B1C1-B77A13CD9813}" srcOrd="3" destOrd="0" presId="urn:microsoft.com/office/officeart/2018/5/layout/IconCircleLabelList"/>
    <dgm:cxn modelId="{E32795A9-76B6-4C1B-9D70-9AAC1B9CB192}" type="presParOf" srcId="{13405763-6A28-4744-80A5-EB4D0F006050}" destId="{AB82FDEE-26F8-4BCD-8514-FC1331A3BC31}" srcOrd="4" destOrd="0" presId="urn:microsoft.com/office/officeart/2018/5/layout/IconCircleLabelList"/>
    <dgm:cxn modelId="{464CF4DA-98BA-42CA-92D2-2A9C75ED73C3}" type="presParOf" srcId="{AB82FDEE-26F8-4BCD-8514-FC1331A3BC31}" destId="{0481AD75-4B49-4B98-8D85-C60222D3790A}" srcOrd="0" destOrd="0" presId="urn:microsoft.com/office/officeart/2018/5/layout/IconCircleLabelList"/>
    <dgm:cxn modelId="{13BC54A5-B9C4-43E8-9BAE-6304D53932DB}" type="presParOf" srcId="{AB82FDEE-26F8-4BCD-8514-FC1331A3BC31}" destId="{B6011589-51B6-41B8-A6DC-3A0F36648483}" srcOrd="1" destOrd="0" presId="urn:microsoft.com/office/officeart/2018/5/layout/IconCircleLabelList"/>
    <dgm:cxn modelId="{3658D28B-49D9-4E59-B443-3F13D83CCB53}" type="presParOf" srcId="{AB82FDEE-26F8-4BCD-8514-FC1331A3BC31}" destId="{BFADB83B-9788-40FC-B0BF-F37C0523D24A}" srcOrd="2" destOrd="0" presId="urn:microsoft.com/office/officeart/2018/5/layout/IconCircleLabelList"/>
    <dgm:cxn modelId="{1CED224A-C127-4D1F-9592-835445AD8E73}" type="presParOf" srcId="{AB82FDEE-26F8-4BCD-8514-FC1331A3BC31}" destId="{D6E8439A-61E4-4FD4-88AA-27977E5E13D9}" srcOrd="3" destOrd="0" presId="urn:microsoft.com/office/officeart/2018/5/layout/IconCircleLabelList"/>
    <dgm:cxn modelId="{2216FED6-0984-4848-9BD6-22D340A1A20B}" type="presParOf" srcId="{13405763-6A28-4744-80A5-EB4D0F006050}" destId="{C8FEDB15-0AA2-4F4D-AF25-E85C38892E90}" srcOrd="5" destOrd="0" presId="urn:microsoft.com/office/officeart/2018/5/layout/IconCircleLabelList"/>
    <dgm:cxn modelId="{0FA1D6EE-00C1-46FA-AD73-069491F2460E}" type="presParOf" srcId="{13405763-6A28-4744-80A5-EB4D0F006050}" destId="{D0449841-A9A0-49C5-8C82-693EB26EAF6F}" srcOrd="6" destOrd="0" presId="urn:microsoft.com/office/officeart/2018/5/layout/IconCircleLabelList"/>
    <dgm:cxn modelId="{6A4BB74A-BF39-4863-8629-832DD20AA686}" type="presParOf" srcId="{D0449841-A9A0-49C5-8C82-693EB26EAF6F}" destId="{BDFC2A22-37A9-48CF-87CB-53B298AC7D63}" srcOrd="0" destOrd="0" presId="urn:microsoft.com/office/officeart/2018/5/layout/IconCircleLabelList"/>
    <dgm:cxn modelId="{6B18C18B-638C-46F6-B39A-764C3826AECD}" type="presParOf" srcId="{D0449841-A9A0-49C5-8C82-693EB26EAF6F}" destId="{75006BE4-EE51-4A1F-BBDA-BA48B92C79DC}" srcOrd="1" destOrd="0" presId="urn:microsoft.com/office/officeart/2018/5/layout/IconCircleLabelList"/>
    <dgm:cxn modelId="{BC9C8E5D-A28E-4D20-A2DC-28A2398971D4}" type="presParOf" srcId="{D0449841-A9A0-49C5-8C82-693EB26EAF6F}" destId="{1B2BAB7E-8D1D-425C-9899-53406C4FD16F}" srcOrd="2" destOrd="0" presId="urn:microsoft.com/office/officeart/2018/5/layout/IconCircleLabelList"/>
    <dgm:cxn modelId="{1EFB9E81-4042-4F66-8A91-96C4877B389C}" type="presParOf" srcId="{D0449841-A9A0-49C5-8C82-693EB26EAF6F}" destId="{EB840235-C580-4832-B79E-73ACFB3B17E6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58F7BA-971E-49A6-B427-95FBE61DF66F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64848089-C8D1-4AC7-84D5-BD90E1751780}">
      <dgm:prSet/>
      <dgm:spPr/>
      <dgm:t>
        <a:bodyPr/>
        <a:lstStyle/>
        <a:p>
          <a:r>
            <a:rPr lang="en-US"/>
            <a:t>Keep compliment brief &amp; specific</a:t>
          </a:r>
        </a:p>
      </dgm:t>
    </dgm:pt>
    <dgm:pt modelId="{22DEFBCA-E381-49FF-AD98-69FD67EBA167}" type="parTrans" cxnId="{E0A79EC3-427B-45D8-9544-03367AB0D0C7}">
      <dgm:prSet/>
      <dgm:spPr/>
      <dgm:t>
        <a:bodyPr/>
        <a:lstStyle/>
        <a:p>
          <a:endParaRPr lang="en-US"/>
        </a:p>
      </dgm:t>
    </dgm:pt>
    <dgm:pt modelId="{321917E4-86D7-4AA2-8E61-8A44B2B40F91}" type="sibTrans" cxnId="{E0A79EC3-427B-45D8-9544-03367AB0D0C7}">
      <dgm:prSet/>
      <dgm:spPr/>
      <dgm:t>
        <a:bodyPr/>
        <a:lstStyle/>
        <a:p>
          <a:endParaRPr lang="en-US"/>
        </a:p>
      </dgm:t>
    </dgm:pt>
    <dgm:pt modelId="{D46AA4CD-A8D8-4208-81D1-16D82640A706}">
      <dgm:prSet/>
      <dgm:spPr/>
      <dgm:t>
        <a:bodyPr/>
        <a:lstStyle/>
        <a:p>
          <a:r>
            <a:rPr lang="en-US"/>
            <a:t>Express compliment as your opinion</a:t>
          </a:r>
        </a:p>
      </dgm:t>
    </dgm:pt>
    <dgm:pt modelId="{CFA3D3FD-0199-4C65-9EED-15606F04DF03}" type="parTrans" cxnId="{D6CD2950-FE90-476F-9C62-2019C2FC28A7}">
      <dgm:prSet/>
      <dgm:spPr/>
      <dgm:t>
        <a:bodyPr/>
        <a:lstStyle/>
        <a:p>
          <a:endParaRPr lang="en-US"/>
        </a:p>
      </dgm:t>
    </dgm:pt>
    <dgm:pt modelId="{3C590818-C2B4-450A-82F0-4363E66D9CD6}" type="sibTrans" cxnId="{D6CD2950-FE90-476F-9C62-2019C2FC28A7}">
      <dgm:prSet/>
      <dgm:spPr/>
      <dgm:t>
        <a:bodyPr/>
        <a:lstStyle/>
        <a:p>
          <a:endParaRPr lang="en-US"/>
        </a:p>
      </dgm:t>
    </dgm:pt>
    <dgm:pt modelId="{99848EEA-1747-4530-BBC0-63CA0980C58B}">
      <dgm:prSet/>
      <dgm:spPr/>
      <dgm:t>
        <a:bodyPr/>
        <a:lstStyle/>
        <a:p>
          <a:r>
            <a:rPr lang="en-US"/>
            <a:t>Be sincere</a:t>
          </a:r>
        </a:p>
      </dgm:t>
    </dgm:pt>
    <dgm:pt modelId="{C9EC2491-8D6E-4755-9BE8-FA4B5F24CD66}" type="parTrans" cxnId="{89B6E25E-B8AC-4E22-B60D-0592AC9CC77D}">
      <dgm:prSet/>
      <dgm:spPr/>
      <dgm:t>
        <a:bodyPr/>
        <a:lstStyle/>
        <a:p>
          <a:endParaRPr lang="en-US"/>
        </a:p>
      </dgm:t>
    </dgm:pt>
    <dgm:pt modelId="{225DC51B-EE2D-427F-A653-29637A24667C}" type="sibTrans" cxnId="{89B6E25E-B8AC-4E22-B60D-0592AC9CC77D}">
      <dgm:prSet/>
      <dgm:spPr/>
      <dgm:t>
        <a:bodyPr/>
        <a:lstStyle/>
        <a:p>
          <a:endParaRPr lang="en-US"/>
        </a:p>
      </dgm:t>
    </dgm:pt>
    <dgm:pt modelId="{E8CB23D3-9758-43C7-90BB-C3BBEBD195D5}">
      <dgm:prSet/>
      <dgm:spPr/>
      <dgm:t>
        <a:bodyPr/>
        <a:lstStyle/>
        <a:p>
          <a:r>
            <a:rPr lang="en-US"/>
            <a:t>Don’t overdo it</a:t>
          </a:r>
        </a:p>
      </dgm:t>
    </dgm:pt>
    <dgm:pt modelId="{577D99B5-33DD-47EE-BE6C-F4F80E17524D}" type="parTrans" cxnId="{D57A0D1A-AF2D-4105-8E80-C88818EB90FF}">
      <dgm:prSet/>
      <dgm:spPr/>
      <dgm:t>
        <a:bodyPr/>
        <a:lstStyle/>
        <a:p>
          <a:endParaRPr lang="en-US"/>
        </a:p>
      </dgm:t>
    </dgm:pt>
    <dgm:pt modelId="{2A8129DD-2386-4DEA-990B-9D9DB4FCE500}" type="sibTrans" cxnId="{D57A0D1A-AF2D-4105-8E80-C88818EB90FF}">
      <dgm:prSet/>
      <dgm:spPr/>
      <dgm:t>
        <a:bodyPr/>
        <a:lstStyle/>
        <a:p>
          <a:endParaRPr lang="en-US"/>
        </a:p>
      </dgm:t>
    </dgm:pt>
    <dgm:pt modelId="{0A5FCD60-6BC1-4A1C-B98E-AA3C94617B3C}">
      <dgm:prSet/>
      <dgm:spPr/>
      <dgm:t>
        <a:bodyPr/>
        <a:lstStyle/>
        <a:p>
          <a:r>
            <a:rPr lang="en-US"/>
            <a:t>Don’t fight with client to accept the compliment</a:t>
          </a:r>
        </a:p>
      </dgm:t>
    </dgm:pt>
    <dgm:pt modelId="{F3A1FE48-9DC3-42F3-B16B-7AFE85C8BC46}" type="parTrans" cxnId="{0EF6E4A0-EA65-4922-8FA3-7F6FCB693F4C}">
      <dgm:prSet/>
      <dgm:spPr/>
      <dgm:t>
        <a:bodyPr/>
        <a:lstStyle/>
        <a:p>
          <a:endParaRPr lang="en-US"/>
        </a:p>
      </dgm:t>
    </dgm:pt>
    <dgm:pt modelId="{CADAEC74-0A59-426B-8643-7819DAD33E85}" type="sibTrans" cxnId="{0EF6E4A0-EA65-4922-8FA3-7F6FCB693F4C}">
      <dgm:prSet/>
      <dgm:spPr/>
      <dgm:t>
        <a:bodyPr/>
        <a:lstStyle/>
        <a:p>
          <a:endParaRPr lang="en-US"/>
        </a:p>
      </dgm:t>
    </dgm:pt>
    <dgm:pt modelId="{C5C361A1-AF8F-4736-BD23-0083804D213B}">
      <dgm:prSet/>
      <dgm:spPr/>
      <dgm:t>
        <a:bodyPr/>
        <a:lstStyle/>
        <a:p>
          <a:r>
            <a:rPr lang="en-US"/>
            <a:t>Don’t give the compliment to try and win favor</a:t>
          </a:r>
        </a:p>
      </dgm:t>
    </dgm:pt>
    <dgm:pt modelId="{49DFBB44-AF51-4B05-8684-738D76C774B2}" type="parTrans" cxnId="{7D184DC1-E6FD-4986-8C7A-C386AFB978E6}">
      <dgm:prSet/>
      <dgm:spPr/>
      <dgm:t>
        <a:bodyPr/>
        <a:lstStyle/>
        <a:p>
          <a:endParaRPr lang="en-US"/>
        </a:p>
      </dgm:t>
    </dgm:pt>
    <dgm:pt modelId="{DA8E7B88-C0F2-457A-B019-E445DCA0E13A}" type="sibTrans" cxnId="{7D184DC1-E6FD-4986-8C7A-C386AFB978E6}">
      <dgm:prSet/>
      <dgm:spPr/>
      <dgm:t>
        <a:bodyPr/>
        <a:lstStyle/>
        <a:p>
          <a:endParaRPr lang="en-US"/>
        </a:p>
      </dgm:t>
    </dgm:pt>
    <dgm:pt modelId="{CAC3B80E-FD77-42E0-AE11-6B596CA6A0B3}" type="pres">
      <dgm:prSet presAssocID="{9858F7BA-971E-49A6-B427-95FBE61DF66F}" presName="root" presStyleCnt="0">
        <dgm:presLayoutVars>
          <dgm:dir/>
          <dgm:resizeHandles val="exact"/>
        </dgm:presLayoutVars>
      </dgm:prSet>
      <dgm:spPr/>
    </dgm:pt>
    <dgm:pt modelId="{2BA5A34D-0ADA-4855-9378-95157BBF4610}" type="pres">
      <dgm:prSet presAssocID="{64848089-C8D1-4AC7-84D5-BD90E1751780}" presName="compNode" presStyleCnt="0"/>
      <dgm:spPr/>
    </dgm:pt>
    <dgm:pt modelId="{55749A41-9145-4293-BE07-7A1B9E653F3F}" type="pres">
      <dgm:prSet presAssocID="{64848089-C8D1-4AC7-84D5-BD90E1751780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humbs Up Sign"/>
        </a:ext>
      </dgm:extLst>
    </dgm:pt>
    <dgm:pt modelId="{806E5DB6-31F6-4562-A734-311829136BCF}" type="pres">
      <dgm:prSet presAssocID="{64848089-C8D1-4AC7-84D5-BD90E1751780}" presName="spaceRect" presStyleCnt="0"/>
      <dgm:spPr/>
    </dgm:pt>
    <dgm:pt modelId="{1ACC66D0-B910-4E57-8928-962B40701C9E}" type="pres">
      <dgm:prSet presAssocID="{64848089-C8D1-4AC7-84D5-BD90E1751780}" presName="textRect" presStyleLbl="revTx" presStyleIdx="0" presStyleCnt="6">
        <dgm:presLayoutVars>
          <dgm:chMax val="1"/>
          <dgm:chPref val="1"/>
        </dgm:presLayoutVars>
      </dgm:prSet>
      <dgm:spPr/>
    </dgm:pt>
    <dgm:pt modelId="{ABC1A2BA-455D-47DE-A20D-498EFB27E1EF}" type="pres">
      <dgm:prSet presAssocID="{321917E4-86D7-4AA2-8E61-8A44B2B40F91}" presName="sibTrans" presStyleCnt="0"/>
      <dgm:spPr/>
    </dgm:pt>
    <dgm:pt modelId="{B614D682-A247-44E0-B84E-4BC4CA6E7C32}" type="pres">
      <dgm:prSet presAssocID="{D46AA4CD-A8D8-4208-81D1-16D82640A706}" presName="compNode" presStyleCnt="0"/>
      <dgm:spPr/>
    </dgm:pt>
    <dgm:pt modelId="{66FE6D5C-883F-4CBD-A22A-0AD8A5E0D584}" type="pres">
      <dgm:prSet presAssocID="{D46AA4CD-A8D8-4208-81D1-16D82640A706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iling Face with No Fill"/>
        </a:ext>
      </dgm:extLst>
    </dgm:pt>
    <dgm:pt modelId="{CA039EA4-EE90-4654-B52A-26B3F7ABFA48}" type="pres">
      <dgm:prSet presAssocID="{D46AA4CD-A8D8-4208-81D1-16D82640A706}" presName="spaceRect" presStyleCnt="0"/>
      <dgm:spPr/>
    </dgm:pt>
    <dgm:pt modelId="{97217366-0838-493A-995C-2E494E213DF3}" type="pres">
      <dgm:prSet presAssocID="{D46AA4CD-A8D8-4208-81D1-16D82640A706}" presName="textRect" presStyleLbl="revTx" presStyleIdx="1" presStyleCnt="6">
        <dgm:presLayoutVars>
          <dgm:chMax val="1"/>
          <dgm:chPref val="1"/>
        </dgm:presLayoutVars>
      </dgm:prSet>
      <dgm:spPr/>
    </dgm:pt>
    <dgm:pt modelId="{D8F32273-D996-41C7-AA3C-34716A5DBF17}" type="pres">
      <dgm:prSet presAssocID="{3C590818-C2B4-450A-82F0-4363E66D9CD6}" presName="sibTrans" presStyleCnt="0"/>
      <dgm:spPr/>
    </dgm:pt>
    <dgm:pt modelId="{D92C16B4-084F-4A63-8233-9F3F307AEFA9}" type="pres">
      <dgm:prSet presAssocID="{99848EEA-1747-4530-BBC0-63CA0980C58B}" presName="compNode" presStyleCnt="0"/>
      <dgm:spPr/>
    </dgm:pt>
    <dgm:pt modelId="{774A209D-4556-47E0-B8D7-5C2EEB25FF1D}" type="pres">
      <dgm:prSet presAssocID="{99848EEA-1747-4530-BBC0-63CA0980C58B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C271B465-DC20-4D0E-86CD-0B14A1E3D39E}" type="pres">
      <dgm:prSet presAssocID="{99848EEA-1747-4530-BBC0-63CA0980C58B}" presName="spaceRect" presStyleCnt="0"/>
      <dgm:spPr/>
    </dgm:pt>
    <dgm:pt modelId="{A872DD69-9386-4A28-AC54-A14190E0517E}" type="pres">
      <dgm:prSet presAssocID="{99848EEA-1747-4530-BBC0-63CA0980C58B}" presName="textRect" presStyleLbl="revTx" presStyleIdx="2" presStyleCnt="6">
        <dgm:presLayoutVars>
          <dgm:chMax val="1"/>
          <dgm:chPref val="1"/>
        </dgm:presLayoutVars>
      </dgm:prSet>
      <dgm:spPr/>
    </dgm:pt>
    <dgm:pt modelId="{B1976ACA-2D56-4B53-8351-679AABAF4794}" type="pres">
      <dgm:prSet presAssocID="{225DC51B-EE2D-427F-A653-29637A24667C}" presName="sibTrans" presStyleCnt="0"/>
      <dgm:spPr/>
    </dgm:pt>
    <dgm:pt modelId="{06305466-3568-4ACA-B9DA-13209D8ED62D}" type="pres">
      <dgm:prSet presAssocID="{E8CB23D3-9758-43C7-90BB-C3BBEBD195D5}" presName="compNode" presStyleCnt="0"/>
      <dgm:spPr/>
    </dgm:pt>
    <dgm:pt modelId="{685CFA7F-8E6A-4FF7-89A4-9BAED3E5F785}" type="pres">
      <dgm:prSet presAssocID="{E8CB23D3-9758-43C7-90BB-C3BBEBD195D5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"/>
        </a:ext>
      </dgm:extLst>
    </dgm:pt>
    <dgm:pt modelId="{94988348-E855-4846-AA55-4BD3BF181C3D}" type="pres">
      <dgm:prSet presAssocID="{E8CB23D3-9758-43C7-90BB-C3BBEBD195D5}" presName="spaceRect" presStyleCnt="0"/>
      <dgm:spPr/>
    </dgm:pt>
    <dgm:pt modelId="{152E7ABA-498B-4B88-B022-31DF4E665524}" type="pres">
      <dgm:prSet presAssocID="{E8CB23D3-9758-43C7-90BB-C3BBEBD195D5}" presName="textRect" presStyleLbl="revTx" presStyleIdx="3" presStyleCnt="6">
        <dgm:presLayoutVars>
          <dgm:chMax val="1"/>
          <dgm:chPref val="1"/>
        </dgm:presLayoutVars>
      </dgm:prSet>
      <dgm:spPr/>
    </dgm:pt>
    <dgm:pt modelId="{677C34D5-7FB8-4206-B35D-873F82BD9854}" type="pres">
      <dgm:prSet presAssocID="{2A8129DD-2386-4DEA-990B-9D9DB4FCE500}" presName="sibTrans" presStyleCnt="0"/>
      <dgm:spPr/>
    </dgm:pt>
    <dgm:pt modelId="{0B2A8712-19DD-479B-AC33-90BCBBB2018F}" type="pres">
      <dgm:prSet presAssocID="{0A5FCD60-6BC1-4A1C-B98E-AA3C94617B3C}" presName="compNode" presStyleCnt="0"/>
      <dgm:spPr/>
    </dgm:pt>
    <dgm:pt modelId="{47012F1D-0C0A-4C42-B154-B4C1F67CFE9C}" type="pres">
      <dgm:prSet presAssocID="{0A5FCD60-6BC1-4A1C-B98E-AA3C94617B3C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EA5060E0-EFB6-4CF9-8379-50AFF226820C}" type="pres">
      <dgm:prSet presAssocID="{0A5FCD60-6BC1-4A1C-B98E-AA3C94617B3C}" presName="spaceRect" presStyleCnt="0"/>
      <dgm:spPr/>
    </dgm:pt>
    <dgm:pt modelId="{4097A16D-0DBC-4036-A07B-1D7269C605E1}" type="pres">
      <dgm:prSet presAssocID="{0A5FCD60-6BC1-4A1C-B98E-AA3C94617B3C}" presName="textRect" presStyleLbl="revTx" presStyleIdx="4" presStyleCnt="6">
        <dgm:presLayoutVars>
          <dgm:chMax val="1"/>
          <dgm:chPref val="1"/>
        </dgm:presLayoutVars>
      </dgm:prSet>
      <dgm:spPr/>
    </dgm:pt>
    <dgm:pt modelId="{C541FCFD-E420-4392-A0F3-D2867C85281C}" type="pres">
      <dgm:prSet presAssocID="{CADAEC74-0A59-426B-8643-7819DAD33E85}" presName="sibTrans" presStyleCnt="0"/>
      <dgm:spPr/>
    </dgm:pt>
    <dgm:pt modelId="{CD030BD1-4CC8-43E4-9CE5-1D75698B531B}" type="pres">
      <dgm:prSet presAssocID="{C5C361A1-AF8F-4736-BD23-0083804D213B}" presName="compNode" presStyleCnt="0"/>
      <dgm:spPr/>
    </dgm:pt>
    <dgm:pt modelId="{93AB889B-19A1-4F23-A979-28CD20A636AC}" type="pres">
      <dgm:prSet presAssocID="{C5C361A1-AF8F-4736-BD23-0083804D213B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odium"/>
        </a:ext>
      </dgm:extLst>
    </dgm:pt>
    <dgm:pt modelId="{385706CC-0C65-405A-A7BB-8823B01D33D2}" type="pres">
      <dgm:prSet presAssocID="{C5C361A1-AF8F-4736-BD23-0083804D213B}" presName="spaceRect" presStyleCnt="0"/>
      <dgm:spPr/>
    </dgm:pt>
    <dgm:pt modelId="{2CD4229A-9954-4342-AF3A-378C72EF135C}" type="pres">
      <dgm:prSet presAssocID="{C5C361A1-AF8F-4736-BD23-0083804D213B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C8759913-FD94-4C6A-B22A-BF0CAC0C18A6}" type="presOf" srcId="{0A5FCD60-6BC1-4A1C-B98E-AA3C94617B3C}" destId="{4097A16D-0DBC-4036-A07B-1D7269C605E1}" srcOrd="0" destOrd="0" presId="urn:microsoft.com/office/officeart/2018/2/layout/IconLabelList"/>
    <dgm:cxn modelId="{D57A0D1A-AF2D-4105-8E80-C88818EB90FF}" srcId="{9858F7BA-971E-49A6-B427-95FBE61DF66F}" destId="{E8CB23D3-9758-43C7-90BB-C3BBEBD195D5}" srcOrd="3" destOrd="0" parTransId="{577D99B5-33DD-47EE-BE6C-F4F80E17524D}" sibTransId="{2A8129DD-2386-4DEA-990B-9D9DB4FCE500}"/>
    <dgm:cxn modelId="{2509EE1E-627B-4A95-A153-028DDA0CD5C8}" type="presOf" srcId="{99848EEA-1747-4530-BBC0-63CA0980C58B}" destId="{A872DD69-9386-4A28-AC54-A14190E0517E}" srcOrd="0" destOrd="0" presId="urn:microsoft.com/office/officeart/2018/2/layout/IconLabelList"/>
    <dgm:cxn modelId="{5435162B-410D-48C3-81D6-B118FFB92EA1}" type="presOf" srcId="{E8CB23D3-9758-43C7-90BB-C3BBEBD195D5}" destId="{152E7ABA-498B-4B88-B022-31DF4E665524}" srcOrd="0" destOrd="0" presId="urn:microsoft.com/office/officeart/2018/2/layout/IconLabelList"/>
    <dgm:cxn modelId="{8629123A-E876-4691-8BA3-BC74C94291A9}" type="presOf" srcId="{C5C361A1-AF8F-4736-BD23-0083804D213B}" destId="{2CD4229A-9954-4342-AF3A-378C72EF135C}" srcOrd="0" destOrd="0" presId="urn:microsoft.com/office/officeart/2018/2/layout/IconLabelList"/>
    <dgm:cxn modelId="{D6CD2950-FE90-476F-9C62-2019C2FC28A7}" srcId="{9858F7BA-971E-49A6-B427-95FBE61DF66F}" destId="{D46AA4CD-A8D8-4208-81D1-16D82640A706}" srcOrd="1" destOrd="0" parTransId="{CFA3D3FD-0199-4C65-9EED-15606F04DF03}" sibTransId="{3C590818-C2B4-450A-82F0-4363E66D9CD6}"/>
    <dgm:cxn modelId="{89B6E25E-B8AC-4E22-B60D-0592AC9CC77D}" srcId="{9858F7BA-971E-49A6-B427-95FBE61DF66F}" destId="{99848EEA-1747-4530-BBC0-63CA0980C58B}" srcOrd="2" destOrd="0" parTransId="{C9EC2491-8D6E-4755-9BE8-FA4B5F24CD66}" sibTransId="{225DC51B-EE2D-427F-A653-29637A24667C}"/>
    <dgm:cxn modelId="{08733881-A8FB-46D6-A1B3-F8992B0B4B68}" type="presOf" srcId="{D46AA4CD-A8D8-4208-81D1-16D82640A706}" destId="{97217366-0838-493A-995C-2E494E213DF3}" srcOrd="0" destOrd="0" presId="urn:microsoft.com/office/officeart/2018/2/layout/IconLabelList"/>
    <dgm:cxn modelId="{43163098-1887-475B-B2A1-46961F209FF9}" type="presOf" srcId="{9858F7BA-971E-49A6-B427-95FBE61DF66F}" destId="{CAC3B80E-FD77-42E0-AE11-6B596CA6A0B3}" srcOrd="0" destOrd="0" presId="urn:microsoft.com/office/officeart/2018/2/layout/IconLabelList"/>
    <dgm:cxn modelId="{0EF6E4A0-EA65-4922-8FA3-7F6FCB693F4C}" srcId="{9858F7BA-971E-49A6-B427-95FBE61DF66F}" destId="{0A5FCD60-6BC1-4A1C-B98E-AA3C94617B3C}" srcOrd="4" destOrd="0" parTransId="{F3A1FE48-9DC3-42F3-B16B-7AFE85C8BC46}" sibTransId="{CADAEC74-0A59-426B-8643-7819DAD33E85}"/>
    <dgm:cxn modelId="{7D184DC1-E6FD-4986-8C7A-C386AFB978E6}" srcId="{9858F7BA-971E-49A6-B427-95FBE61DF66F}" destId="{C5C361A1-AF8F-4736-BD23-0083804D213B}" srcOrd="5" destOrd="0" parTransId="{49DFBB44-AF51-4B05-8684-738D76C774B2}" sibTransId="{DA8E7B88-C0F2-457A-B019-E445DCA0E13A}"/>
    <dgm:cxn modelId="{E0A79EC3-427B-45D8-9544-03367AB0D0C7}" srcId="{9858F7BA-971E-49A6-B427-95FBE61DF66F}" destId="{64848089-C8D1-4AC7-84D5-BD90E1751780}" srcOrd="0" destOrd="0" parTransId="{22DEFBCA-E381-49FF-AD98-69FD67EBA167}" sibTransId="{321917E4-86D7-4AA2-8E61-8A44B2B40F91}"/>
    <dgm:cxn modelId="{1077FDF8-28FF-4E2E-83A2-72C35712E661}" type="presOf" srcId="{64848089-C8D1-4AC7-84D5-BD90E1751780}" destId="{1ACC66D0-B910-4E57-8928-962B40701C9E}" srcOrd="0" destOrd="0" presId="urn:microsoft.com/office/officeart/2018/2/layout/IconLabelList"/>
    <dgm:cxn modelId="{23F41468-7140-417D-8DC2-78D019D21022}" type="presParOf" srcId="{CAC3B80E-FD77-42E0-AE11-6B596CA6A0B3}" destId="{2BA5A34D-0ADA-4855-9378-95157BBF4610}" srcOrd="0" destOrd="0" presId="urn:microsoft.com/office/officeart/2018/2/layout/IconLabelList"/>
    <dgm:cxn modelId="{AA497BC6-F327-4A9F-B86A-43D311579EA5}" type="presParOf" srcId="{2BA5A34D-0ADA-4855-9378-95157BBF4610}" destId="{55749A41-9145-4293-BE07-7A1B9E653F3F}" srcOrd="0" destOrd="0" presId="urn:microsoft.com/office/officeart/2018/2/layout/IconLabelList"/>
    <dgm:cxn modelId="{8024C56D-7D20-48BB-9B5A-5E9264C1516C}" type="presParOf" srcId="{2BA5A34D-0ADA-4855-9378-95157BBF4610}" destId="{806E5DB6-31F6-4562-A734-311829136BCF}" srcOrd="1" destOrd="0" presId="urn:microsoft.com/office/officeart/2018/2/layout/IconLabelList"/>
    <dgm:cxn modelId="{C7905FB1-3996-4C03-BF00-F9C2DFECD387}" type="presParOf" srcId="{2BA5A34D-0ADA-4855-9378-95157BBF4610}" destId="{1ACC66D0-B910-4E57-8928-962B40701C9E}" srcOrd="2" destOrd="0" presId="urn:microsoft.com/office/officeart/2018/2/layout/IconLabelList"/>
    <dgm:cxn modelId="{14F9A704-0840-4CAA-880B-13BE21C85B65}" type="presParOf" srcId="{CAC3B80E-FD77-42E0-AE11-6B596CA6A0B3}" destId="{ABC1A2BA-455D-47DE-A20D-498EFB27E1EF}" srcOrd="1" destOrd="0" presId="urn:microsoft.com/office/officeart/2018/2/layout/IconLabelList"/>
    <dgm:cxn modelId="{B684966E-F7C3-48FC-B92C-21600750243A}" type="presParOf" srcId="{CAC3B80E-FD77-42E0-AE11-6B596CA6A0B3}" destId="{B614D682-A247-44E0-B84E-4BC4CA6E7C32}" srcOrd="2" destOrd="0" presId="urn:microsoft.com/office/officeart/2018/2/layout/IconLabelList"/>
    <dgm:cxn modelId="{52BE008A-33F0-4E3E-A883-AEDFE26BF525}" type="presParOf" srcId="{B614D682-A247-44E0-B84E-4BC4CA6E7C32}" destId="{66FE6D5C-883F-4CBD-A22A-0AD8A5E0D584}" srcOrd="0" destOrd="0" presId="urn:microsoft.com/office/officeart/2018/2/layout/IconLabelList"/>
    <dgm:cxn modelId="{7B601C6C-EEFF-4B93-991E-73D38A02B6DA}" type="presParOf" srcId="{B614D682-A247-44E0-B84E-4BC4CA6E7C32}" destId="{CA039EA4-EE90-4654-B52A-26B3F7ABFA48}" srcOrd="1" destOrd="0" presId="urn:microsoft.com/office/officeart/2018/2/layout/IconLabelList"/>
    <dgm:cxn modelId="{16008225-6DD4-406A-B18B-94F9732A5FF4}" type="presParOf" srcId="{B614D682-A247-44E0-B84E-4BC4CA6E7C32}" destId="{97217366-0838-493A-995C-2E494E213DF3}" srcOrd="2" destOrd="0" presId="urn:microsoft.com/office/officeart/2018/2/layout/IconLabelList"/>
    <dgm:cxn modelId="{9660204C-4049-48B0-A1E7-C57E193A0224}" type="presParOf" srcId="{CAC3B80E-FD77-42E0-AE11-6B596CA6A0B3}" destId="{D8F32273-D996-41C7-AA3C-34716A5DBF17}" srcOrd="3" destOrd="0" presId="urn:microsoft.com/office/officeart/2018/2/layout/IconLabelList"/>
    <dgm:cxn modelId="{4C4D65B1-EE3A-4820-B558-5B4365312E91}" type="presParOf" srcId="{CAC3B80E-FD77-42E0-AE11-6B596CA6A0B3}" destId="{D92C16B4-084F-4A63-8233-9F3F307AEFA9}" srcOrd="4" destOrd="0" presId="urn:microsoft.com/office/officeart/2018/2/layout/IconLabelList"/>
    <dgm:cxn modelId="{B890E590-335D-48C5-ADAC-7BB49D14D08D}" type="presParOf" srcId="{D92C16B4-084F-4A63-8233-9F3F307AEFA9}" destId="{774A209D-4556-47E0-B8D7-5C2EEB25FF1D}" srcOrd="0" destOrd="0" presId="urn:microsoft.com/office/officeart/2018/2/layout/IconLabelList"/>
    <dgm:cxn modelId="{AC6913C8-EA3D-469E-844A-D71DDB017BA5}" type="presParOf" srcId="{D92C16B4-084F-4A63-8233-9F3F307AEFA9}" destId="{C271B465-DC20-4D0E-86CD-0B14A1E3D39E}" srcOrd="1" destOrd="0" presId="urn:microsoft.com/office/officeart/2018/2/layout/IconLabelList"/>
    <dgm:cxn modelId="{13E3AE8B-34AD-4D27-A330-2A6957D75982}" type="presParOf" srcId="{D92C16B4-084F-4A63-8233-9F3F307AEFA9}" destId="{A872DD69-9386-4A28-AC54-A14190E0517E}" srcOrd="2" destOrd="0" presId="urn:microsoft.com/office/officeart/2018/2/layout/IconLabelList"/>
    <dgm:cxn modelId="{07E0F5FB-B843-4C98-97D1-FCEB8E6D3A65}" type="presParOf" srcId="{CAC3B80E-FD77-42E0-AE11-6B596CA6A0B3}" destId="{B1976ACA-2D56-4B53-8351-679AABAF4794}" srcOrd="5" destOrd="0" presId="urn:microsoft.com/office/officeart/2018/2/layout/IconLabelList"/>
    <dgm:cxn modelId="{F12F6644-3192-4A23-814D-9709C42F3209}" type="presParOf" srcId="{CAC3B80E-FD77-42E0-AE11-6B596CA6A0B3}" destId="{06305466-3568-4ACA-B9DA-13209D8ED62D}" srcOrd="6" destOrd="0" presId="urn:microsoft.com/office/officeart/2018/2/layout/IconLabelList"/>
    <dgm:cxn modelId="{09219327-8DDB-4B34-A093-2267F943ADA6}" type="presParOf" srcId="{06305466-3568-4ACA-B9DA-13209D8ED62D}" destId="{685CFA7F-8E6A-4FF7-89A4-9BAED3E5F785}" srcOrd="0" destOrd="0" presId="urn:microsoft.com/office/officeart/2018/2/layout/IconLabelList"/>
    <dgm:cxn modelId="{513244F1-B6B0-4E2B-964F-FD2F366C9CD5}" type="presParOf" srcId="{06305466-3568-4ACA-B9DA-13209D8ED62D}" destId="{94988348-E855-4846-AA55-4BD3BF181C3D}" srcOrd="1" destOrd="0" presId="urn:microsoft.com/office/officeart/2018/2/layout/IconLabelList"/>
    <dgm:cxn modelId="{F66FA400-2C43-4B02-B798-2B24B05AEAA6}" type="presParOf" srcId="{06305466-3568-4ACA-B9DA-13209D8ED62D}" destId="{152E7ABA-498B-4B88-B022-31DF4E665524}" srcOrd="2" destOrd="0" presId="urn:microsoft.com/office/officeart/2018/2/layout/IconLabelList"/>
    <dgm:cxn modelId="{A902878A-7426-499E-A0C0-1302478F0CE9}" type="presParOf" srcId="{CAC3B80E-FD77-42E0-AE11-6B596CA6A0B3}" destId="{677C34D5-7FB8-4206-B35D-873F82BD9854}" srcOrd="7" destOrd="0" presId="urn:microsoft.com/office/officeart/2018/2/layout/IconLabelList"/>
    <dgm:cxn modelId="{B70A7716-C1CC-47E2-9E07-BF1B2099C7F9}" type="presParOf" srcId="{CAC3B80E-FD77-42E0-AE11-6B596CA6A0B3}" destId="{0B2A8712-19DD-479B-AC33-90BCBBB2018F}" srcOrd="8" destOrd="0" presId="urn:microsoft.com/office/officeart/2018/2/layout/IconLabelList"/>
    <dgm:cxn modelId="{A79F2F9D-B061-4CD0-A13E-F5F32A285510}" type="presParOf" srcId="{0B2A8712-19DD-479B-AC33-90BCBBB2018F}" destId="{47012F1D-0C0A-4C42-B154-B4C1F67CFE9C}" srcOrd="0" destOrd="0" presId="urn:microsoft.com/office/officeart/2018/2/layout/IconLabelList"/>
    <dgm:cxn modelId="{249FCBDB-8CE1-4195-9EB2-9F46C8FFB46F}" type="presParOf" srcId="{0B2A8712-19DD-479B-AC33-90BCBBB2018F}" destId="{EA5060E0-EFB6-4CF9-8379-50AFF226820C}" srcOrd="1" destOrd="0" presId="urn:microsoft.com/office/officeart/2018/2/layout/IconLabelList"/>
    <dgm:cxn modelId="{4351C53F-8CED-426A-A14B-4DF34C4312D0}" type="presParOf" srcId="{0B2A8712-19DD-479B-AC33-90BCBBB2018F}" destId="{4097A16D-0DBC-4036-A07B-1D7269C605E1}" srcOrd="2" destOrd="0" presId="urn:microsoft.com/office/officeart/2018/2/layout/IconLabelList"/>
    <dgm:cxn modelId="{365BE753-188B-46D6-8147-9AEFD55DD96A}" type="presParOf" srcId="{CAC3B80E-FD77-42E0-AE11-6B596CA6A0B3}" destId="{C541FCFD-E420-4392-A0F3-D2867C85281C}" srcOrd="9" destOrd="0" presId="urn:microsoft.com/office/officeart/2018/2/layout/IconLabelList"/>
    <dgm:cxn modelId="{740B91E3-1CD5-433D-A240-FC0D5F22CF6F}" type="presParOf" srcId="{CAC3B80E-FD77-42E0-AE11-6B596CA6A0B3}" destId="{CD030BD1-4CC8-43E4-9CE5-1D75698B531B}" srcOrd="10" destOrd="0" presId="urn:microsoft.com/office/officeart/2018/2/layout/IconLabelList"/>
    <dgm:cxn modelId="{37745242-16D9-4232-A46B-F20683B3BF65}" type="presParOf" srcId="{CD030BD1-4CC8-43E4-9CE5-1D75698B531B}" destId="{93AB889B-19A1-4F23-A979-28CD20A636AC}" srcOrd="0" destOrd="0" presId="urn:microsoft.com/office/officeart/2018/2/layout/IconLabelList"/>
    <dgm:cxn modelId="{A4D33304-A529-4175-8BBD-18965C166ABA}" type="presParOf" srcId="{CD030BD1-4CC8-43E4-9CE5-1D75698B531B}" destId="{385706CC-0C65-405A-A7BB-8823B01D33D2}" srcOrd="1" destOrd="0" presId="urn:microsoft.com/office/officeart/2018/2/layout/IconLabelList"/>
    <dgm:cxn modelId="{3ABD5DB4-40D3-487B-86E7-F6F9869703E8}" type="presParOf" srcId="{CD030BD1-4CC8-43E4-9CE5-1D75698B531B}" destId="{2CD4229A-9954-4342-AF3A-378C72EF135C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16D9A30-D209-494F-97D3-D623F8180060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102E25D1-2A7F-4404-96F2-B893E2D49FC0}">
      <dgm:prSet/>
      <dgm:spPr/>
      <dgm:t>
        <a:bodyPr/>
        <a:lstStyle/>
        <a:p>
          <a:pPr>
            <a:defRPr cap="all"/>
          </a:pPr>
          <a:r>
            <a:rPr lang="en-US"/>
            <a:t>I am thinking of leaving treatment It doesn’t seem to be helping</a:t>
          </a:r>
        </a:p>
      </dgm:t>
    </dgm:pt>
    <dgm:pt modelId="{81BB3919-0492-44BF-A6E6-5768B4467E7F}" type="parTrans" cxnId="{9D35339F-8491-440A-ABB1-98B629AECC5C}">
      <dgm:prSet/>
      <dgm:spPr/>
      <dgm:t>
        <a:bodyPr/>
        <a:lstStyle/>
        <a:p>
          <a:endParaRPr lang="en-US"/>
        </a:p>
      </dgm:t>
    </dgm:pt>
    <dgm:pt modelId="{55E42570-2219-4ECF-AEDF-9E8FEBDCF4E8}" type="sibTrans" cxnId="{9D35339F-8491-440A-ABB1-98B629AECC5C}">
      <dgm:prSet/>
      <dgm:spPr/>
      <dgm:t>
        <a:bodyPr/>
        <a:lstStyle/>
        <a:p>
          <a:endParaRPr lang="en-US"/>
        </a:p>
      </dgm:t>
    </dgm:pt>
    <dgm:pt modelId="{3FD9E87C-7E64-4588-9ECA-A9CD27CB34D3}">
      <dgm:prSet/>
      <dgm:spPr/>
      <dgm:t>
        <a:bodyPr/>
        <a:lstStyle/>
        <a:p>
          <a:pPr>
            <a:defRPr cap="all"/>
          </a:pPr>
          <a:r>
            <a:rPr lang="en-US" dirty="0"/>
            <a:t>Counselor: No no no You have a tremendous future ahead of you! You just don't realize it yet.  I know you will be able to overcome these problems. You've got to stay in treatment to make progress. You are too good of a person to give up on yourself now</a:t>
          </a:r>
        </a:p>
      </dgm:t>
    </dgm:pt>
    <dgm:pt modelId="{30ED5839-AD91-4960-887C-B1D6BB931A06}" type="parTrans" cxnId="{8C84B45F-3D65-4BC1-8D62-058B20C72234}">
      <dgm:prSet/>
      <dgm:spPr/>
      <dgm:t>
        <a:bodyPr/>
        <a:lstStyle/>
        <a:p>
          <a:endParaRPr lang="en-US"/>
        </a:p>
      </dgm:t>
    </dgm:pt>
    <dgm:pt modelId="{A1F9E8F7-D64B-4471-86D2-91F1DC91B531}" type="sibTrans" cxnId="{8C84B45F-3D65-4BC1-8D62-058B20C72234}">
      <dgm:prSet/>
      <dgm:spPr/>
      <dgm:t>
        <a:bodyPr/>
        <a:lstStyle/>
        <a:p>
          <a:endParaRPr lang="en-US"/>
        </a:p>
      </dgm:t>
    </dgm:pt>
    <dgm:pt modelId="{7B5C6AFD-93D5-4B60-B080-E4218C5E77C5}" type="pres">
      <dgm:prSet presAssocID="{B16D9A30-D209-494F-97D3-D623F8180060}" presName="root" presStyleCnt="0">
        <dgm:presLayoutVars>
          <dgm:dir/>
          <dgm:resizeHandles val="exact"/>
        </dgm:presLayoutVars>
      </dgm:prSet>
      <dgm:spPr/>
    </dgm:pt>
    <dgm:pt modelId="{A2B86667-986B-45A5-BA92-3B1F23FC377E}" type="pres">
      <dgm:prSet presAssocID="{102E25D1-2A7F-4404-96F2-B893E2D49FC0}" presName="compNode" presStyleCnt="0"/>
      <dgm:spPr/>
    </dgm:pt>
    <dgm:pt modelId="{ED3650A4-63B3-427D-AC88-840982648769}" type="pres">
      <dgm:prSet presAssocID="{102E25D1-2A7F-4404-96F2-B893E2D49FC0}" presName="iconBgRect" presStyleLbl="bgShp" presStyleIdx="0" presStyleCnt="2"/>
      <dgm:spPr/>
    </dgm:pt>
    <dgm:pt modelId="{D1483B25-392F-44FE-9297-543EF29B803A}" type="pres">
      <dgm:prSet presAssocID="{102E25D1-2A7F-4404-96F2-B893E2D49FC0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n in head"/>
        </a:ext>
      </dgm:extLst>
    </dgm:pt>
    <dgm:pt modelId="{63CFDB88-E763-480C-B37A-14ACA2206775}" type="pres">
      <dgm:prSet presAssocID="{102E25D1-2A7F-4404-96F2-B893E2D49FC0}" presName="spaceRect" presStyleCnt="0"/>
      <dgm:spPr/>
    </dgm:pt>
    <dgm:pt modelId="{EAC920C0-6F51-41B1-A565-8F22E1F11A39}" type="pres">
      <dgm:prSet presAssocID="{102E25D1-2A7F-4404-96F2-B893E2D49FC0}" presName="textRect" presStyleLbl="revTx" presStyleIdx="0" presStyleCnt="2">
        <dgm:presLayoutVars>
          <dgm:chMax val="1"/>
          <dgm:chPref val="1"/>
        </dgm:presLayoutVars>
      </dgm:prSet>
      <dgm:spPr/>
    </dgm:pt>
    <dgm:pt modelId="{B93EF0C5-83EE-4DC7-8DF6-64A87676816D}" type="pres">
      <dgm:prSet presAssocID="{55E42570-2219-4ECF-AEDF-9E8FEBDCF4E8}" presName="sibTrans" presStyleCnt="0"/>
      <dgm:spPr/>
    </dgm:pt>
    <dgm:pt modelId="{85405C46-6795-41A6-94D6-5600E90CEEEB}" type="pres">
      <dgm:prSet presAssocID="{3FD9E87C-7E64-4588-9ECA-A9CD27CB34D3}" presName="compNode" presStyleCnt="0"/>
      <dgm:spPr/>
    </dgm:pt>
    <dgm:pt modelId="{B2DC8837-7B91-4A81-A098-7AC0842DA2F3}" type="pres">
      <dgm:prSet presAssocID="{3FD9E87C-7E64-4588-9ECA-A9CD27CB34D3}" presName="iconBgRect" presStyleLbl="bgShp" presStyleIdx="1" presStyleCnt="2"/>
      <dgm:spPr/>
    </dgm:pt>
    <dgm:pt modelId="{35D18A15-C9D4-4BBF-8529-4F5E717E5DA1}" type="pres">
      <dgm:prSet presAssocID="{3FD9E87C-7E64-4588-9ECA-A9CD27CB34D3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ocial Network"/>
        </a:ext>
      </dgm:extLst>
    </dgm:pt>
    <dgm:pt modelId="{191F69AF-DFBA-46EE-96B4-385EE5887330}" type="pres">
      <dgm:prSet presAssocID="{3FD9E87C-7E64-4588-9ECA-A9CD27CB34D3}" presName="spaceRect" presStyleCnt="0"/>
      <dgm:spPr/>
    </dgm:pt>
    <dgm:pt modelId="{B85234D9-D706-4AB5-9A06-6FE2473CC2F2}" type="pres">
      <dgm:prSet presAssocID="{3FD9E87C-7E64-4588-9ECA-A9CD27CB34D3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FDC0052D-0C0A-4501-8BEC-AC86AAB07F4C}" type="presOf" srcId="{102E25D1-2A7F-4404-96F2-B893E2D49FC0}" destId="{EAC920C0-6F51-41B1-A565-8F22E1F11A39}" srcOrd="0" destOrd="0" presId="urn:microsoft.com/office/officeart/2018/5/layout/IconCircleLabelList"/>
    <dgm:cxn modelId="{69A2884A-35B3-4FE7-A311-9F7CA056370D}" type="presOf" srcId="{3FD9E87C-7E64-4588-9ECA-A9CD27CB34D3}" destId="{B85234D9-D706-4AB5-9A06-6FE2473CC2F2}" srcOrd="0" destOrd="0" presId="urn:microsoft.com/office/officeart/2018/5/layout/IconCircleLabelList"/>
    <dgm:cxn modelId="{8C84B45F-3D65-4BC1-8D62-058B20C72234}" srcId="{B16D9A30-D209-494F-97D3-D623F8180060}" destId="{3FD9E87C-7E64-4588-9ECA-A9CD27CB34D3}" srcOrd="1" destOrd="0" parTransId="{30ED5839-AD91-4960-887C-B1D6BB931A06}" sibTransId="{A1F9E8F7-D64B-4471-86D2-91F1DC91B531}"/>
    <dgm:cxn modelId="{00CDBD77-CD82-4D9D-BC39-98D862FF3AFE}" type="presOf" srcId="{B16D9A30-D209-494F-97D3-D623F8180060}" destId="{7B5C6AFD-93D5-4B60-B080-E4218C5E77C5}" srcOrd="0" destOrd="0" presId="urn:microsoft.com/office/officeart/2018/5/layout/IconCircleLabelList"/>
    <dgm:cxn modelId="{9D35339F-8491-440A-ABB1-98B629AECC5C}" srcId="{B16D9A30-D209-494F-97D3-D623F8180060}" destId="{102E25D1-2A7F-4404-96F2-B893E2D49FC0}" srcOrd="0" destOrd="0" parTransId="{81BB3919-0492-44BF-A6E6-5768B4467E7F}" sibTransId="{55E42570-2219-4ECF-AEDF-9E8FEBDCF4E8}"/>
    <dgm:cxn modelId="{317D42B1-442B-47DB-AC19-EB9F8D774A78}" type="presParOf" srcId="{7B5C6AFD-93D5-4B60-B080-E4218C5E77C5}" destId="{A2B86667-986B-45A5-BA92-3B1F23FC377E}" srcOrd="0" destOrd="0" presId="urn:microsoft.com/office/officeart/2018/5/layout/IconCircleLabelList"/>
    <dgm:cxn modelId="{A2832A35-2658-43E5-84D1-21F55E14328A}" type="presParOf" srcId="{A2B86667-986B-45A5-BA92-3B1F23FC377E}" destId="{ED3650A4-63B3-427D-AC88-840982648769}" srcOrd="0" destOrd="0" presId="urn:microsoft.com/office/officeart/2018/5/layout/IconCircleLabelList"/>
    <dgm:cxn modelId="{A09D248B-906D-42C8-92C1-800861949611}" type="presParOf" srcId="{A2B86667-986B-45A5-BA92-3B1F23FC377E}" destId="{D1483B25-392F-44FE-9297-543EF29B803A}" srcOrd="1" destOrd="0" presId="urn:microsoft.com/office/officeart/2018/5/layout/IconCircleLabelList"/>
    <dgm:cxn modelId="{3118676D-A086-4109-BE56-A4E7E6B5F531}" type="presParOf" srcId="{A2B86667-986B-45A5-BA92-3B1F23FC377E}" destId="{63CFDB88-E763-480C-B37A-14ACA2206775}" srcOrd="2" destOrd="0" presId="urn:microsoft.com/office/officeart/2018/5/layout/IconCircleLabelList"/>
    <dgm:cxn modelId="{BB4B8046-15C6-46AB-98D0-5AB1867D8B25}" type="presParOf" srcId="{A2B86667-986B-45A5-BA92-3B1F23FC377E}" destId="{EAC920C0-6F51-41B1-A565-8F22E1F11A39}" srcOrd="3" destOrd="0" presId="urn:microsoft.com/office/officeart/2018/5/layout/IconCircleLabelList"/>
    <dgm:cxn modelId="{424D99D2-2596-4C82-B76B-263F72F331DA}" type="presParOf" srcId="{7B5C6AFD-93D5-4B60-B080-E4218C5E77C5}" destId="{B93EF0C5-83EE-4DC7-8DF6-64A87676816D}" srcOrd="1" destOrd="0" presId="urn:microsoft.com/office/officeart/2018/5/layout/IconCircleLabelList"/>
    <dgm:cxn modelId="{A88790DF-64AA-4F25-8803-E9C281DDBAFB}" type="presParOf" srcId="{7B5C6AFD-93D5-4B60-B080-E4218C5E77C5}" destId="{85405C46-6795-41A6-94D6-5600E90CEEEB}" srcOrd="2" destOrd="0" presId="urn:microsoft.com/office/officeart/2018/5/layout/IconCircleLabelList"/>
    <dgm:cxn modelId="{044328B1-AEA1-4CCD-8037-607DD864387D}" type="presParOf" srcId="{85405C46-6795-41A6-94D6-5600E90CEEEB}" destId="{B2DC8837-7B91-4A81-A098-7AC0842DA2F3}" srcOrd="0" destOrd="0" presId="urn:microsoft.com/office/officeart/2018/5/layout/IconCircleLabelList"/>
    <dgm:cxn modelId="{60D9D5D1-BB78-410B-950D-7E62BEBA415C}" type="presParOf" srcId="{85405C46-6795-41A6-94D6-5600E90CEEEB}" destId="{35D18A15-C9D4-4BBF-8529-4F5E717E5DA1}" srcOrd="1" destOrd="0" presId="urn:microsoft.com/office/officeart/2018/5/layout/IconCircleLabelList"/>
    <dgm:cxn modelId="{D27EB9A7-47D8-4DDE-8188-9C348A6940B3}" type="presParOf" srcId="{85405C46-6795-41A6-94D6-5600E90CEEEB}" destId="{191F69AF-DFBA-46EE-96B4-385EE5887330}" srcOrd="2" destOrd="0" presId="urn:microsoft.com/office/officeart/2018/5/layout/IconCircleLabelList"/>
    <dgm:cxn modelId="{C4383971-A148-4201-9922-542C64A66F65}" type="presParOf" srcId="{85405C46-6795-41A6-94D6-5600E90CEEEB}" destId="{B85234D9-D706-4AB5-9A06-6FE2473CC2F2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7A21A4-35B9-DE43-B798-8CAF7DA38089}">
      <dsp:nvSpPr>
        <dsp:cNvPr id="0" name=""/>
        <dsp:cNvSpPr/>
      </dsp:nvSpPr>
      <dsp:spPr>
        <a:xfrm>
          <a:off x="0" y="0"/>
          <a:ext cx="5906181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5CE96D-60C2-2546-810B-6C3C5F73A111}">
      <dsp:nvSpPr>
        <dsp:cNvPr id="0" name=""/>
        <dsp:cNvSpPr/>
      </dsp:nvSpPr>
      <dsp:spPr>
        <a:xfrm>
          <a:off x="0" y="0"/>
          <a:ext cx="5906181" cy="2615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10" tIns="156210" rIns="156210" bIns="156210" numCol="1" spcCol="1270" anchor="t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/>
            <a:t>Resist the righting reflex</a:t>
          </a:r>
        </a:p>
      </dsp:txBody>
      <dsp:txXfrm>
        <a:off x="0" y="0"/>
        <a:ext cx="5906181" cy="2615359"/>
      </dsp:txXfrm>
    </dsp:sp>
    <dsp:sp modelId="{9BF16F24-DA0F-3A44-A7ED-649438151991}">
      <dsp:nvSpPr>
        <dsp:cNvPr id="0" name=""/>
        <dsp:cNvSpPr/>
      </dsp:nvSpPr>
      <dsp:spPr>
        <a:xfrm>
          <a:off x="0" y="2615359"/>
          <a:ext cx="5906181" cy="0"/>
        </a:xfrm>
        <a:prstGeom prst="line">
          <a:avLst/>
        </a:prstGeom>
        <a:solidFill>
          <a:schemeClr val="accent2">
            <a:hueOff val="-1323373"/>
            <a:satOff val="1492"/>
            <a:lumOff val="3530"/>
            <a:alphaOff val="0"/>
          </a:schemeClr>
        </a:solidFill>
        <a:ln w="12700" cap="flat" cmpd="sng" algn="ctr">
          <a:solidFill>
            <a:schemeClr val="accent2">
              <a:hueOff val="-1323373"/>
              <a:satOff val="1492"/>
              <a:lumOff val="35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5D8ADD-ACC1-F144-B7E1-06C089BC510F}">
      <dsp:nvSpPr>
        <dsp:cNvPr id="0" name=""/>
        <dsp:cNvSpPr/>
      </dsp:nvSpPr>
      <dsp:spPr>
        <a:xfrm>
          <a:off x="0" y="2615359"/>
          <a:ext cx="5906181" cy="2615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10" tIns="156210" rIns="156210" bIns="156210" numCol="1" spcCol="1270" anchor="t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/>
            <a:t>Turn negative cognitions/phrase into strength through reflection.</a:t>
          </a:r>
        </a:p>
      </dsp:txBody>
      <dsp:txXfrm>
        <a:off x="0" y="2615359"/>
        <a:ext cx="5906181" cy="26153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5049BB-68D5-4817-9EFA-78B5ABA960F9}">
      <dsp:nvSpPr>
        <dsp:cNvPr id="0" name=""/>
        <dsp:cNvSpPr/>
      </dsp:nvSpPr>
      <dsp:spPr>
        <a:xfrm>
          <a:off x="774129" y="679575"/>
          <a:ext cx="1255425" cy="125542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40EE22-467B-4BD5-A600-3055A6C3394F}">
      <dsp:nvSpPr>
        <dsp:cNvPr id="0" name=""/>
        <dsp:cNvSpPr/>
      </dsp:nvSpPr>
      <dsp:spPr>
        <a:xfrm>
          <a:off x="1041679" y="947125"/>
          <a:ext cx="720326" cy="72032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D2F035-D16B-42D4-A20A-070EA41DC0B0}">
      <dsp:nvSpPr>
        <dsp:cNvPr id="0" name=""/>
        <dsp:cNvSpPr/>
      </dsp:nvSpPr>
      <dsp:spPr>
        <a:xfrm>
          <a:off x="372805" y="2326036"/>
          <a:ext cx="205807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Ask permission</a:t>
          </a:r>
        </a:p>
      </dsp:txBody>
      <dsp:txXfrm>
        <a:off x="372805" y="2326036"/>
        <a:ext cx="2058075" cy="720000"/>
      </dsp:txXfrm>
    </dsp:sp>
    <dsp:sp modelId="{1A714B37-AAF3-4A99-BB3E-1EFF7548476D}">
      <dsp:nvSpPr>
        <dsp:cNvPr id="0" name=""/>
        <dsp:cNvSpPr/>
      </dsp:nvSpPr>
      <dsp:spPr>
        <a:xfrm>
          <a:off x="3192368" y="679575"/>
          <a:ext cx="1255425" cy="125542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6E0B5B-83C4-4432-8EE9-B8C922255D72}">
      <dsp:nvSpPr>
        <dsp:cNvPr id="0" name=""/>
        <dsp:cNvSpPr/>
      </dsp:nvSpPr>
      <dsp:spPr>
        <a:xfrm>
          <a:off x="3459917" y="947125"/>
          <a:ext cx="720326" cy="72032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08AB3E-5E38-4510-A9D9-F249B0AE8899}">
      <dsp:nvSpPr>
        <dsp:cNvPr id="0" name=""/>
        <dsp:cNvSpPr/>
      </dsp:nvSpPr>
      <dsp:spPr>
        <a:xfrm>
          <a:off x="2791043" y="2326036"/>
          <a:ext cx="205807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Present as an observation</a:t>
          </a:r>
        </a:p>
      </dsp:txBody>
      <dsp:txXfrm>
        <a:off x="2791043" y="2326036"/>
        <a:ext cx="2058075" cy="720000"/>
      </dsp:txXfrm>
    </dsp:sp>
    <dsp:sp modelId="{0481AD75-4B49-4B98-8D85-C60222D3790A}">
      <dsp:nvSpPr>
        <dsp:cNvPr id="0" name=""/>
        <dsp:cNvSpPr/>
      </dsp:nvSpPr>
      <dsp:spPr>
        <a:xfrm>
          <a:off x="5610606" y="679575"/>
          <a:ext cx="1255425" cy="125542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011589-51B6-41B8-A6DC-3A0F36648483}">
      <dsp:nvSpPr>
        <dsp:cNvPr id="0" name=""/>
        <dsp:cNvSpPr/>
      </dsp:nvSpPr>
      <dsp:spPr>
        <a:xfrm>
          <a:off x="5878155" y="947125"/>
          <a:ext cx="720326" cy="72032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E8439A-61E4-4FD4-88AA-27977E5E13D9}">
      <dsp:nvSpPr>
        <dsp:cNvPr id="0" name=""/>
        <dsp:cNvSpPr/>
      </dsp:nvSpPr>
      <dsp:spPr>
        <a:xfrm>
          <a:off x="5209281" y="2326036"/>
          <a:ext cx="205807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Be quick &amp; concise</a:t>
          </a:r>
        </a:p>
      </dsp:txBody>
      <dsp:txXfrm>
        <a:off x="5209281" y="2326036"/>
        <a:ext cx="2058075" cy="720000"/>
      </dsp:txXfrm>
    </dsp:sp>
    <dsp:sp modelId="{BDFC2A22-37A9-48CF-87CB-53B298AC7D63}">
      <dsp:nvSpPr>
        <dsp:cNvPr id="0" name=""/>
        <dsp:cNvSpPr/>
      </dsp:nvSpPr>
      <dsp:spPr>
        <a:xfrm>
          <a:off x="8028844" y="679575"/>
          <a:ext cx="1255425" cy="125542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006BE4-EE51-4A1F-BBDA-BA48B92C79DC}">
      <dsp:nvSpPr>
        <dsp:cNvPr id="0" name=""/>
        <dsp:cNvSpPr/>
      </dsp:nvSpPr>
      <dsp:spPr>
        <a:xfrm>
          <a:off x="8296394" y="947125"/>
          <a:ext cx="720326" cy="72032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840235-C580-4832-B79E-73ACFB3B17E6}">
      <dsp:nvSpPr>
        <dsp:cNvPr id="0" name=""/>
        <dsp:cNvSpPr/>
      </dsp:nvSpPr>
      <dsp:spPr>
        <a:xfrm>
          <a:off x="7627519" y="2326036"/>
          <a:ext cx="205807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 dirty="0"/>
            <a:t>Ask the client their opinion ( remember you are not stiving to be right but to create ambivalence)</a:t>
          </a:r>
        </a:p>
      </dsp:txBody>
      <dsp:txXfrm>
        <a:off x="7627519" y="2326036"/>
        <a:ext cx="2058075" cy="72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749A41-9145-4293-BE07-7A1B9E653F3F}">
      <dsp:nvSpPr>
        <dsp:cNvPr id="0" name=""/>
        <dsp:cNvSpPr/>
      </dsp:nvSpPr>
      <dsp:spPr>
        <a:xfrm>
          <a:off x="404043" y="1129475"/>
          <a:ext cx="658125" cy="65812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CC66D0-B910-4E57-8928-962B40701C9E}">
      <dsp:nvSpPr>
        <dsp:cNvPr id="0" name=""/>
        <dsp:cNvSpPr/>
      </dsp:nvSpPr>
      <dsp:spPr>
        <a:xfrm>
          <a:off x="1856" y="2011136"/>
          <a:ext cx="1462500" cy="58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Keep compliment brief &amp; specific</a:t>
          </a:r>
        </a:p>
      </dsp:txBody>
      <dsp:txXfrm>
        <a:off x="1856" y="2011136"/>
        <a:ext cx="1462500" cy="585000"/>
      </dsp:txXfrm>
    </dsp:sp>
    <dsp:sp modelId="{66FE6D5C-883F-4CBD-A22A-0AD8A5E0D584}">
      <dsp:nvSpPr>
        <dsp:cNvPr id="0" name=""/>
        <dsp:cNvSpPr/>
      </dsp:nvSpPr>
      <dsp:spPr>
        <a:xfrm>
          <a:off x="2122481" y="1129475"/>
          <a:ext cx="658125" cy="65812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217366-0838-493A-995C-2E494E213DF3}">
      <dsp:nvSpPr>
        <dsp:cNvPr id="0" name=""/>
        <dsp:cNvSpPr/>
      </dsp:nvSpPr>
      <dsp:spPr>
        <a:xfrm>
          <a:off x="1720293" y="2011136"/>
          <a:ext cx="1462500" cy="58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Express compliment as your opinion</a:t>
          </a:r>
        </a:p>
      </dsp:txBody>
      <dsp:txXfrm>
        <a:off x="1720293" y="2011136"/>
        <a:ext cx="1462500" cy="585000"/>
      </dsp:txXfrm>
    </dsp:sp>
    <dsp:sp modelId="{774A209D-4556-47E0-B8D7-5C2EEB25FF1D}">
      <dsp:nvSpPr>
        <dsp:cNvPr id="0" name=""/>
        <dsp:cNvSpPr/>
      </dsp:nvSpPr>
      <dsp:spPr>
        <a:xfrm>
          <a:off x="3840918" y="1129475"/>
          <a:ext cx="658125" cy="65812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72DD69-9386-4A28-AC54-A14190E0517E}">
      <dsp:nvSpPr>
        <dsp:cNvPr id="0" name=""/>
        <dsp:cNvSpPr/>
      </dsp:nvSpPr>
      <dsp:spPr>
        <a:xfrm>
          <a:off x="3438731" y="2011136"/>
          <a:ext cx="1462500" cy="58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Be sincere</a:t>
          </a:r>
        </a:p>
      </dsp:txBody>
      <dsp:txXfrm>
        <a:off x="3438731" y="2011136"/>
        <a:ext cx="1462500" cy="585000"/>
      </dsp:txXfrm>
    </dsp:sp>
    <dsp:sp modelId="{685CFA7F-8E6A-4FF7-89A4-9BAED3E5F785}">
      <dsp:nvSpPr>
        <dsp:cNvPr id="0" name=""/>
        <dsp:cNvSpPr/>
      </dsp:nvSpPr>
      <dsp:spPr>
        <a:xfrm>
          <a:off x="5559356" y="1129475"/>
          <a:ext cx="658125" cy="65812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2E7ABA-498B-4B88-B022-31DF4E665524}">
      <dsp:nvSpPr>
        <dsp:cNvPr id="0" name=""/>
        <dsp:cNvSpPr/>
      </dsp:nvSpPr>
      <dsp:spPr>
        <a:xfrm>
          <a:off x="5157168" y="2011136"/>
          <a:ext cx="1462500" cy="58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Don’t overdo it</a:t>
          </a:r>
        </a:p>
      </dsp:txBody>
      <dsp:txXfrm>
        <a:off x="5157168" y="2011136"/>
        <a:ext cx="1462500" cy="585000"/>
      </dsp:txXfrm>
    </dsp:sp>
    <dsp:sp modelId="{47012F1D-0C0A-4C42-B154-B4C1F67CFE9C}">
      <dsp:nvSpPr>
        <dsp:cNvPr id="0" name=""/>
        <dsp:cNvSpPr/>
      </dsp:nvSpPr>
      <dsp:spPr>
        <a:xfrm>
          <a:off x="7277793" y="1129475"/>
          <a:ext cx="658125" cy="65812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97A16D-0DBC-4036-A07B-1D7269C605E1}">
      <dsp:nvSpPr>
        <dsp:cNvPr id="0" name=""/>
        <dsp:cNvSpPr/>
      </dsp:nvSpPr>
      <dsp:spPr>
        <a:xfrm>
          <a:off x="6875606" y="2011136"/>
          <a:ext cx="1462500" cy="58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Don’t fight with client to accept the compliment</a:t>
          </a:r>
        </a:p>
      </dsp:txBody>
      <dsp:txXfrm>
        <a:off x="6875606" y="2011136"/>
        <a:ext cx="1462500" cy="585000"/>
      </dsp:txXfrm>
    </dsp:sp>
    <dsp:sp modelId="{93AB889B-19A1-4F23-A979-28CD20A636AC}">
      <dsp:nvSpPr>
        <dsp:cNvPr id="0" name=""/>
        <dsp:cNvSpPr/>
      </dsp:nvSpPr>
      <dsp:spPr>
        <a:xfrm>
          <a:off x="8996231" y="1129475"/>
          <a:ext cx="658125" cy="658125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D4229A-9954-4342-AF3A-378C72EF135C}">
      <dsp:nvSpPr>
        <dsp:cNvPr id="0" name=""/>
        <dsp:cNvSpPr/>
      </dsp:nvSpPr>
      <dsp:spPr>
        <a:xfrm>
          <a:off x="8594043" y="2011136"/>
          <a:ext cx="1462500" cy="58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Don’t give the compliment to try and win favor</a:t>
          </a:r>
        </a:p>
      </dsp:txBody>
      <dsp:txXfrm>
        <a:off x="8594043" y="2011136"/>
        <a:ext cx="1462500" cy="585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3650A4-63B3-427D-AC88-840982648769}">
      <dsp:nvSpPr>
        <dsp:cNvPr id="0" name=""/>
        <dsp:cNvSpPr/>
      </dsp:nvSpPr>
      <dsp:spPr>
        <a:xfrm>
          <a:off x="543340" y="916609"/>
          <a:ext cx="1647000" cy="164700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483B25-392F-44FE-9297-543EF29B803A}">
      <dsp:nvSpPr>
        <dsp:cNvPr id="0" name=""/>
        <dsp:cNvSpPr/>
      </dsp:nvSpPr>
      <dsp:spPr>
        <a:xfrm>
          <a:off x="894340" y="1267609"/>
          <a:ext cx="945000" cy="945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C920C0-6F51-41B1-A565-8F22E1F11A39}">
      <dsp:nvSpPr>
        <dsp:cNvPr id="0" name=""/>
        <dsp:cNvSpPr/>
      </dsp:nvSpPr>
      <dsp:spPr>
        <a:xfrm>
          <a:off x="16840" y="3076609"/>
          <a:ext cx="2700000" cy="1237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I am thinking of leaving treatment It doesn’t seem to be helping</a:t>
          </a:r>
        </a:p>
      </dsp:txBody>
      <dsp:txXfrm>
        <a:off x="16840" y="3076609"/>
        <a:ext cx="2700000" cy="1237500"/>
      </dsp:txXfrm>
    </dsp:sp>
    <dsp:sp modelId="{B2DC8837-7B91-4A81-A098-7AC0842DA2F3}">
      <dsp:nvSpPr>
        <dsp:cNvPr id="0" name=""/>
        <dsp:cNvSpPr/>
      </dsp:nvSpPr>
      <dsp:spPr>
        <a:xfrm>
          <a:off x="3715840" y="916609"/>
          <a:ext cx="1647000" cy="164700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D18A15-C9D4-4BBF-8529-4F5E717E5DA1}">
      <dsp:nvSpPr>
        <dsp:cNvPr id="0" name=""/>
        <dsp:cNvSpPr/>
      </dsp:nvSpPr>
      <dsp:spPr>
        <a:xfrm>
          <a:off x="4066840" y="1267609"/>
          <a:ext cx="945000" cy="945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5234D9-D706-4AB5-9A06-6FE2473CC2F2}">
      <dsp:nvSpPr>
        <dsp:cNvPr id="0" name=""/>
        <dsp:cNvSpPr/>
      </dsp:nvSpPr>
      <dsp:spPr>
        <a:xfrm>
          <a:off x="3189340" y="3076609"/>
          <a:ext cx="2700000" cy="1237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 dirty="0"/>
            <a:t>Counselor: No no no You have a tremendous future ahead of you! You just don't realize it yet.  I know you will be able to overcome these problems. You've got to stay in treatment to make progress. You are too good of a person to give up on yourself now</a:t>
          </a:r>
        </a:p>
      </dsp:txBody>
      <dsp:txXfrm>
        <a:off x="3189340" y="3076609"/>
        <a:ext cx="2700000" cy="1237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11/12/20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11/12/20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11/12/20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11/12/20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11/12/20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11/12/20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11/12/20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11/12/20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11/12/20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11/12/20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11/12/20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11/12/20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8A21B-CA37-5B49-B14D-1B2B3E193C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rt of giving compliments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496BC9-6899-0140-855B-C6CD41B17A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392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5E3EB-C5CB-B548-A2AF-12930ACDB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9450" y="727627"/>
            <a:ext cx="4957553" cy="1645920"/>
          </a:xfrm>
        </p:spPr>
        <p:txBody>
          <a:bodyPr>
            <a:normAutofit/>
          </a:bodyPr>
          <a:lstStyle/>
          <a:p>
            <a:r>
              <a:rPr lang="en-US" sz="4100"/>
              <a:t>Recommendation #5: Be sincere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D000060-D06D-4A48-BD8E-978966CCA7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7654" y="727628"/>
            <a:ext cx="5367164" cy="5415552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4E5113-B3D0-40F8-9F39-B2C2BF92A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3978" y="886862"/>
            <a:ext cx="5054517" cy="509708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pic>
        <p:nvPicPr>
          <p:cNvPr id="7" name="Graphic 6" descr="Share With Person">
            <a:extLst>
              <a:ext uri="{FF2B5EF4-FFF2-40B4-BE49-F238E27FC236}">
                <a16:creationId xmlns:a16="http://schemas.microsoft.com/office/drawing/2014/main" id="{3C875C16-CEB9-4BF5-88C7-3A2F7325F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04017" y="1228185"/>
            <a:ext cx="4414438" cy="441443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B616E-6669-EB48-BF1C-23C3B78E9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9450" y="2538919"/>
            <a:ext cx="4957554" cy="3496120"/>
          </a:xfrm>
        </p:spPr>
        <p:txBody>
          <a:bodyPr>
            <a:normAutofit/>
          </a:bodyPr>
          <a:lstStyle/>
          <a:p>
            <a:r>
              <a:rPr lang="en-US" dirty="0"/>
              <a:t>Client: I know we haven’t really hit it off, but I think you have helped me in some ways</a:t>
            </a:r>
          </a:p>
          <a:p>
            <a:r>
              <a:rPr lang="en-US" dirty="0"/>
              <a:t>Counselor: I am really going to miss our appointments together.  I have thoroughly enjoyed having you in treatment and it will be a great loss to me. It’s been great, yep really great, really really great.</a:t>
            </a:r>
          </a:p>
          <a:p>
            <a:pPr marL="0" indent="0">
              <a:buNone/>
            </a:pPr>
            <a:r>
              <a:rPr lang="en-US" dirty="0"/>
              <a:t> 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0345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4737801-B9D6-4A08-BD77-23010A802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5FABD39-C757-461E-A681-DC27364840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3190" y="572613"/>
            <a:ext cx="11281609" cy="2396079"/>
          </a:xfrm>
          <a:prstGeom prst="rect">
            <a:avLst/>
          </a:prstGeom>
          <a:solidFill>
            <a:schemeClr val="accent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DF424F5-8D5C-46C0-A1B0-AF34E0350C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6738" y="737380"/>
            <a:ext cx="10954512" cy="2066544"/>
          </a:xfrm>
          <a:prstGeom prst="rect">
            <a:avLst/>
          </a:prstGeom>
          <a:noFill/>
          <a:ln w="6350" cap="sq" cmpd="sng" algn="ctr">
            <a:solidFill>
              <a:srgbClr val="FFFFFF"/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AC3141-35BD-1146-9295-F4E9534B9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89090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sz="4100">
                <a:solidFill>
                  <a:srgbClr val="FFFFFF"/>
                </a:solidFill>
              </a:rPr>
              <a:t>Recommendation #6: Don’t fight with the client to accept your compliment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6E3DCB-4834-4949-8CF7-9EAA829B3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3263619"/>
            <a:ext cx="10058400" cy="2673765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endParaRPr lang="en-US" sz="2000" dirty="0"/>
          </a:p>
          <a:p>
            <a:pPr>
              <a:lnSpc>
                <a:spcPct val="90000"/>
              </a:lnSpc>
            </a:pPr>
            <a:r>
              <a:rPr lang="en-US" sz="2000" dirty="0"/>
              <a:t>Client: People at work hate me They think I am rude and obnoxious.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Counselor: I think you tend to be honest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Client : No, I clobber people with my bluntness and they’re right.  I am a jerk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Counselor: No they’re completely wrong.  Honesty is an important </a:t>
            </a:r>
            <a:r>
              <a:rPr lang="en-US" sz="2000" dirty="0" err="1"/>
              <a:t>triat</a:t>
            </a:r>
            <a:r>
              <a:rPr lang="en-US" sz="2000" dirty="0"/>
              <a:t> and you’ve got it. You aren’t obnoxious at all &amp; you need to keep telling yourself that,</a:t>
            </a:r>
          </a:p>
        </p:txBody>
      </p:sp>
    </p:spTree>
    <p:extLst>
      <p:ext uri="{BB962C8B-B14F-4D97-AF65-F5344CB8AC3E}">
        <p14:creationId xmlns:p14="http://schemas.microsoft.com/office/powerpoint/2010/main" val="17648556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455F7F3-3A58-4BBB-95C7-CF706F9FFA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E3D314-6F93-4D91-8C0F-E92657F465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4419599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52E0FD-7C5C-7E47-AAFE-49035681D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409" y="559477"/>
            <a:ext cx="3765200" cy="5709931"/>
          </a:xfrm>
        </p:spPr>
        <p:txBody>
          <a:bodyPr>
            <a:normAutofit/>
          </a:bodyPr>
          <a:lstStyle/>
          <a:p>
            <a:pPr algn="ctr"/>
            <a:r>
              <a:rPr lang="en-US" sz="3000"/>
              <a:t>Recommendation # 7: Don’t give a compliment to try and win favor with your client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1059B72-1F70-40FC-AA6C-9492ADB189B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1475687"/>
              </p:ext>
            </p:extLst>
          </p:nvPr>
        </p:nvGraphicFramePr>
        <p:xfrm>
          <a:off x="5478124" y="800947"/>
          <a:ext cx="5906181" cy="5230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44801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A4ABD-2329-504B-B6DB-09E6673F3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Don’t Assume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624B85-D458-7C49-986B-8385244254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Giving a compliment to someone who is filled with self-loathing doesn’t help remove the feelings</a:t>
            </a:r>
          </a:p>
          <a:p>
            <a:r>
              <a:rPr lang="en-US" dirty="0"/>
              <a:t>It may damage the therapeutic relationship.</a:t>
            </a:r>
          </a:p>
          <a:p>
            <a:r>
              <a:rPr lang="en-US" dirty="0"/>
              <a:t>So:</a:t>
            </a:r>
          </a:p>
          <a:p>
            <a:pPr lvl="1"/>
            <a:r>
              <a:rPr lang="en-US" dirty="0"/>
              <a:t>1) be cautious</a:t>
            </a:r>
          </a:p>
          <a:p>
            <a:pPr lvl="1"/>
            <a:r>
              <a:rPr lang="en-US" dirty="0"/>
              <a:t>2) be sensitive to client’s rection</a:t>
            </a:r>
          </a:p>
          <a:p>
            <a:pPr lvl="1"/>
            <a:r>
              <a:rPr lang="en-US" dirty="0"/>
              <a:t>3)  be skilled at phrasing/ use </a:t>
            </a:r>
            <a:r>
              <a:rPr lang="en-US" dirty="0" err="1"/>
              <a:t>labled</a:t>
            </a:r>
            <a:r>
              <a:rPr lang="en-US" dirty="0"/>
              <a:t> praise or reframe strength</a:t>
            </a:r>
          </a:p>
        </p:txBody>
      </p:sp>
    </p:spTree>
    <p:extLst>
      <p:ext uri="{BB962C8B-B14F-4D97-AF65-F5344CB8AC3E}">
        <p14:creationId xmlns:p14="http://schemas.microsoft.com/office/powerpoint/2010/main" val="591160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455F7F3-3A58-4BBB-95C7-CF706F9FFA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E3D314-6F93-4D91-8C0F-E92657F465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4419599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CC1A74-F031-3B4E-8AA3-B2171BD02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409" y="559477"/>
            <a:ext cx="3765200" cy="5709931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Putting re-frame into Practice</a:t>
            </a:r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61C90F3-388A-4BE9-BF48-1962564CCD4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5816790"/>
              </p:ext>
            </p:extLst>
          </p:nvPr>
        </p:nvGraphicFramePr>
        <p:xfrm>
          <a:off x="5478124" y="800947"/>
          <a:ext cx="5906181" cy="5230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42497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539B5-BD2D-6841-84F5-3B735F97A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Ideas for Giving Compliments</a:t>
            </a:r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493B87B-9CC9-494E-A16B-E9C88EEE563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0192376"/>
              </p:ext>
            </p:extLst>
          </p:nvPr>
        </p:nvGraphicFramePr>
        <p:xfrm>
          <a:off x="1066800" y="2310063"/>
          <a:ext cx="10058400" cy="3725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71345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4B1CE-B16B-814F-B468-24A78146E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Do’s &amp; </a:t>
            </a:r>
            <a:r>
              <a:rPr lang="en-US" dirty="0" err="1"/>
              <a:t>Dont’s</a:t>
            </a:r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491BFF4-E9FA-4D99-AA19-363120B08A8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6504944"/>
              </p:ext>
            </p:extLst>
          </p:nvPr>
        </p:nvGraphicFramePr>
        <p:xfrm>
          <a:off x="1066800" y="2310063"/>
          <a:ext cx="10058400" cy="3725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97785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009E310-C7C2-4F23-B466-4417C8ED3B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gradFill>
            <a:gsLst>
              <a:gs pos="0">
                <a:schemeClr val="bg2">
                  <a:tint val="90000"/>
                  <a:shade val="92000"/>
                  <a:satMod val="160000"/>
                </a:schemeClr>
              </a:gs>
              <a:gs pos="77000">
                <a:schemeClr val="bg2">
                  <a:tint val="100000"/>
                  <a:shade val="73000"/>
                  <a:satMod val="155000"/>
                </a:schemeClr>
              </a:gs>
              <a:gs pos="100000">
                <a:schemeClr val="bg2">
                  <a:tint val="100000"/>
                  <a:shade val="67000"/>
                  <a:satMod val="14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1A4F4A1-146B-4D29-852A-F609966797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4C31FF5-F97E-4082-BFC5-A880DB9F3F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01150" y="457200"/>
            <a:ext cx="8533646" cy="5943603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015B4CE-42DE-4E9B-B800-B5B8142E6F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72467" y="621793"/>
            <a:ext cx="8198780" cy="5614416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1136B3-656A-0942-96AA-05A90713C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4616" y="881210"/>
            <a:ext cx="7417925" cy="1517035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Recommendation #1 Be specific and concise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CFC3DF-FE1A-D444-B386-CF3E5A30C3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4616" y="2626840"/>
            <a:ext cx="7245103" cy="313177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Client: I finally called the school to enroll in some classes.</a:t>
            </a: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Counselor: Really ? Well I have to say that is a very good move on your part that will ultimately pay big dividends for you. As you proceed in your academic endeavors you will begin to appreciate the value of a good education Life will afford you more opportunities ; more door will open after you obtain a diploma.  Some day you will look back on this as an important milestone.</a:t>
            </a:r>
          </a:p>
        </p:txBody>
      </p:sp>
    </p:spTree>
    <p:extLst>
      <p:ext uri="{BB962C8B-B14F-4D97-AF65-F5344CB8AC3E}">
        <p14:creationId xmlns:p14="http://schemas.microsoft.com/office/powerpoint/2010/main" val="3058582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FC71A-C5FB-4A4C-B899-2736C1FF5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9450" y="727627"/>
            <a:ext cx="4957553" cy="1645920"/>
          </a:xfrm>
        </p:spPr>
        <p:txBody>
          <a:bodyPr>
            <a:normAutofit/>
          </a:bodyPr>
          <a:lstStyle/>
          <a:p>
            <a:r>
              <a:rPr lang="en-US" sz="4100"/>
              <a:t>Recommendation # 2: Be Specific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D000060-D06D-4A48-BD8E-978966CCA7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7654" y="727628"/>
            <a:ext cx="5367164" cy="5415552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4E5113-B3D0-40F8-9F39-B2C2BF92A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3978" y="886862"/>
            <a:ext cx="5054517" cy="509708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pic>
        <p:nvPicPr>
          <p:cNvPr id="7" name="Graphic 6" descr="Venn Diagram">
            <a:extLst>
              <a:ext uri="{FF2B5EF4-FFF2-40B4-BE49-F238E27FC236}">
                <a16:creationId xmlns:a16="http://schemas.microsoft.com/office/drawing/2014/main" id="{C139A785-66D8-488E-AD2E-41D37C15B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04017" y="1228185"/>
            <a:ext cx="4414438" cy="441443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AFB3F3-C138-9C4C-AC68-F268EB80DA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9450" y="2538919"/>
            <a:ext cx="4957554" cy="3496120"/>
          </a:xfrm>
        </p:spPr>
        <p:txBody>
          <a:bodyPr>
            <a:normAutofit/>
          </a:bodyPr>
          <a:lstStyle/>
          <a:p>
            <a:r>
              <a:rPr lang="en-US" dirty="0"/>
              <a:t>Client: I got into an argument with my brother-in-law last week. It was bad, but at least this time I didn’t let things get physical.  We just yelled and called each other names. I didn’t let him provoke me into a fight.  He’ll come around and apologize when he realizes how mad I am, so I need to call my sponsor to prepare ahead of time.</a:t>
            </a:r>
          </a:p>
          <a:p>
            <a:endParaRPr lang="en-US" dirty="0"/>
          </a:p>
          <a:p>
            <a:r>
              <a:rPr lang="en-US" dirty="0"/>
              <a:t>Clinician: Nice work. </a:t>
            </a:r>
          </a:p>
        </p:txBody>
      </p:sp>
    </p:spTree>
    <p:extLst>
      <p:ext uri="{BB962C8B-B14F-4D97-AF65-F5344CB8AC3E}">
        <p14:creationId xmlns:p14="http://schemas.microsoft.com/office/powerpoint/2010/main" val="3138520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4ED18C4-67E3-43CE-9EC7-3809C35EE0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BE714BB-FFC1-4759-9828-5B89BFD783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E0541FA-C333-41B0-AC8A-A3423BC48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4419599" cy="6382512"/>
          </a:xfrm>
          <a:prstGeom prst="rect">
            <a:avLst/>
          </a:prstGeom>
          <a:solidFill>
            <a:schemeClr val="accent1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59D90A-7696-8C46-A9F4-90AD750E5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428" y="1112108"/>
            <a:ext cx="3754169" cy="4638936"/>
          </a:xfrm>
        </p:spPr>
        <p:txBody>
          <a:bodyPr anchor="t">
            <a:normAutofit/>
          </a:bodyPr>
          <a:lstStyle/>
          <a:p>
            <a:pPr algn="ctr"/>
            <a:r>
              <a:rPr lang="en-US" sz="3100">
                <a:solidFill>
                  <a:srgbClr val="FFFFFF"/>
                </a:solidFill>
              </a:rPr>
              <a:t>Recommendation # 3: Exoress the compliment as an opinion not the “absolute truth”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5E345F-7639-DD43-85BE-297E16060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5415" y="1112108"/>
            <a:ext cx="5939709" cy="4638936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Client: I’ve started looking for another job.  There is too much drug use where I am working now and I get triggered all the time.</a:t>
            </a:r>
          </a:p>
          <a:p>
            <a:endParaRPr lang="en-US" dirty="0"/>
          </a:p>
          <a:p>
            <a:r>
              <a:rPr lang="en-US" dirty="0"/>
              <a:t>Clinician: You made the right decision.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8670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01553-04AA-AB45-88A9-0DF84E716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9450" y="727627"/>
            <a:ext cx="4957553" cy="1645920"/>
          </a:xfrm>
        </p:spPr>
        <p:txBody>
          <a:bodyPr>
            <a:normAutofit/>
          </a:bodyPr>
          <a:lstStyle/>
          <a:p>
            <a:r>
              <a:rPr lang="en-US" sz="3700"/>
              <a:t>Recommendation # 4: Don’t over do it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D000060-D06D-4A48-BD8E-978966CCA7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7654" y="727628"/>
            <a:ext cx="5367164" cy="5415552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4E5113-B3D0-40F8-9F39-B2C2BF92A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3978" y="886862"/>
            <a:ext cx="5054517" cy="509708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pic>
        <p:nvPicPr>
          <p:cNvPr id="7" name="Graphic 6" descr="Checkmark">
            <a:extLst>
              <a:ext uri="{FF2B5EF4-FFF2-40B4-BE49-F238E27FC236}">
                <a16:creationId xmlns:a16="http://schemas.microsoft.com/office/drawing/2014/main" id="{C9552966-649C-4858-AD40-5A90AAB6E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04017" y="1228185"/>
            <a:ext cx="4414438" cy="441443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531E2D-4308-D045-A356-B71B9F1333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9450" y="2538919"/>
            <a:ext cx="4957554" cy="3496120"/>
          </a:xfrm>
        </p:spPr>
        <p:txBody>
          <a:bodyPr>
            <a:normAutofit/>
          </a:bodyPr>
          <a:lstStyle/>
          <a:p>
            <a:r>
              <a:rPr lang="en-US" dirty="0"/>
              <a:t>Client: I finally completed that job application and sent it in.</a:t>
            </a:r>
          </a:p>
          <a:p>
            <a:endParaRPr lang="en-US" dirty="0"/>
          </a:p>
          <a:p>
            <a:r>
              <a:rPr lang="en-US" dirty="0"/>
              <a:t>Counselor: Fabulous! Really great! Now things will definitely get rolling. Big turning point here, A brand new future</a:t>
            </a:r>
          </a:p>
        </p:txBody>
      </p:sp>
    </p:spTree>
    <p:extLst>
      <p:ext uri="{BB962C8B-B14F-4D97-AF65-F5344CB8AC3E}">
        <p14:creationId xmlns:p14="http://schemas.microsoft.com/office/powerpoint/2010/main" val="42315812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656</Words>
  <Application>Microsoft Macintosh PowerPoint</Application>
  <PresentationFormat>Widescreen</PresentationFormat>
  <Paragraphs>52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Century Gothic</vt:lpstr>
      <vt:lpstr>Garamond</vt:lpstr>
      <vt:lpstr>Savon</vt:lpstr>
      <vt:lpstr>The rt of giving compliments</vt:lpstr>
      <vt:lpstr>Don’t Assume</vt:lpstr>
      <vt:lpstr>Putting re-frame into Practice</vt:lpstr>
      <vt:lpstr>Ideas for Giving Compliments</vt:lpstr>
      <vt:lpstr>Do’s &amp; Dont’s</vt:lpstr>
      <vt:lpstr>Recommendation #1 Be specific and concise</vt:lpstr>
      <vt:lpstr>Recommendation # 2: Be Specific</vt:lpstr>
      <vt:lpstr>Recommendation # 3: Exoress the compliment as an opinion not the “absolute truth”</vt:lpstr>
      <vt:lpstr>Recommendation # 4: Don’t over do it</vt:lpstr>
      <vt:lpstr>Recommendation #5: Be sincere</vt:lpstr>
      <vt:lpstr>Recommendation #6: Don’t fight with the client to accept your compliment</vt:lpstr>
      <vt:lpstr>Recommendation # 7: Don’t give a compliment to try and win favor with your client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rt of giving compliments</dc:title>
  <dc:creator>Robyn Greene</dc:creator>
  <cp:lastModifiedBy>Robyn Greene</cp:lastModifiedBy>
  <cp:revision>2</cp:revision>
  <dcterms:created xsi:type="dcterms:W3CDTF">2020-11-12T20:50:03Z</dcterms:created>
  <dcterms:modified xsi:type="dcterms:W3CDTF">2020-11-12T20:53:29Z</dcterms:modified>
</cp:coreProperties>
</file>