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F46524"/>
        </a:fontRef>
        <a:srgbClr val="F4652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0DE"/>
          </a:solidFill>
        </a:fill>
      </a:tcStyle>
    </a:wholeTbl>
    <a:band2H>
      <a:tcTxStyle b="def" i="def"/>
      <a:tcStyle>
        <a:tcBdr/>
        <a:fill>
          <a:solidFill>
            <a:srgbClr val="E6E9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F46524"/>
        </a:fontRef>
        <a:srgbClr val="F4652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DF6"/>
          </a:solidFill>
        </a:fill>
      </a:tcStyle>
    </a:wholeTbl>
    <a:band2H>
      <a:tcTxStyle b="def" i="def"/>
      <a:tcStyle>
        <a:tcBdr/>
        <a:fill>
          <a:solidFill>
            <a:srgbClr val="E6EFF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F46524"/>
        </a:fontRef>
        <a:srgbClr val="F4652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E3D9"/>
          </a:solidFill>
        </a:fill>
      </a:tcStyle>
    </a:wholeTbl>
    <a:band2H>
      <a:tcTxStyle b="def" i="def"/>
      <a:tcStyle>
        <a:tcBdr/>
        <a:fill>
          <a:solidFill>
            <a:srgbClr val="FFF1ED"/>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F46524"/>
        </a:fontRef>
        <a:srgbClr val="F46524"/>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DEAE7"/>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F46524"/>
        </a:fontRef>
        <a:srgbClr val="F46524"/>
      </a:tcTxStyle>
      <a:tcStyle>
        <a:tcBdr>
          <a:left>
            <a:ln w="12700" cap="flat">
              <a:noFill/>
              <a:miter lim="400000"/>
            </a:ln>
          </a:left>
          <a:right>
            <a:ln w="12700" cap="flat">
              <a:noFill/>
              <a:miter lim="400000"/>
            </a:ln>
          </a:right>
          <a:top>
            <a:ln w="50800" cap="flat">
              <a:solidFill>
                <a:srgbClr val="F46524"/>
              </a:solidFill>
              <a:prstDash val="solid"/>
              <a:round/>
            </a:ln>
          </a:top>
          <a:bottom>
            <a:ln w="25400" cap="flat">
              <a:solidFill>
                <a:srgbClr val="F46524"/>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F46524"/>
              </a:solidFill>
              <a:prstDash val="solid"/>
              <a:round/>
            </a:ln>
          </a:top>
          <a:bottom>
            <a:ln w="25400" cap="flat">
              <a:solidFill>
                <a:srgbClr val="F46524"/>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F46524"/>
        </a:fontRef>
        <a:srgbClr val="F46524"/>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BD2CB"/>
          </a:solidFill>
        </a:fill>
      </a:tcStyle>
    </a:wholeTbl>
    <a:band2H>
      <a:tcTxStyle b="def" i="def"/>
      <a:tcStyle>
        <a:tcBdr/>
        <a:fill>
          <a:solidFill>
            <a:srgbClr val="FDEA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46524"/>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46524"/>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46524"/>
          </a:solidFill>
        </a:fill>
      </a:tcStyle>
    </a:firstRow>
  </a:tblStyle>
  <a:tblStyle styleId="{2708684C-4D16-4618-839F-0558EEFCDFE6}" styleName="">
    <a:tblBg/>
    <a:wholeTbl>
      <a:tcTxStyle b="off" i="off">
        <a:fontRef idx="minor">
          <a:srgbClr val="F46524"/>
        </a:fontRef>
        <a:srgbClr val="F46524"/>
      </a:tcTxStyle>
      <a:tcStyle>
        <a:tcBdr>
          <a:left>
            <a:ln w="12700" cap="flat">
              <a:solidFill>
                <a:srgbClr val="F46524"/>
              </a:solidFill>
              <a:prstDash val="solid"/>
              <a:round/>
            </a:ln>
          </a:left>
          <a:right>
            <a:ln w="12700" cap="flat">
              <a:solidFill>
                <a:srgbClr val="F46524"/>
              </a:solidFill>
              <a:prstDash val="solid"/>
              <a:round/>
            </a:ln>
          </a:right>
          <a:top>
            <a:ln w="12700" cap="flat">
              <a:solidFill>
                <a:srgbClr val="F46524"/>
              </a:solidFill>
              <a:prstDash val="solid"/>
              <a:round/>
            </a:ln>
          </a:top>
          <a:bottom>
            <a:ln w="12700" cap="flat">
              <a:solidFill>
                <a:srgbClr val="F46524"/>
              </a:solidFill>
              <a:prstDash val="solid"/>
              <a:round/>
            </a:ln>
          </a:bottom>
          <a:insideH>
            <a:ln w="12700" cap="flat">
              <a:solidFill>
                <a:srgbClr val="F46524"/>
              </a:solidFill>
              <a:prstDash val="solid"/>
              <a:round/>
            </a:ln>
          </a:insideH>
          <a:insideV>
            <a:ln w="12700" cap="flat">
              <a:solidFill>
                <a:srgbClr val="F46524"/>
              </a:solidFill>
              <a:prstDash val="solid"/>
              <a:round/>
            </a:ln>
          </a:insideV>
        </a:tcBdr>
        <a:fill>
          <a:solidFill>
            <a:srgbClr val="F46524">
              <a:alpha val="20000"/>
            </a:srgbClr>
          </a:solidFill>
        </a:fill>
      </a:tcStyle>
    </a:wholeTbl>
    <a:band2H>
      <a:tcTxStyle b="def" i="def"/>
      <a:tcStyle>
        <a:tcBdr/>
        <a:fill>
          <a:solidFill>
            <a:srgbClr val="FFFFFF"/>
          </a:solidFill>
        </a:fill>
      </a:tcStyle>
    </a:band2H>
    <a:firstCol>
      <a:tcTxStyle b="on" i="off">
        <a:fontRef idx="minor">
          <a:srgbClr val="F46524"/>
        </a:fontRef>
        <a:srgbClr val="F46524"/>
      </a:tcTxStyle>
      <a:tcStyle>
        <a:tcBdr>
          <a:left>
            <a:ln w="12700" cap="flat">
              <a:solidFill>
                <a:srgbClr val="F46524"/>
              </a:solidFill>
              <a:prstDash val="solid"/>
              <a:round/>
            </a:ln>
          </a:left>
          <a:right>
            <a:ln w="12700" cap="flat">
              <a:solidFill>
                <a:srgbClr val="F46524"/>
              </a:solidFill>
              <a:prstDash val="solid"/>
              <a:round/>
            </a:ln>
          </a:right>
          <a:top>
            <a:ln w="12700" cap="flat">
              <a:solidFill>
                <a:srgbClr val="F46524"/>
              </a:solidFill>
              <a:prstDash val="solid"/>
              <a:round/>
            </a:ln>
          </a:top>
          <a:bottom>
            <a:ln w="12700" cap="flat">
              <a:solidFill>
                <a:srgbClr val="F46524"/>
              </a:solidFill>
              <a:prstDash val="solid"/>
              <a:round/>
            </a:ln>
          </a:bottom>
          <a:insideH>
            <a:ln w="12700" cap="flat">
              <a:solidFill>
                <a:srgbClr val="F46524"/>
              </a:solidFill>
              <a:prstDash val="solid"/>
              <a:round/>
            </a:ln>
          </a:insideH>
          <a:insideV>
            <a:ln w="12700" cap="flat">
              <a:solidFill>
                <a:srgbClr val="F46524"/>
              </a:solidFill>
              <a:prstDash val="solid"/>
              <a:round/>
            </a:ln>
          </a:insideV>
        </a:tcBdr>
        <a:fill>
          <a:solidFill>
            <a:srgbClr val="F46524">
              <a:alpha val="20000"/>
            </a:srgbClr>
          </a:solidFill>
        </a:fill>
      </a:tcStyle>
    </a:firstCol>
    <a:lastRow>
      <a:tcTxStyle b="on" i="off">
        <a:fontRef idx="minor">
          <a:srgbClr val="F46524"/>
        </a:fontRef>
        <a:srgbClr val="F46524"/>
      </a:tcTxStyle>
      <a:tcStyle>
        <a:tcBdr>
          <a:left>
            <a:ln w="12700" cap="flat">
              <a:solidFill>
                <a:srgbClr val="F46524"/>
              </a:solidFill>
              <a:prstDash val="solid"/>
              <a:round/>
            </a:ln>
          </a:left>
          <a:right>
            <a:ln w="12700" cap="flat">
              <a:solidFill>
                <a:srgbClr val="F46524"/>
              </a:solidFill>
              <a:prstDash val="solid"/>
              <a:round/>
            </a:ln>
          </a:right>
          <a:top>
            <a:ln w="50800" cap="flat">
              <a:solidFill>
                <a:srgbClr val="F46524"/>
              </a:solidFill>
              <a:prstDash val="solid"/>
              <a:round/>
            </a:ln>
          </a:top>
          <a:bottom>
            <a:ln w="12700" cap="flat">
              <a:solidFill>
                <a:srgbClr val="F46524"/>
              </a:solidFill>
              <a:prstDash val="solid"/>
              <a:round/>
            </a:ln>
          </a:bottom>
          <a:insideH>
            <a:ln w="12700" cap="flat">
              <a:solidFill>
                <a:srgbClr val="F46524"/>
              </a:solidFill>
              <a:prstDash val="solid"/>
              <a:round/>
            </a:ln>
          </a:insideH>
          <a:insideV>
            <a:ln w="12700" cap="flat">
              <a:solidFill>
                <a:srgbClr val="F46524"/>
              </a:solidFill>
              <a:prstDash val="solid"/>
              <a:round/>
            </a:ln>
          </a:insideV>
        </a:tcBdr>
        <a:fill>
          <a:noFill/>
        </a:fill>
      </a:tcStyle>
    </a:lastRow>
    <a:firstRow>
      <a:tcTxStyle b="on" i="off">
        <a:fontRef idx="minor">
          <a:srgbClr val="F46524"/>
        </a:fontRef>
        <a:srgbClr val="F46524"/>
      </a:tcTxStyle>
      <a:tcStyle>
        <a:tcBdr>
          <a:left>
            <a:ln w="12700" cap="flat">
              <a:solidFill>
                <a:srgbClr val="F46524"/>
              </a:solidFill>
              <a:prstDash val="solid"/>
              <a:round/>
            </a:ln>
          </a:left>
          <a:right>
            <a:ln w="12700" cap="flat">
              <a:solidFill>
                <a:srgbClr val="F46524"/>
              </a:solidFill>
              <a:prstDash val="solid"/>
              <a:round/>
            </a:ln>
          </a:right>
          <a:top>
            <a:ln w="12700" cap="flat">
              <a:solidFill>
                <a:srgbClr val="F46524"/>
              </a:solidFill>
              <a:prstDash val="solid"/>
              <a:round/>
            </a:ln>
          </a:top>
          <a:bottom>
            <a:ln w="25400" cap="flat">
              <a:solidFill>
                <a:srgbClr val="F46524"/>
              </a:solidFill>
              <a:prstDash val="solid"/>
              <a:round/>
            </a:ln>
          </a:bottom>
          <a:insideH>
            <a:ln w="12700" cap="flat">
              <a:solidFill>
                <a:srgbClr val="F46524"/>
              </a:solidFill>
              <a:prstDash val="solid"/>
              <a:round/>
            </a:ln>
          </a:insideH>
          <a:insideV>
            <a:ln w="12700" cap="flat">
              <a:solidFill>
                <a:srgbClr val="F46524"/>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3" name="Shape 133"/>
          <p:cNvSpPr/>
          <p:nvPr>
            <p:ph type="sldImg"/>
          </p:nvPr>
        </p:nvSpPr>
        <p:spPr>
          <a:xfrm>
            <a:off x="1143000" y="685800"/>
            <a:ext cx="4572000" cy="3429000"/>
          </a:xfrm>
          <a:prstGeom prst="rect">
            <a:avLst/>
          </a:prstGeom>
        </p:spPr>
        <p:txBody>
          <a:bodyPr/>
          <a:lstStyle/>
          <a:p>
            <a:pPr/>
          </a:p>
        </p:txBody>
      </p:sp>
      <p:sp>
        <p:nvSpPr>
          <p:cNvPr id="134" name="Shape 134"/>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400">
        <a:latin typeface="+mn-lt"/>
        <a:ea typeface="+mn-ea"/>
        <a:cs typeface="+mn-cs"/>
        <a:sym typeface="Arial"/>
      </a:defRPr>
    </a:lvl1pPr>
    <a:lvl2pPr indent="228600" latinLnBrk="0">
      <a:defRPr sz="1400">
        <a:latin typeface="+mn-lt"/>
        <a:ea typeface="+mn-ea"/>
        <a:cs typeface="+mn-cs"/>
        <a:sym typeface="Arial"/>
      </a:defRPr>
    </a:lvl2pPr>
    <a:lvl3pPr indent="457200" latinLnBrk="0">
      <a:defRPr sz="1400">
        <a:latin typeface="+mn-lt"/>
        <a:ea typeface="+mn-ea"/>
        <a:cs typeface="+mn-cs"/>
        <a:sym typeface="Arial"/>
      </a:defRPr>
    </a:lvl3pPr>
    <a:lvl4pPr indent="685800" latinLnBrk="0">
      <a:defRPr sz="1400">
        <a:latin typeface="+mn-lt"/>
        <a:ea typeface="+mn-ea"/>
        <a:cs typeface="+mn-cs"/>
        <a:sym typeface="Arial"/>
      </a:defRPr>
    </a:lvl4pPr>
    <a:lvl5pPr indent="914400" latinLnBrk="0">
      <a:defRPr sz="1400">
        <a:latin typeface="+mn-lt"/>
        <a:ea typeface="+mn-ea"/>
        <a:cs typeface="+mn-cs"/>
        <a:sym typeface="Arial"/>
      </a:defRPr>
    </a:lvl5pPr>
    <a:lvl6pPr indent="1143000" latinLnBrk="0">
      <a:defRPr sz="1400">
        <a:latin typeface="+mn-lt"/>
        <a:ea typeface="+mn-ea"/>
        <a:cs typeface="+mn-cs"/>
        <a:sym typeface="Arial"/>
      </a:defRPr>
    </a:lvl6pPr>
    <a:lvl7pPr indent="1371600" latinLnBrk="0">
      <a:defRPr sz="1400">
        <a:latin typeface="+mn-lt"/>
        <a:ea typeface="+mn-ea"/>
        <a:cs typeface="+mn-cs"/>
        <a:sym typeface="Arial"/>
      </a:defRPr>
    </a:lvl7pPr>
    <a:lvl8pPr indent="1600200" latinLnBrk="0">
      <a:defRPr sz="1400">
        <a:latin typeface="+mn-lt"/>
        <a:ea typeface="+mn-ea"/>
        <a:cs typeface="+mn-cs"/>
        <a:sym typeface="Arial"/>
      </a:defRPr>
    </a:lvl8pPr>
    <a:lvl9pPr indent="1828800" latinLnBrk="0">
      <a:defRPr sz="1400">
        <a:latin typeface="+mn-lt"/>
        <a:ea typeface="+mn-ea"/>
        <a:cs typeface="+mn-cs"/>
        <a:sym typeface="Arial"/>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bg>
      <p:bgPr>
        <a:solidFill>
          <a:srgbClr val="F46524"/>
        </a:solidFill>
      </p:bgPr>
    </p:bg>
    <p:spTree>
      <p:nvGrpSpPr>
        <p:cNvPr id="1" name=""/>
        <p:cNvGrpSpPr/>
        <p:nvPr/>
      </p:nvGrpSpPr>
      <p:grpSpPr>
        <a:xfrm>
          <a:off x="0" y="0"/>
          <a:ext cx="0" cy="0"/>
          <a:chOff x="0" y="0"/>
          <a:chExt cx="0" cy="0"/>
        </a:xfrm>
      </p:grpSpPr>
      <p:sp>
        <p:nvSpPr>
          <p:cNvPr id="11" name="Google Shape;10;p2"/>
          <p:cNvSpPr/>
          <p:nvPr/>
        </p:nvSpPr>
        <p:spPr>
          <a:xfrm>
            <a:off x="3303632" y="554199"/>
            <a:ext cx="8325601" cy="1"/>
          </a:xfrm>
          <a:prstGeom prst="line">
            <a:avLst/>
          </a:prstGeom>
          <a:ln w="38100">
            <a:solidFill>
              <a:srgbClr val="FFFFFF"/>
            </a:solidFill>
          </a:ln>
        </p:spPr>
        <p:txBody>
          <a:bodyPr lIns="0" tIns="0" rIns="0" bIns="0"/>
          <a:lstStyle/>
          <a:p>
            <a:pPr/>
          </a:p>
        </p:txBody>
      </p:sp>
      <p:sp>
        <p:nvSpPr>
          <p:cNvPr id="12" name="Google Shape;11;p2"/>
          <p:cNvSpPr/>
          <p:nvPr/>
        </p:nvSpPr>
        <p:spPr>
          <a:xfrm>
            <a:off x="3303632" y="6319999"/>
            <a:ext cx="8325601" cy="1"/>
          </a:xfrm>
          <a:prstGeom prst="line">
            <a:avLst/>
          </a:prstGeom>
          <a:ln w="19050">
            <a:solidFill>
              <a:srgbClr val="FFFFFF"/>
            </a:solidFill>
          </a:ln>
        </p:spPr>
        <p:txBody>
          <a:bodyPr lIns="0" tIns="0" rIns="0" bIns="0"/>
          <a:lstStyle/>
          <a:p>
            <a:pPr/>
          </a:p>
        </p:txBody>
      </p:sp>
      <p:sp>
        <p:nvSpPr>
          <p:cNvPr id="13" name="Google Shape;12;p2"/>
          <p:cNvSpPr/>
          <p:nvPr/>
        </p:nvSpPr>
        <p:spPr>
          <a:xfrm>
            <a:off x="566930" y="554199"/>
            <a:ext cx="244502" cy="1"/>
          </a:xfrm>
          <a:prstGeom prst="line">
            <a:avLst/>
          </a:prstGeom>
          <a:ln w="19050">
            <a:solidFill>
              <a:srgbClr val="FFFFFF"/>
            </a:solidFill>
          </a:ln>
        </p:spPr>
        <p:txBody>
          <a:bodyPr lIns="0" tIns="0" rIns="0" bIns="0"/>
          <a:lstStyle/>
          <a:p>
            <a:pPr/>
          </a:p>
        </p:txBody>
      </p:sp>
      <p:sp>
        <p:nvSpPr>
          <p:cNvPr id="14" name="Title Text"/>
          <p:cNvSpPr txBox="1"/>
          <p:nvPr>
            <p:ph type="title"/>
          </p:nvPr>
        </p:nvSpPr>
        <p:spPr>
          <a:xfrm>
            <a:off x="3162300" y="840299"/>
            <a:ext cx="8442001" cy="2055902"/>
          </a:xfrm>
          <a:prstGeom prst="rect">
            <a:avLst/>
          </a:prstGeom>
        </p:spPr>
        <p:txBody>
          <a:bodyPr/>
          <a:lstStyle>
            <a:lvl1pPr>
              <a:defRPr sz="6400">
                <a:solidFill>
                  <a:srgbClr val="FFFFFF"/>
                </a:solidFill>
              </a:defRPr>
            </a:lvl1pPr>
          </a:lstStyle>
          <a:p>
            <a:pPr/>
            <a:r>
              <a:t>Title Text</a:t>
            </a:r>
          </a:p>
        </p:txBody>
      </p:sp>
      <p:sp>
        <p:nvSpPr>
          <p:cNvPr id="15" name="Body Level One…"/>
          <p:cNvSpPr txBox="1"/>
          <p:nvPr>
            <p:ph type="body" sz="quarter" idx="1"/>
          </p:nvPr>
        </p:nvSpPr>
        <p:spPr>
          <a:xfrm>
            <a:off x="3187021" y="4317932"/>
            <a:ext cx="8442002" cy="1655701"/>
          </a:xfrm>
          <a:prstGeom prst="rect">
            <a:avLst/>
          </a:prstGeom>
        </p:spPr>
        <p:txBody>
          <a:bodyPr anchor="b">
            <a:normAutofit fontScale="100000" lnSpcReduction="0"/>
          </a:bodyPr>
          <a:lstStyle>
            <a:lvl1pPr marL="381000" indent="-304800">
              <a:lnSpc>
                <a:spcPct val="100000"/>
              </a:lnSpc>
              <a:buClrTx/>
              <a:buSzTx/>
              <a:buFontTx/>
              <a:buNone/>
              <a:defRPr>
                <a:solidFill>
                  <a:srgbClr val="FFFFFF"/>
                </a:solidFill>
              </a:defRPr>
            </a:lvl1pPr>
            <a:lvl2pPr marL="381000" indent="184150">
              <a:lnSpc>
                <a:spcPct val="100000"/>
              </a:lnSpc>
              <a:buClrTx/>
              <a:buSzTx/>
              <a:buFontTx/>
              <a:buNone/>
              <a:defRPr>
                <a:solidFill>
                  <a:srgbClr val="FFFFFF"/>
                </a:solidFill>
              </a:defRPr>
            </a:lvl2pPr>
            <a:lvl3pPr marL="381000" indent="641350">
              <a:lnSpc>
                <a:spcPct val="100000"/>
              </a:lnSpc>
              <a:buClrTx/>
              <a:buSzTx/>
              <a:buFontTx/>
              <a:buNone/>
              <a:defRPr>
                <a:solidFill>
                  <a:srgbClr val="FFFFFF"/>
                </a:solidFill>
              </a:defRPr>
            </a:lvl3pPr>
            <a:lvl4pPr marL="381000" indent="1098550">
              <a:lnSpc>
                <a:spcPct val="100000"/>
              </a:lnSpc>
              <a:buClrTx/>
              <a:buSzTx/>
              <a:buFontTx/>
              <a:buNone/>
              <a:defRPr>
                <a:solidFill>
                  <a:srgbClr val="FFFFFF"/>
                </a:solidFill>
              </a:defRPr>
            </a:lvl4pPr>
            <a:lvl5pPr marL="381000" indent="1555750">
              <a:lnSpc>
                <a:spcPct val="100000"/>
              </a:lnSpc>
              <a:buClrTx/>
              <a:buSzTx/>
              <a:buFontTx/>
              <a:buNone/>
              <a:defRPr>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6"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_NUMBER">
    <p:spTree>
      <p:nvGrpSpPr>
        <p:cNvPr id="1" name=""/>
        <p:cNvGrpSpPr/>
        <p:nvPr/>
      </p:nvGrpSpPr>
      <p:grpSpPr>
        <a:xfrm>
          <a:off x="0" y="0"/>
          <a:ext cx="0" cy="0"/>
          <a:chOff x="0" y="0"/>
          <a:chExt cx="0" cy="0"/>
        </a:xfrm>
      </p:grpSpPr>
      <p:sp>
        <p:nvSpPr>
          <p:cNvPr id="107" name="Google Shape;61;p11"/>
          <p:cNvSpPr/>
          <p:nvPr/>
        </p:nvSpPr>
        <p:spPr>
          <a:xfrm>
            <a:off x="566934" y="6319999"/>
            <a:ext cx="11062501" cy="1"/>
          </a:xfrm>
          <a:prstGeom prst="line">
            <a:avLst/>
          </a:prstGeom>
          <a:ln w="19050">
            <a:solidFill>
              <a:srgbClr val="000000"/>
            </a:solidFill>
          </a:ln>
        </p:spPr>
        <p:txBody>
          <a:bodyPr lIns="0" tIns="0" rIns="0" bIns="0"/>
          <a:lstStyle/>
          <a:p>
            <a:pPr/>
          </a:p>
        </p:txBody>
      </p:sp>
      <p:sp>
        <p:nvSpPr>
          <p:cNvPr id="108" name="Google Shape;62;p11"/>
          <p:cNvSpPr/>
          <p:nvPr/>
        </p:nvSpPr>
        <p:spPr>
          <a:xfrm>
            <a:off x="566934" y="554199"/>
            <a:ext cx="11062501" cy="1"/>
          </a:xfrm>
          <a:prstGeom prst="line">
            <a:avLst/>
          </a:prstGeom>
          <a:ln w="38100">
            <a:solidFill>
              <a:srgbClr val="000000"/>
            </a:solidFill>
          </a:ln>
        </p:spPr>
        <p:txBody>
          <a:bodyPr lIns="0" tIns="0" rIns="0" bIns="0"/>
          <a:lstStyle/>
          <a:p>
            <a:pPr/>
          </a:p>
        </p:txBody>
      </p:sp>
      <p:sp>
        <p:nvSpPr>
          <p:cNvPr id="109" name="xx%"/>
          <p:cNvSpPr txBox="1"/>
          <p:nvPr>
            <p:ph type="title" hasCustomPrompt="1"/>
          </p:nvPr>
        </p:nvSpPr>
        <p:spPr>
          <a:xfrm>
            <a:off x="1138599" y="1739800"/>
            <a:ext cx="9914702" cy="2051101"/>
          </a:xfrm>
          <a:prstGeom prst="rect">
            <a:avLst/>
          </a:prstGeom>
        </p:spPr>
        <p:txBody>
          <a:bodyPr anchor="ctr"/>
          <a:lstStyle>
            <a:lvl1pPr algn="ctr">
              <a:defRPr sz="12800">
                <a:solidFill>
                  <a:srgbClr val="F46524"/>
                </a:solidFill>
                <a:latin typeface="Lato"/>
                <a:ea typeface="Lato"/>
                <a:cs typeface="Lato"/>
                <a:sym typeface="Lato"/>
              </a:defRPr>
            </a:lvl1pPr>
          </a:lstStyle>
          <a:p>
            <a:pPr/>
            <a:r>
              <a:t>xx%</a:t>
            </a:r>
          </a:p>
        </p:txBody>
      </p:sp>
      <p:sp>
        <p:nvSpPr>
          <p:cNvPr id="110" name="Body Level One…"/>
          <p:cNvSpPr txBox="1"/>
          <p:nvPr>
            <p:ph type="body" sz="quarter" idx="1"/>
          </p:nvPr>
        </p:nvSpPr>
        <p:spPr>
          <a:xfrm>
            <a:off x="1138599" y="3892599"/>
            <a:ext cx="9914702" cy="1428901"/>
          </a:xfrm>
          <a:prstGeom prst="rect">
            <a:avLst/>
          </a:prstGeom>
        </p:spPr>
        <p:txBody>
          <a:bodyPr>
            <a:normAutofit fontScale="100000" lnSpcReduction="0"/>
          </a:bodyPr>
          <a:lstStyle>
            <a:lvl1pPr algn="ctr"/>
            <a:lvl2pPr algn="ctr"/>
            <a:lvl3pPr algn="ctr"/>
            <a:lvl4pPr algn="ctr"/>
            <a:lvl5pPr algn="ctr"/>
          </a:lstStyle>
          <a:p>
            <a:pPr/>
            <a:r>
              <a:t>Body Level One</a:t>
            </a:r>
          </a:p>
          <a:p>
            <a:pPr lvl="1"/>
            <a:r>
              <a:t>Body Level Two</a:t>
            </a:r>
          </a:p>
          <a:p>
            <a:pPr lvl="2"/>
            <a:r>
              <a:t>Body Level Three</a:t>
            </a:r>
          </a:p>
          <a:p>
            <a:pPr lvl="3"/>
            <a:r>
              <a:t>Body Level Four</a:t>
            </a:r>
          </a:p>
          <a:p>
            <a:pPr lvl="4"/>
            <a:r>
              <a:t>Body Level Five</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BJECT">
    <p:spTree>
      <p:nvGrpSpPr>
        <p:cNvPr id="1" name=""/>
        <p:cNvGrpSpPr/>
        <p:nvPr/>
      </p:nvGrpSpPr>
      <p:grpSpPr>
        <a:xfrm>
          <a:off x="0" y="0"/>
          <a:ext cx="0" cy="0"/>
          <a:chOff x="0" y="0"/>
          <a:chExt cx="0" cy="0"/>
        </a:xfrm>
      </p:grpSpPr>
      <p:sp>
        <p:nvSpPr>
          <p:cNvPr id="125" name="Title Text"/>
          <p:cNvSpPr txBox="1"/>
          <p:nvPr>
            <p:ph type="title"/>
          </p:nvPr>
        </p:nvSpPr>
        <p:spPr>
          <a:xfrm>
            <a:off x="646110" y="452718"/>
            <a:ext cx="9404702" cy="1400400"/>
          </a:xfrm>
          <a:prstGeom prst="rect">
            <a:avLst/>
          </a:prstGeom>
        </p:spPr>
        <p:txBody>
          <a:bodyPr lIns="45699" tIns="45699" rIns="45699" bIns="45699"/>
          <a:lstStyle/>
          <a:p>
            <a:pPr/>
            <a:r>
              <a:t>Title Text</a:t>
            </a:r>
          </a:p>
        </p:txBody>
      </p:sp>
      <p:sp>
        <p:nvSpPr>
          <p:cNvPr id="126" name="Body Level One…"/>
          <p:cNvSpPr txBox="1"/>
          <p:nvPr>
            <p:ph type="body" idx="1"/>
          </p:nvPr>
        </p:nvSpPr>
        <p:spPr>
          <a:xfrm>
            <a:off x="1103312" y="2052917"/>
            <a:ext cx="8946600" cy="4195502"/>
          </a:xfrm>
          <a:prstGeom prst="rect">
            <a:avLst/>
          </a:prstGeom>
        </p:spPr>
        <p:txBody>
          <a:bodyPr lIns="45699" tIns="45699" rIns="45699" bIns="45699">
            <a:normAutofit fontScale="100000" lnSpcReduction="0"/>
          </a:bodyPr>
          <a:lstStyle>
            <a:lvl1pPr indent="-320040">
              <a:spcBef>
                <a:spcPts val="1000"/>
              </a:spcBef>
            </a:lvl1pPr>
            <a:lvl2pPr marL="998621" indent="-404261">
              <a:spcBef>
                <a:spcPts val="1000"/>
              </a:spcBef>
            </a:lvl2pPr>
            <a:lvl3pPr marL="1455820" indent="-404259">
              <a:spcBef>
                <a:spcPts val="1000"/>
              </a:spcBef>
            </a:lvl3pPr>
            <a:lvl4pPr marL="1913020" indent="-404259">
              <a:spcBef>
                <a:spcPts val="1000"/>
              </a:spcBef>
            </a:lvl4pPr>
            <a:lvl5pPr marL="2370220" indent="-404259">
              <a:spcBef>
                <a:spcPts val="1000"/>
              </a:spcBef>
            </a:lvl5pPr>
          </a:lstStyle>
          <a:p>
            <a:pPr/>
            <a:r>
              <a:t>Body Level One</a:t>
            </a:r>
          </a:p>
          <a:p>
            <a:pPr lvl="1"/>
            <a:r>
              <a:t>Body Level Two</a:t>
            </a:r>
          </a:p>
          <a:p>
            <a:pPr lvl="2"/>
            <a:r>
              <a:t>Body Level Three</a:t>
            </a:r>
          </a:p>
          <a:p>
            <a:pPr lvl="3"/>
            <a:r>
              <a:t>Body Level Four</a:t>
            </a:r>
          </a:p>
          <a:p>
            <a:pPr lvl="4"/>
            <a:r>
              <a:t>Body Level Five</a:t>
            </a:r>
          </a:p>
        </p:txBody>
      </p:sp>
      <p:sp>
        <p:nvSpPr>
          <p:cNvPr id="127" name="Slide Number"/>
          <p:cNvSpPr txBox="1"/>
          <p:nvPr>
            <p:ph type="sldNum" sz="quarter" idx="2"/>
          </p:nvPr>
        </p:nvSpPr>
        <p:spPr>
          <a:xfrm>
            <a:off x="10627769" y="768828"/>
            <a:ext cx="287742" cy="294601"/>
          </a:xfrm>
          <a:prstGeom prst="rect">
            <a:avLst/>
          </a:prstGeom>
        </p:spPr>
        <p:txBody>
          <a:bodyPr lIns="45699" tIns="45699" rIns="45699" bIns="45699" anchor="b"/>
          <a:lstStyle>
            <a:lvl1pPr algn="ct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_HEADER">
    <p:bg>
      <p:bgPr>
        <a:solidFill>
          <a:srgbClr val="F46524"/>
        </a:solidFill>
      </p:bgPr>
    </p:bg>
    <p:spTree>
      <p:nvGrpSpPr>
        <p:cNvPr id="1" name=""/>
        <p:cNvGrpSpPr/>
        <p:nvPr/>
      </p:nvGrpSpPr>
      <p:grpSpPr>
        <a:xfrm>
          <a:off x="0" y="0"/>
          <a:ext cx="0" cy="0"/>
          <a:chOff x="0" y="0"/>
          <a:chExt cx="0" cy="0"/>
        </a:xfrm>
      </p:grpSpPr>
      <p:sp>
        <p:nvSpPr>
          <p:cNvPr id="23" name="Google Shape;17;p3"/>
          <p:cNvSpPr/>
          <p:nvPr/>
        </p:nvSpPr>
        <p:spPr>
          <a:xfrm>
            <a:off x="566934" y="554199"/>
            <a:ext cx="11062501" cy="1"/>
          </a:xfrm>
          <a:prstGeom prst="line">
            <a:avLst/>
          </a:prstGeom>
          <a:ln w="38100">
            <a:solidFill>
              <a:srgbClr val="FFFFFF"/>
            </a:solidFill>
          </a:ln>
        </p:spPr>
        <p:txBody>
          <a:bodyPr lIns="0" tIns="0" rIns="0" bIns="0"/>
          <a:lstStyle/>
          <a:p>
            <a:pPr/>
          </a:p>
        </p:txBody>
      </p:sp>
      <p:sp>
        <p:nvSpPr>
          <p:cNvPr id="24" name="Google Shape;18;p3"/>
          <p:cNvSpPr/>
          <p:nvPr/>
        </p:nvSpPr>
        <p:spPr>
          <a:xfrm>
            <a:off x="566934" y="6319999"/>
            <a:ext cx="11062501" cy="1"/>
          </a:xfrm>
          <a:prstGeom prst="line">
            <a:avLst/>
          </a:prstGeom>
          <a:ln w="19050">
            <a:solidFill>
              <a:srgbClr val="FFFFFF"/>
            </a:solidFill>
          </a:ln>
        </p:spPr>
        <p:txBody>
          <a:bodyPr lIns="0" tIns="0" rIns="0" bIns="0"/>
          <a:lstStyle/>
          <a:p>
            <a:pPr/>
          </a:p>
        </p:txBody>
      </p:sp>
      <p:sp>
        <p:nvSpPr>
          <p:cNvPr id="25" name="Title Text"/>
          <p:cNvSpPr txBox="1"/>
          <p:nvPr>
            <p:ph type="title"/>
          </p:nvPr>
        </p:nvSpPr>
        <p:spPr>
          <a:xfrm>
            <a:off x="541900" y="2409100"/>
            <a:ext cx="11062500" cy="2055901"/>
          </a:xfrm>
          <a:prstGeom prst="rect">
            <a:avLst/>
          </a:prstGeom>
        </p:spPr>
        <p:txBody>
          <a:bodyPr anchor="ctr"/>
          <a:lstStyle>
            <a:lvl1pPr algn="ctr">
              <a:defRPr sz="6400">
                <a:solidFill>
                  <a:srgbClr val="FFFFFF"/>
                </a:solidFill>
              </a:defRPr>
            </a:lvl1pPr>
          </a:lstStyle>
          <a:p>
            <a:pPr/>
            <a:r>
              <a:t>Title Text</a:t>
            </a:r>
          </a:p>
        </p:txBody>
      </p:sp>
      <p:sp>
        <p:nvSpPr>
          <p:cNvPr id="26"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AND_BODY">
    <p:spTree>
      <p:nvGrpSpPr>
        <p:cNvPr id="1" name=""/>
        <p:cNvGrpSpPr/>
        <p:nvPr/>
      </p:nvGrpSpPr>
      <p:grpSpPr>
        <a:xfrm>
          <a:off x="0" y="0"/>
          <a:ext cx="0" cy="0"/>
          <a:chOff x="0" y="0"/>
          <a:chExt cx="0" cy="0"/>
        </a:xfrm>
      </p:grpSpPr>
      <p:sp>
        <p:nvSpPr>
          <p:cNvPr id="33" name="Google Shape;22;p4"/>
          <p:cNvSpPr/>
          <p:nvPr/>
        </p:nvSpPr>
        <p:spPr>
          <a:xfrm>
            <a:off x="3303632" y="554199"/>
            <a:ext cx="8325601" cy="1"/>
          </a:xfrm>
          <a:prstGeom prst="line">
            <a:avLst/>
          </a:prstGeom>
          <a:ln w="38100">
            <a:solidFill>
              <a:srgbClr val="000000"/>
            </a:solidFill>
          </a:ln>
        </p:spPr>
        <p:txBody>
          <a:bodyPr lIns="0" tIns="0" rIns="0" bIns="0"/>
          <a:lstStyle/>
          <a:p>
            <a:pPr/>
          </a:p>
        </p:txBody>
      </p:sp>
      <p:sp>
        <p:nvSpPr>
          <p:cNvPr id="34" name="Google Shape;23;p4"/>
          <p:cNvSpPr/>
          <p:nvPr/>
        </p:nvSpPr>
        <p:spPr>
          <a:xfrm>
            <a:off x="3303632" y="6319999"/>
            <a:ext cx="8325601" cy="1"/>
          </a:xfrm>
          <a:prstGeom prst="line">
            <a:avLst/>
          </a:prstGeom>
          <a:ln w="19050">
            <a:solidFill>
              <a:srgbClr val="000000"/>
            </a:solidFill>
          </a:ln>
        </p:spPr>
        <p:txBody>
          <a:bodyPr lIns="0" tIns="0" rIns="0" bIns="0"/>
          <a:lstStyle/>
          <a:p>
            <a:pPr/>
          </a:p>
        </p:txBody>
      </p:sp>
      <p:sp>
        <p:nvSpPr>
          <p:cNvPr id="35" name="Google Shape;24;p4"/>
          <p:cNvSpPr/>
          <p:nvPr/>
        </p:nvSpPr>
        <p:spPr>
          <a:xfrm>
            <a:off x="566930" y="554199"/>
            <a:ext cx="244502" cy="1"/>
          </a:xfrm>
          <a:prstGeom prst="line">
            <a:avLst/>
          </a:prstGeom>
          <a:ln w="19050">
            <a:solidFill>
              <a:srgbClr val="000000"/>
            </a:solidFill>
          </a:ln>
        </p:spPr>
        <p:txBody>
          <a:bodyPr lIns="0" tIns="0" rIns="0" bIns="0"/>
          <a:lstStyle/>
          <a:p>
            <a:pPr/>
          </a:p>
        </p:txBody>
      </p:sp>
      <p:sp>
        <p:nvSpPr>
          <p:cNvPr id="36" name="Title Text"/>
          <p:cNvSpPr txBox="1"/>
          <p:nvPr>
            <p:ph type="title"/>
          </p:nvPr>
        </p:nvSpPr>
        <p:spPr>
          <a:xfrm>
            <a:off x="3200332" y="767933"/>
            <a:ext cx="8428802" cy="847201"/>
          </a:xfrm>
          <a:prstGeom prst="rect">
            <a:avLst/>
          </a:prstGeom>
        </p:spPr>
        <p:txBody>
          <a:bodyPr/>
          <a:lstStyle/>
          <a:p>
            <a:pPr/>
            <a:r>
              <a:t>Title Text</a:t>
            </a:r>
          </a:p>
        </p:txBody>
      </p:sp>
      <p:sp>
        <p:nvSpPr>
          <p:cNvPr id="37" name="Body Level One…"/>
          <p:cNvSpPr txBox="1"/>
          <p:nvPr>
            <p:ph type="body" idx="1"/>
          </p:nvPr>
        </p:nvSpPr>
        <p:spPr>
          <a:xfrm>
            <a:off x="3213482" y="2127700"/>
            <a:ext cx="8428802" cy="4003201"/>
          </a:xfrm>
          <a:prstGeom prst="rect">
            <a:avLst/>
          </a:prstGeom>
        </p:spPr>
        <p:txBody>
          <a:bodyP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AND_TWO_COLUMNS">
    <p:spTree>
      <p:nvGrpSpPr>
        <p:cNvPr id="1" name=""/>
        <p:cNvGrpSpPr/>
        <p:nvPr/>
      </p:nvGrpSpPr>
      <p:grpSpPr>
        <a:xfrm>
          <a:off x="0" y="0"/>
          <a:ext cx="0" cy="0"/>
          <a:chOff x="0" y="0"/>
          <a:chExt cx="0" cy="0"/>
        </a:xfrm>
      </p:grpSpPr>
      <p:sp>
        <p:nvSpPr>
          <p:cNvPr id="45" name="Google Shape;29;p5"/>
          <p:cNvSpPr/>
          <p:nvPr/>
        </p:nvSpPr>
        <p:spPr>
          <a:xfrm>
            <a:off x="3303632" y="554199"/>
            <a:ext cx="8325601" cy="1"/>
          </a:xfrm>
          <a:prstGeom prst="line">
            <a:avLst/>
          </a:prstGeom>
          <a:ln w="38100">
            <a:solidFill>
              <a:srgbClr val="000000"/>
            </a:solidFill>
          </a:ln>
        </p:spPr>
        <p:txBody>
          <a:bodyPr lIns="0" tIns="0" rIns="0" bIns="0"/>
          <a:lstStyle/>
          <a:p>
            <a:pPr/>
          </a:p>
        </p:txBody>
      </p:sp>
      <p:sp>
        <p:nvSpPr>
          <p:cNvPr id="46" name="Google Shape;30;p5"/>
          <p:cNvSpPr/>
          <p:nvPr/>
        </p:nvSpPr>
        <p:spPr>
          <a:xfrm>
            <a:off x="3303632" y="6319999"/>
            <a:ext cx="8325601" cy="1"/>
          </a:xfrm>
          <a:prstGeom prst="line">
            <a:avLst/>
          </a:prstGeom>
          <a:ln w="19050">
            <a:solidFill>
              <a:srgbClr val="000000"/>
            </a:solidFill>
          </a:ln>
        </p:spPr>
        <p:txBody>
          <a:bodyPr lIns="0" tIns="0" rIns="0" bIns="0"/>
          <a:lstStyle/>
          <a:p>
            <a:pPr/>
          </a:p>
        </p:txBody>
      </p:sp>
      <p:sp>
        <p:nvSpPr>
          <p:cNvPr id="47" name="Google Shape;31;p5"/>
          <p:cNvSpPr/>
          <p:nvPr/>
        </p:nvSpPr>
        <p:spPr>
          <a:xfrm>
            <a:off x="566930" y="554199"/>
            <a:ext cx="244502" cy="1"/>
          </a:xfrm>
          <a:prstGeom prst="line">
            <a:avLst/>
          </a:prstGeom>
          <a:ln w="19050">
            <a:solidFill>
              <a:srgbClr val="000000"/>
            </a:solidFill>
          </a:ln>
        </p:spPr>
        <p:txBody>
          <a:bodyPr lIns="0" tIns="0" rIns="0" bIns="0"/>
          <a:lstStyle/>
          <a:p>
            <a:pPr/>
          </a:p>
        </p:txBody>
      </p:sp>
      <p:sp>
        <p:nvSpPr>
          <p:cNvPr id="48" name="Title Text"/>
          <p:cNvSpPr txBox="1"/>
          <p:nvPr>
            <p:ph type="title"/>
          </p:nvPr>
        </p:nvSpPr>
        <p:spPr>
          <a:xfrm>
            <a:off x="3200332" y="767933"/>
            <a:ext cx="8428802" cy="847201"/>
          </a:xfrm>
          <a:prstGeom prst="rect">
            <a:avLst/>
          </a:prstGeom>
        </p:spPr>
        <p:txBody>
          <a:bodyPr/>
          <a:lstStyle/>
          <a:p>
            <a:pPr/>
            <a:r>
              <a:t>Title Text</a:t>
            </a:r>
          </a:p>
        </p:txBody>
      </p:sp>
      <p:sp>
        <p:nvSpPr>
          <p:cNvPr id="49" name="Body Level One…"/>
          <p:cNvSpPr txBox="1"/>
          <p:nvPr>
            <p:ph type="body" sz="quarter" idx="1"/>
          </p:nvPr>
        </p:nvSpPr>
        <p:spPr>
          <a:xfrm>
            <a:off x="3200402" y="2136899"/>
            <a:ext cx="4095301" cy="4003201"/>
          </a:xfrm>
          <a:prstGeom prst="rect">
            <a:avLst/>
          </a:prstGeom>
        </p:spPr>
        <p:txBody>
          <a:bodyPr>
            <a:normAutofit fontScale="100000" lnSpcReduction="0"/>
          </a:bodyPr>
          <a:lstStyle>
            <a:lvl1pPr indent="-349250">
              <a:buSzPts val="1900"/>
              <a:defRPr sz="1900"/>
            </a:lvl1pPr>
            <a:lvl2pPr marL="976312" indent="-392112">
              <a:buSzPts val="1900"/>
              <a:defRPr sz="1900"/>
            </a:lvl2pPr>
            <a:lvl3pPr marL="1433512" indent="-392112">
              <a:buSzPts val="1900"/>
              <a:defRPr sz="1900"/>
            </a:lvl3pPr>
            <a:lvl4pPr marL="1890712" indent="-392112">
              <a:buSzPts val="1900"/>
              <a:defRPr sz="1900"/>
            </a:lvl4pPr>
            <a:lvl5pPr marL="2347912" indent="-392112">
              <a:buSzPts val="1900"/>
              <a:defRPr sz="1900"/>
            </a:lvl5pPr>
          </a:lstStyle>
          <a:p>
            <a:pPr/>
            <a:r>
              <a:t>Body Level One</a:t>
            </a:r>
          </a:p>
          <a:p>
            <a:pPr lvl="1"/>
            <a:r>
              <a:t>Body Level Two</a:t>
            </a:r>
          </a:p>
          <a:p>
            <a:pPr lvl="2"/>
            <a:r>
              <a:t>Body Level Three</a:t>
            </a:r>
          </a:p>
          <a:p>
            <a:pPr lvl="3"/>
            <a:r>
              <a:t>Body Level Four</a:t>
            </a:r>
          </a:p>
          <a:p>
            <a:pPr lvl="4"/>
            <a:r>
              <a:t>Body Level Five</a:t>
            </a:r>
          </a:p>
        </p:txBody>
      </p:sp>
      <p:sp>
        <p:nvSpPr>
          <p:cNvPr id="50" name="Google Shape;34;p5"/>
          <p:cNvSpPr txBox="1"/>
          <p:nvPr>
            <p:ph type="body" sz="quarter" idx="21"/>
          </p:nvPr>
        </p:nvSpPr>
        <p:spPr>
          <a:xfrm>
            <a:off x="7534095" y="2136899"/>
            <a:ext cx="4095301" cy="4003201"/>
          </a:xfrm>
          <a:prstGeom prst="rect">
            <a:avLst/>
          </a:prstGeom>
        </p:spPr>
        <p:txBody>
          <a:bodyPr>
            <a:normAutofit fontScale="100000" lnSpcReduction="0"/>
          </a:bodyPr>
          <a:lstStyle/>
          <a:p>
            <a:pPr indent="-349250">
              <a:buSzPts val="1900"/>
              <a:defRPr sz="1900"/>
            </a:pP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ONLY">
    <p:spTree>
      <p:nvGrpSpPr>
        <p:cNvPr id="1" name=""/>
        <p:cNvGrpSpPr/>
        <p:nvPr/>
      </p:nvGrpSpPr>
      <p:grpSpPr>
        <a:xfrm>
          <a:off x="0" y="0"/>
          <a:ext cx="0" cy="0"/>
          <a:chOff x="0" y="0"/>
          <a:chExt cx="0" cy="0"/>
        </a:xfrm>
      </p:grpSpPr>
      <p:sp>
        <p:nvSpPr>
          <p:cNvPr id="58" name="Title Text"/>
          <p:cNvSpPr txBox="1"/>
          <p:nvPr>
            <p:ph type="title"/>
          </p:nvPr>
        </p:nvSpPr>
        <p:spPr>
          <a:prstGeom prst="rect">
            <a:avLst/>
          </a:prstGeom>
        </p:spPr>
        <p:txBody>
          <a:bodyPr/>
          <a:lstStyle/>
          <a:p>
            <a:pPr/>
            <a:r>
              <a:t>Title Text</a:t>
            </a:r>
          </a:p>
        </p:txBody>
      </p:sp>
      <p:sp>
        <p:nvSpPr>
          <p:cNvPr id="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NE_COLUMN_TEXT">
    <p:spTree>
      <p:nvGrpSpPr>
        <p:cNvPr id="1" name=""/>
        <p:cNvGrpSpPr/>
        <p:nvPr/>
      </p:nvGrpSpPr>
      <p:grpSpPr>
        <a:xfrm>
          <a:off x="0" y="0"/>
          <a:ext cx="0" cy="0"/>
          <a:chOff x="0" y="0"/>
          <a:chExt cx="0" cy="0"/>
        </a:xfrm>
      </p:grpSpPr>
      <p:sp>
        <p:nvSpPr>
          <p:cNvPr id="66" name="Google Shape;40;p7"/>
          <p:cNvSpPr/>
          <p:nvPr/>
        </p:nvSpPr>
        <p:spPr>
          <a:xfrm>
            <a:off x="566930" y="554199"/>
            <a:ext cx="244502" cy="1"/>
          </a:xfrm>
          <a:prstGeom prst="line">
            <a:avLst/>
          </a:prstGeom>
          <a:ln w="19050">
            <a:solidFill>
              <a:srgbClr val="000000"/>
            </a:solidFill>
          </a:ln>
        </p:spPr>
        <p:txBody>
          <a:bodyPr lIns="0" tIns="0" rIns="0" bIns="0"/>
          <a:lstStyle/>
          <a:p>
            <a:pPr/>
          </a:p>
        </p:txBody>
      </p:sp>
      <p:sp>
        <p:nvSpPr>
          <p:cNvPr id="67" name="Title Text"/>
          <p:cNvSpPr txBox="1"/>
          <p:nvPr>
            <p:ph type="title"/>
          </p:nvPr>
        </p:nvSpPr>
        <p:spPr>
          <a:xfrm>
            <a:off x="426000" y="1248800"/>
            <a:ext cx="3744001" cy="1007701"/>
          </a:xfrm>
          <a:prstGeom prst="rect">
            <a:avLst/>
          </a:prstGeom>
        </p:spPr>
        <p:txBody>
          <a:bodyPr anchor="b"/>
          <a:lstStyle>
            <a:lvl1pPr>
              <a:defRPr sz="3200"/>
            </a:lvl1pPr>
          </a:lstStyle>
          <a:p>
            <a:pPr/>
            <a:r>
              <a:t>Title Text</a:t>
            </a:r>
          </a:p>
        </p:txBody>
      </p:sp>
      <p:sp>
        <p:nvSpPr>
          <p:cNvPr id="68" name="Body Level One…"/>
          <p:cNvSpPr txBox="1"/>
          <p:nvPr>
            <p:ph type="body" sz="quarter" idx="1"/>
          </p:nvPr>
        </p:nvSpPr>
        <p:spPr>
          <a:xfrm>
            <a:off x="426000" y="2462404"/>
            <a:ext cx="3744001" cy="3741601"/>
          </a:xfrm>
          <a:prstGeom prst="rect">
            <a:avLst/>
          </a:prstGeom>
        </p:spPr>
        <p:txBody>
          <a:bodyPr>
            <a:normAutofit fontScale="100000" lnSpcReduction="0"/>
          </a:bodyPr>
          <a:lstStyle>
            <a:lvl1pPr indent="-330200">
              <a:buSzPts val="1600"/>
              <a:defRPr sz="1600"/>
            </a:lvl1pPr>
            <a:lvl2pPr marL="914400" indent="-330200">
              <a:buSzPts val="1600"/>
              <a:defRPr sz="1600"/>
            </a:lvl2pPr>
            <a:lvl3pPr marL="1371600" indent="-330200">
              <a:buSzPts val="1600"/>
              <a:defRPr sz="1600"/>
            </a:lvl3pPr>
            <a:lvl4pPr marL="1828800" indent="-330200">
              <a:buSzPts val="1600"/>
              <a:defRPr sz="1600"/>
            </a:lvl4pPr>
            <a:lvl5pPr marL="2286000" indent="-330200">
              <a:buSzPts val="1600"/>
              <a:defRPr sz="1600"/>
            </a:lvl5pPr>
          </a:lstStyle>
          <a:p>
            <a:pPr/>
            <a:r>
              <a:t>Body Level One</a:t>
            </a:r>
          </a:p>
          <a:p>
            <a:pPr lvl="1"/>
            <a:r>
              <a:t>Body Level Two</a:t>
            </a:r>
          </a:p>
          <a:p>
            <a:pPr lvl="2"/>
            <a:r>
              <a:t>Body Level Three</a:t>
            </a:r>
          </a:p>
          <a:p>
            <a:pPr lvl="3"/>
            <a:r>
              <a:t>Body Level Four</a:t>
            </a:r>
          </a:p>
          <a:p>
            <a:pPr lvl="4"/>
            <a:r>
              <a:t>Body Level Five</a:t>
            </a:r>
          </a:p>
        </p:txBody>
      </p:sp>
      <p:sp>
        <p:nvSpPr>
          <p:cNvPr id="6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MAIN_POINT">
    <p:bg>
      <p:bgPr>
        <a:solidFill>
          <a:srgbClr val="757575"/>
        </a:solidFill>
      </p:bgPr>
    </p:bg>
    <p:spTree>
      <p:nvGrpSpPr>
        <p:cNvPr id="1" name=""/>
        <p:cNvGrpSpPr/>
        <p:nvPr/>
      </p:nvGrpSpPr>
      <p:grpSpPr>
        <a:xfrm>
          <a:off x="0" y="0"/>
          <a:ext cx="0" cy="0"/>
          <a:chOff x="0" y="0"/>
          <a:chExt cx="0" cy="0"/>
        </a:xfrm>
      </p:grpSpPr>
      <p:sp>
        <p:nvSpPr>
          <p:cNvPr id="76" name="Google Shape;45;p8"/>
          <p:cNvSpPr/>
          <p:nvPr/>
        </p:nvSpPr>
        <p:spPr>
          <a:xfrm>
            <a:off x="566930" y="554199"/>
            <a:ext cx="244502" cy="1"/>
          </a:xfrm>
          <a:prstGeom prst="line">
            <a:avLst/>
          </a:prstGeom>
          <a:ln w="19050">
            <a:solidFill>
              <a:srgbClr val="FFFFFF"/>
            </a:solidFill>
          </a:ln>
        </p:spPr>
        <p:txBody>
          <a:bodyPr lIns="0" tIns="0" rIns="0" bIns="0"/>
          <a:lstStyle/>
          <a:p>
            <a:pPr/>
          </a:p>
        </p:txBody>
      </p:sp>
      <p:sp>
        <p:nvSpPr>
          <p:cNvPr id="77" name="Title Text"/>
          <p:cNvSpPr txBox="1"/>
          <p:nvPr>
            <p:ph type="title"/>
          </p:nvPr>
        </p:nvSpPr>
        <p:spPr>
          <a:xfrm>
            <a:off x="377471" y="949521"/>
            <a:ext cx="8325601" cy="5114100"/>
          </a:xfrm>
          <a:prstGeom prst="rect">
            <a:avLst/>
          </a:prstGeom>
        </p:spPr>
        <p:txBody>
          <a:bodyPr anchor="ctr"/>
          <a:lstStyle>
            <a:lvl1pPr>
              <a:defRPr sz="6400">
                <a:solidFill>
                  <a:srgbClr val="FFFFFF"/>
                </a:solidFill>
              </a:defRPr>
            </a:lvl1pPr>
          </a:lstStyle>
          <a:p>
            <a:pPr/>
            <a:r>
              <a:t>Title Text</a:t>
            </a:r>
          </a:p>
        </p:txBody>
      </p:sp>
      <p:sp>
        <p:nvSpPr>
          <p:cNvPr id="78"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_TITLE_AND_DESCRIPTION">
    <p:spTree>
      <p:nvGrpSpPr>
        <p:cNvPr id="1" name=""/>
        <p:cNvGrpSpPr/>
        <p:nvPr/>
      </p:nvGrpSpPr>
      <p:grpSpPr>
        <a:xfrm>
          <a:off x="0" y="0"/>
          <a:ext cx="0" cy="0"/>
          <a:chOff x="0" y="0"/>
          <a:chExt cx="0" cy="0"/>
        </a:xfrm>
      </p:grpSpPr>
      <p:sp>
        <p:nvSpPr>
          <p:cNvPr id="85" name="Google Shape;49;p9"/>
          <p:cNvSpPr/>
          <p:nvPr/>
        </p:nvSpPr>
        <p:spPr>
          <a:xfrm>
            <a:off x="6096000" y="166"/>
            <a:ext cx="6096000" cy="6858001"/>
          </a:xfrm>
          <a:prstGeom prst="rect">
            <a:avLst/>
          </a:prstGeom>
          <a:solidFill>
            <a:srgbClr val="F46524"/>
          </a:solidFill>
          <a:ln w="12700">
            <a:miter lim="400000"/>
          </a:ln>
        </p:spPr>
        <p:txBody>
          <a:bodyPr lIns="0" tIns="0" rIns="0" bIns="0" anchor="ctr"/>
          <a:lstStyle/>
          <a:p>
            <a:pPr>
              <a:defRPr>
                <a:solidFill>
                  <a:srgbClr val="000000"/>
                </a:solidFill>
              </a:defRPr>
            </a:pPr>
          </a:p>
        </p:txBody>
      </p:sp>
      <p:sp>
        <p:nvSpPr>
          <p:cNvPr id="86" name="Google Shape;50;p9"/>
          <p:cNvSpPr/>
          <p:nvPr/>
        </p:nvSpPr>
        <p:spPr>
          <a:xfrm>
            <a:off x="6706233" y="5994000"/>
            <a:ext cx="624301" cy="1"/>
          </a:xfrm>
          <a:prstGeom prst="line">
            <a:avLst/>
          </a:prstGeom>
          <a:ln w="19050">
            <a:solidFill>
              <a:srgbClr val="FFFFFF"/>
            </a:solidFill>
          </a:ln>
        </p:spPr>
        <p:txBody>
          <a:bodyPr lIns="0" tIns="0" rIns="0" bIns="0"/>
          <a:lstStyle/>
          <a:p>
            <a:pPr/>
          </a:p>
        </p:txBody>
      </p:sp>
      <p:sp>
        <p:nvSpPr>
          <p:cNvPr id="87" name="Title Text"/>
          <p:cNvSpPr txBox="1"/>
          <p:nvPr>
            <p:ph type="title"/>
          </p:nvPr>
        </p:nvSpPr>
        <p:spPr>
          <a:xfrm>
            <a:off x="354000" y="1863132"/>
            <a:ext cx="5393700" cy="1757702"/>
          </a:xfrm>
          <a:prstGeom prst="rect">
            <a:avLst/>
          </a:prstGeom>
        </p:spPr>
        <p:txBody>
          <a:bodyPr anchor="b"/>
          <a:lstStyle>
            <a:lvl1pPr algn="ctr">
              <a:defRPr sz="4800">
                <a:solidFill>
                  <a:srgbClr val="F46524"/>
                </a:solidFill>
              </a:defRPr>
            </a:lvl1pPr>
          </a:lstStyle>
          <a:p>
            <a:pPr/>
            <a:r>
              <a:t>Title Text</a:t>
            </a:r>
          </a:p>
        </p:txBody>
      </p:sp>
      <p:sp>
        <p:nvSpPr>
          <p:cNvPr id="88" name="Body Level One…"/>
          <p:cNvSpPr txBox="1"/>
          <p:nvPr>
            <p:ph type="body" sz="quarter" idx="1"/>
          </p:nvPr>
        </p:nvSpPr>
        <p:spPr>
          <a:xfrm>
            <a:off x="354000" y="3647161"/>
            <a:ext cx="5393700" cy="1794001"/>
          </a:xfrm>
          <a:prstGeom prst="rect">
            <a:avLst/>
          </a:prstGeom>
        </p:spPr>
        <p:txBody>
          <a:bodyPr>
            <a:normAutofit fontScale="100000" lnSpcReduction="0"/>
          </a:bodyPr>
          <a:lstStyle>
            <a:lvl1pPr marL="381000" indent="-304800" algn="ctr">
              <a:lnSpc>
                <a:spcPct val="100000"/>
              </a:lnSpc>
              <a:buClrTx/>
              <a:buSzTx/>
              <a:buFontTx/>
              <a:buNone/>
              <a:defRPr sz="2800"/>
            </a:lvl1pPr>
            <a:lvl2pPr marL="381000" indent="184150" algn="ctr">
              <a:lnSpc>
                <a:spcPct val="100000"/>
              </a:lnSpc>
              <a:buClrTx/>
              <a:buSzTx/>
              <a:buFontTx/>
              <a:buNone/>
              <a:defRPr sz="2800"/>
            </a:lvl2pPr>
            <a:lvl3pPr marL="381000" indent="641350" algn="ctr">
              <a:lnSpc>
                <a:spcPct val="100000"/>
              </a:lnSpc>
              <a:buClrTx/>
              <a:buSzTx/>
              <a:buFontTx/>
              <a:buNone/>
              <a:defRPr sz="2800"/>
            </a:lvl3pPr>
            <a:lvl4pPr marL="381000" indent="1098550" algn="ctr">
              <a:lnSpc>
                <a:spcPct val="100000"/>
              </a:lnSpc>
              <a:buClrTx/>
              <a:buSzTx/>
              <a:buFontTx/>
              <a:buNone/>
              <a:defRPr sz="2800"/>
            </a:lvl4pPr>
            <a:lvl5pPr marL="381000" indent="1555750" algn="ctr">
              <a:lnSpc>
                <a:spcPct val="100000"/>
              </a:lnSpc>
              <a:buClrTx/>
              <a:buSzTx/>
              <a:buFontTx/>
              <a:buNone/>
              <a:defRPr sz="2800"/>
            </a:lvl5pPr>
          </a:lstStyle>
          <a:p>
            <a:pPr/>
            <a:r>
              <a:t>Body Level One</a:t>
            </a:r>
          </a:p>
          <a:p>
            <a:pPr lvl="1"/>
            <a:r>
              <a:t>Body Level Two</a:t>
            </a:r>
          </a:p>
          <a:p>
            <a:pPr lvl="2"/>
            <a:r>
              <a:t>Body Level Three</a:t>
            </a:r>
          </a:p>
          <a:p>
            <a:pPr lvl="3"/>
            <a:r>
              <a:t>Body Level Four</a:t>
            </a:r>
          </a:p>
          <a:p>
            <a:pPr lvl="4"/>
            <a:r>
              <a:t>Body Level Five</a:t>
            </a:r>
          </a:p>
        </p:txBody>
      </p:sp>
      <p:sp>
        <p:nvSpPr>
          <p:cNvPr id="89" name="Google Shape;53;p9"/>
          <p:cNvSpPr txBox="1"/>
          <p:nvPr>
            <p:ph type="body" sz="half" idx="21"/>
          </p:nvPr>
        </p:nvSpPr>
        <p:spPr>
          <a:xfrm>
            <a:off x="6586000" y="965599"/>
            <a:ext cx="5115901" cy="4926901"/>
          </a:xfrm>
          <a:prstGeom prst="rect">
            <a:avLst/>
          </a:prstGeom>
        </p:spPr>
        <p:txBody>
          <a:bodyPr anchor="ctr">
            <a:normAutofit fontScale="100000" lnSpcReduction="0"/>
          </a:bodyPr>
          <a:lstStyle/>
          <a:p>
            <a:pPr>
              <a:buClr>
                <a:srgbClr val="FFFFFF"/>
              </a:buClr>
              <a:defRPr>
                <a:solidFill>
                  <a:srgbClr val="FFFFFF"/>
                </a:solidFill>
              </a:defRPr>
            </a:pPr>
          </a:p>
        </p:txBody>
      </p:sp>
      <p:sp>
        <p:nvSpPr>
          <p:cNvPr id="90"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APTION_ONLY">
    <p:spTree>
      <p:nvGrpSpPr>
        <p:cNvPr id="1" name=""/>
        <p:cNvGrpSpPr/>
        <p:nvPr/>
      </p:nvGrpSpPr>
      <p:grpSpPr>
        <a:xfrm>
          <a:off x="0" y="0"/>
          <a:ext cx="0" cy="0"/>
          <a:chOff x="0" y="0"/>
          <a:chExt cx="0" cy="0"/>
        </a:xfrm>
      </p:grpSpPr>
      <p:sp>
        <p:nvSpPr>
          <p:cNvPr id="97" name="Google Shape;56;p10"/>
          <p:cNvSpPr/>
          <p:nvPr/>
        </p:nvSpPr>
        <p:spPr>
          <a:xfrm>
            <a:off x="566934" y="6319999"/>
            <a:ext cx="11062501" cy="1"/>
          </a:xfrm>
          <a:prstGeom prst="line">
            <a:avLst/>
          </a:prstGeom>
          <a:ln w="19050">
            <a:solidFill>
              <a:srgbClr val="000000"/>
            </a:solidFill>
          </a:ln>
        </p:spPr>
        <p:txBody>
          <a:bodyPr lIns="0" tIns="0" rIns="0" bIns="0"/>
          <a:lstStyle/>
          <a:p>
            <a:pPr/>
          </a:p>
        </p:txBody>
      </p:sp>
      <p:sp>
        <p:nvSpPr>
          <p:cNvPr id="98" name="Google Shape;57;p10"/>
          <p:cNvSpPr/>
          <p:nvPr/>
        </p:nvSpPr>
        <p:spPr>
          <a:xfrm>
            <a:off x="566930" y="554199"/>
            <a:ext cx="244502" cy="1"/>
          </a:xfrm>
          <a:prstGeom prst="line">
            <a:avLst/>
          </a:prstGeom>
          <a:ln w="19050">
            <a:solidFill>
              <a:srgbClr val="000000"/>
            </a:solidFill>
          </a:ln>
        </p:spPr>
        <p:txBody>
          <a:bodyPr lIns="0" tIns="0" rIns="0" bIns="0"/>
          <a:lstStyle/>
          <a:p>
            <a:pPr/>
          </a:p>
        </p:txBody>
      </p:sp>
      <p:sp>
        <p:nvSpPr>
          <p:cNvPr id="99" name="Body Level One…"/>
          <p:cNvSpPr txBox="1"/>
          <p:nvPr>
            <p:ph type="body" sz="quarter" idx="1"/>
          </p:nvPr>
        </p:nvSpPr>
        <p:spPr>
          <a:xfrm>
            <a:off x="437356" y="5634699"/>
            <a:ext cx="11184901" cy="524701"/>
          </a:xfrm>
          <a:prstGeom prst="rect">
            <a:avLst/>
          </a:prstGeom>
        </p:spPr>
        <p:txBody>
          <a:bodyPr anchor="ctr">
            <a:normAutofit fontScale="100000" lnSpcReduction="0"/>
          </a:bodyPr>
          <a:lstStyle>
            <a:lvl1pPr marL="228600" indent="0">
              <a:lnSpc>
                <a:spcPct val="100000"/>
              </a:lnSpc>
              <a:buClrTx/>
              <a:buSzTx/>
              <a:buFontTx/>
              <a:buNone/>
            </a:lvl1pPr>
            <a:lvl2pPr>
              <a:lnSpc>
                <a:spcPct val="100000"/>
              </a:lnSpc>
              <a:buClrTx/>
              <a:buFontTx/>
            </a:lvl2pPr>
            <a:lvl3pPr>
              <a:lnSpc>
                <a:spcPct val="100000"/>
              </a:lnSpc>
              <a:buClrTx/>
              <a:buFontTx/>
            </a:lvl3pPr>
            <a:lvl4pPr>
              <a:lnSpc>
                <a:spcPct val="100000"/>
              </a:lnSpc>
              <a:buClrTx/>
              <a:buFontTx/>
            </a:lvl4pPr>
            <a:lvl5pPr>
              <a:lnSpc>
                <a:spcPct val="100000"/>
              </a:lnSpc>
              <a:buClrTx/>
              <a:buFontTx/>
            </a:lvl5pPr>
          </a:lstStyle>
          <a:p>
            <a:pPr/>
            <a:r>
              <a:t>Body Level One</a:t>
            </a:r>
          </a:p>
          <a:p>
            <a:pPr lvl="1"/>
            <a:r>
              <a:t>Body Level Two</a:t>
            </a:r>
          </a:p>
          <a:p>
            <a:pPr lvl="2"/>
            <a:r>
              <a:t>Body Level Three</a:t>
            </a:r>
          </a:p>
          <a:p>
            <a:pPr lvl="3"/>
            <a:r>
              <a:t>Body Level Four</a:t>
            </a:r>
          </a:p>
          <a:p>
            <a:pPr lvl="4"/>
            <a:r>
              <a:t>Body Level Five</a:t>
            </a:r>
          </a:p>
        </p:txBody>
      </p:sp>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404400" y="548766"/>
            <a:ext cx="11360701" cy="852901"/>
          </a:xfrm>
          <a:prstGeom prst="rect">
            <a:avLst/>
          </a:prstGeom>
          <a:ln w="12700">
            <a:miter lim="400000"/>
          </a:ln>
          <a:extLst>
            <a:ext uri="{C572A759-6A51-4108-AA02-DFA0A04FC94B}">
              <ma14:wrappingTextBoxFlag xmlns:ma14="http://schemas.microsoft.com/office/mac/drawingml/2011/main" val="1"/>
            </a:ext>
          </a:extLst>
        </p:spPr>
        <p:txBody>
          <a:bodyPr lIns="121899" tIns="121899" rIns="121899" bIns="121899">
            <a:normAutofit fontScale="100000" lnSpcReduction="0"/>
          </a:bodyPr>
          <a:lstStyle/>
          <a:p>
            <a:pPr/>
            <a:r>
              <a:t>Title Text</a:t>
            </a:r>
          </a:p>
        </p:txBody>
      </p:sp>
      <p:sp>
        <p:nvSpPr>
          <p:cNvPr id="3" name="Body Level One…"/>
          <p:cNvSpPr txBox="1"/>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val="1"/>
            </a:ext>
          </a:extLst>
        </p:spPr>
        <p:txBody>
          <a:bodyPr lIns="121899" tIns="121899" rIns="121899" bIns="121899"/>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622224" y="6290528"/>
            <a:ext cx="440142" cy="447001"/>
          </a:xfrm>
          <a:prstGeom prst="rect">
            <a:avLst/>
          </a:prstGeom>
          <a:ln w="12700">
            <a:miter lim="400000"/>
          </a:ln>
        </p:spPr>
        <p:txBody>
          <a:bodyPr wrap="none" lIns="121899" tIns="121899" rIns="121899" bIns="121899" anchor="ctr">
            <a:spAutoFit/>
          </a:bodyPr>
          <a:lstStyle>
            <a:lvl1pPr algn="r">
              <a:defRPr sz="1300">
                <a:solidFill>
                  <a:srgbClr val="000000"/>
                </a:solidFill>
                <a:latin typeface="Lato"/>
                <a:ea typeface="Lato"/>
                <a:cs typeface="Lato"/>
                <a:sym typeface="Lato"/>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1pPr>
      <a:lvl2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2pPr>
      <a:lvl3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3pPr>
      <a:lvl4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4pPr>
      <a:lvl5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5pPr>
      <a:lvl6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6pPr>
      <a:lvl7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7pPr>
      <a:lvl8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8pPr>
      <a:lvl9pPr marL="0" marR="0" indent="0" algn="l" defTabSz="914400" rtl="0" latinLnBrk="0">
        <a:lnSpc>
          <a:spcPct val="100000"/>
        </a:lnSpc>
        <a:spcBef>
          <a:spcPts val="0"/>
        </a:spcBef>
        <a:spcAft>
          <a:spcPts val="0"/>
        </a:spcAft>
        <a:buClrTx/>
        <a:buSzTx/>
        <a:buFontTx/>
        <a:buNone/>
        <a:tabLst/>
        <a:defRPr b="1" baseline="0" cap="none" i="0" spc="0" strike="noStrike" sz="4000" u="none">
          <a:solidFill>
            <a:srgbClr val="000000"/>
          </a:solidFill>
          <a:uFillTx/>
          <a:latin typeface="Raleway"/>
          <a:ea typeface="Raleway"/>
          <a:cs typeface="Raleway"/>
          <a:sym typeface="Raleway"/>
        </a:defRPr>
      </a:lvl9pPr>
    </p:titleStyle>
    <p:bodyStyle>
      <a:lvl1pPr marL="457200" marR="0" indent="-381000"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1pPr>
      <a:lvl2pPr marL="10063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2pPr>
      <a:lvl3pPr marL="14635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3pPr>
      <a:lvl4pPr marL="19207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4pPr>
      <a:lvl5pPr marL="23779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5pPr>
      <a:lvl6pPr marL="28351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6pPr>
      <a:lvl7pPr marL="32923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7pPr>
      <a:lvl8pPr marL="37495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8pPr>
      <a:lvl9pPr marL="4206707" marR="0" indent="-441157" algn="l" defTabSz="914400" rtl="0" latinLnBrk="0">
        <a:lnSpc>
          <a:spcPct val="115000"/>
        </a:lnSpc>
        <a:spcBef>
          <a:spcPts val="0"/>
        </a:spcBef>
        <a:spcAft>
          <a:spcPts val="0"/>
        </a:spcAft>
        <a:buClr>
          <a:srgbClr val="000000"/>
        </a:buClr>
        <a:buSzPts val="2400"/>
        <a:buFont typeface="Helvetica"/>
        <a:buChar char="■"/>
        <a:tabLst/>
        <a:defRPr b="0" baseline="0" cap="none" i="0" spc="0" strike="noStrike" sz="2400" u="none">
          <a:solidFill>
            <a:srgbClr val="000000"/>
          </a:solidFill>
          <a:uFillTx/>
          <a:latin typeface="Lato"/>
          <a:ea typeface="Lato"/>
          <a:cs typeface="Lato"/>
          <a:sym typeface="Lato"/>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1pPr>
      <a:lvl2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2pPr>
      <a:lvl3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3pPr>
      <a:lvl4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4pPr>
      <a:lvl5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5pPr>
      <a:lvl6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6pPr>
      <a:lvl7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7pPr>
      <a:lvl8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8pPr>
      <a:lvl9pPr marL="0" marR="0" indent="0" algn="r" defTabSz="914400" rtl="0" latinLnBrk="0">
        <a:lnSpc>
          <a:spcPct val="100000"/>
        </a:lnSpc>
        <a:spcBef>
          <a:spcPts val="0"/>
        </a:spcBef>
        <a:spcAft>
          <a:spcPts val="0"/>
        </a:spcAft>
        <a:buClrTx/>
        <a:buSzTx/>
        <a:buFontTx/>
        <a:buNone/>
        <a:tabLst/>
        <a:defRPr b="0" baseline="0" cap="none" i="0" spc="0" strike="noStrike" sz="1300" u="none">
          <a:solidFill>
            <a:schemeClr val="tx1"/>
          </a:solidFill>
          <a:uFillTx/>
          <a:latin typeface="+mn-lt"/>
          <a:ea typeface="+mn-ea"/>
          <a:cs typeface="+mn-cs"/>
          <a:sym typeface="Lato"/>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video" Target="https://www.youtube.com/embed/Mz6E1-Lu3wM?feature=oembed" TargetMode="External"/><Relationship Id="rId3" Type="http://schemas.openxmlformats.org/officeDocument/2006/relationships/image" Target="../media/image3.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6" name="Google Shape;78;p14"/>
          <p:cNvSpPr txBox="1"/>
          <p:nvPr>
            <p:ph type="ctrTitle"/>
          </p:nvPr>
        </p:nvSpPr>
        <p:spPr>
          <a:xfrm>
            <a:off x="3162299" y="840299"/>
            <a:ext cx="8442002" cy="2055902"/>
          </a:xfrm>
          <a:prstGeom prst="rect">
            <a:avLst/>
          </a:prstGeom>
        </p:spPr>
        <p:txBody>
          <a:bodyPr lIns="45699" tIns="45699" rIns="45699" bIns="45699" anchor="b"/>
          <a:lstStyle/>
          <a:p>
            <a:pPr/>
            <a:r>
              <a:t>The Group Counselor </a:t>
            </a:r>
          </a:p>
        </p:txBody>
      </p:sp>
      <p:sp>
        <p:nvSpPr>
          <p:cNvPr id="137" name="Google Shape;79;p14"/>
          <p:cNvSpPr txBox="1"/>
          <p:nvPr>
            <p:ph type="subTitle" sz="quarter" idx="1"/>
          </p:nvPr>
        </p:nvSpPr>
        <p:spPr>
          <a:xfrm>
            <a:off x="3187021" y="4317932"/>
            <a:ext cx="8442002" cy="1655700"/>
          </a:xfrm>
          <a:prstGeom prst="rect">
            <a:avLst/>
          </a:prstGeom>
        </p:spPr>
        <p:txBody>
          <a:bodyPr lIns="45699" tIns="45699" rIns="45699" bIns="45699" anchor="t"/>
          <a:lstStyle>
            <a:lvl1pPr marL="0" indent="0"/>
          </a:lstStyle>
          <a:p>
            <a:pPr/>
            <a:r>
              <a:t>Chapter 2</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3" name="Double-click to edit"/>
          <p:cNvSpPr txBox="1"/>
          <p:nvPr>
            <p:ph type="title"/>
          </p:nvPr>
        </p:nvSpPr>
        <p:spPr>
          <a:prstGeom prst="rect">
            <a:avLst/>
          </a:prstGeom>
        </p:spPr>
        <p:txBody>
          <a:bodyPr/>
          <a:lstStyle/>
          <a:p>
            <a:pPr/>
          </a:p>
        </p:txBody>
      </p:sp>
      <p:pic>
        <p:nvPicPr>
          <p:cNvPr id="164" name="Group Counseling --Leadership Skills I--Impact Therapy" descr="Group Counseling --Leadership Skills I--Impact Therapy"/>
          <p:cNvPicPr>
            <a:picLocks noChangeAspect="0"/>
          </p:cNvPicPr>
          <p:nvPr>
            <a:videoFile xmlns:mc="http://schemas.openxmlformats.org/markup-compatibility/2006" xmlns:aiw="http://developer.apple.com/namespaces/iwork" r:link="rId2" mc:Ignorable="aiw" aiw:title="Group Counseling --Leadership Skills I--Impact Therapy" aiw:author="Ed Jacobs"/>
          </p:nvPr>
        </p:nvPicPr>
        <p:blipFill>
          <a:blip r:embed="rId3">
            <a:extLst/>
          </a:blip>
          <a:stretch>
            <a:fillRect/>
          </a:stretch>
        </p:blipFill>
        <p:spPr>
          <a:xfrm>
            <a:off x="0" y="0"/>
            <a:ext cx="12192000" cy="6858000"/>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 fill="hold"/>
                                        <p:tgtEl>
                                          <p:spTgt spid="16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7" fill="hold" display="0">
                  <p:stCondLst>
                    <p:cond delay="indefinite"/>
                  </p:stCondLst>
                </p:cTn>
                <p:tgtEl>
                  <p:spTgt spid="164"/>
                </p:tgtEl>
              </p:cMediaNode>
            </p:video>
            <p:seq concurrent="1" prevAc="none" nextAc="seek">
              <p:cTn id="8" evtFilter="cancelBubble" nodeType="interactiveSeq" restart="whenNotActive" fill="hold">
                <p:stCondLst>
                  <p:cond delay="0" evt="onClick">
                    <p:tgtEl>
                      <p:spTgt spid="16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164"/>
                                        </p:tgtEl>
                                      </p:cBhvr>
                                    </p:cmd>
                                  </p:childTnLst>
                                </p:cTn>
                              </p:par>
                            </p:childTnLst>
                          </p:cTn>
                        </p:par>
                      </p:childTnLst>
                    </p:cTn>
                  </p:par>
                </p:childTnLst>
              </p:cTn>
              <p:nextCondLst>
                <p:cond delay="0" evt="onClick">
                  <p:tgtEl>
                    <p:spTgt spid="16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 name="Google Shape;132;p23"/>
          <p:cNvSpPr txBox="1"/>
          <p:nvPr>
            <p:ph type="title"/>
          </p:nvPr>
        </p:nvSpPr>
        <p:spPr>
          <a:xfrm>
            <a:off x="3200332" y="767933"/>
            <a:ext cx="8428802" cy="847200"/>
          </a:xfrm>
          <a:prstGeom prst="rect">
            <a:avLst/>
          </a:prstGeom>
        </p:spPr>
        <p:txBody>
          <a:bodyPr lIns="45699" tIns="45699" rIns="45699" bIns="45699"/>
          <a:lstStyle>
            <a:lvl1pPr defTabSz="850391">
              <a:defRPr sz="3720"/>
            </a:lvl1pPr>
          </a:lstStyle>
          <a:p>
            <a:pPr/>
            <a:r>
              <a:t>Group Leadership Skills Continued...</a:t>
            </a:r>
          </a:p>
        </p:txBody>
      </p:sp>
      <p:sp>
        <p:nvSpPr>
          <p:cNvPr id="167" name="Google Shape;133;p23"/>
          <p:cNvSpPr txBox="1"/>
          <p:nvPr>
            <p:ph type="body" idx="1"/>
          </p:nvPr>
        </p:nvSpPr>
        <p:spPr>
          <a:xfrm>
            <a:off x="3213482" y="2127700"/>
            <a:ext cx="8428802" cy="4003200"/>
          </a:xfrm>
          <a:prstGeom prst="rect">
            <a:avLst/>
          </a:prstGeom>
        </p:spPr>
        <p:txBody>
          <a:bodyPr lIns="45699" tIns="45699" rIns="45699" bIns="45699"/>
          <a:lstStyle/>
          <a:p>
            <a:pPr marL="443484" indent="-400367" defTabSz="886968">
              <a:buSzPts val="2800"/>
              <a:defRPr sz="2813"/>
            </a:pPr>
            <a:r>
              <a:t>Summarizing  – Themes/elements to help the conversation continue.</a:t>
            </a:r>
          </a:p>
          <a:p>
            <a:pPr marL="443484" indent="-400367" defTabSz="886968">
              <a:buSzPts val="2800"/>
              <a:defRPr sz="2813"/>
            </a:pPr>
            <a:r>
              <a:t>Facilitating - Involving, safety, encouragement, Interactions, support, connection</a:t>
            </a:r>
          </a:p>
          <a:p>
            <a:pPr marL="443484" indent="-400367" defTabSz="886968">
              <a:buSzPts val="2800"/>
              <a:defRPr sz="2813"/>
            </a:pPr>
            <a:r>
              <a:t>Confronting – Help group members convey emotions, avoid labeling others, help work through challenges.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9" name="Google Shape;138;p24"/>
          <p:cNvSpPr txBox="1"/>
          <p:nvPr>
            <p:ph type="title"/>
          </p:nvPr>
        </p:nvSpPr>
        <p:spPr>
          <a:xfrm>
            <a:off x="3200332" y="767933"/>
            <a:ext cx="8428802" cy="847200"/>
          </a:xfrm>
          <a:prstGeom prst="rect">
            <a:avLst/>
          </a:prstGeom>
        </p:spPr>
        <p:txBody>
          <a:bodyPr lIns="45699" tIns="45699" rIns="45699" bIns="45699"/>
          <a:lstStyle>
            <a:lvl1pPr defTabSz="731520">
              <a:defRPr sz="3200"/>
            </a:lvl1pPr>
          </a:lstStyle>
          <a:p>
            <a:pPr/>
            <a:r>
              <a:t>Coleaders- Advantages and Disadvantages </a:t>
            </a:r>
          </a:p>
        </p:txBody>
      </p:sp>
      <p:sp>
        <p:nvSpPr>
          <p:cNvPr id="170" name="Google Shape;139;p24"/>
          <p:cNvSpPr txBox="1"/>
          <p:nvPr>
            <p:ph type="body" idx="1"/>
          </p:nvPr>
        </p:nvSpPr>
        <p:spPr>
          <a:xfrm>
            <a:off x="3213482" y="2127700"/>
            <a:ext cx="8428802" cy="4003200"/>
          </a:xfrm>
          <a:prstGeom prst="rect">
            <a:avLst/>
          </a:prstGeom>
        </p:spPr>
        <p:txBody>
          <a:bodyPr lIns="45699" tIns="45699" rIns="45699" bIns="45699"/>
          <a:lstStyle/>
          <a:p>
            <a:pPr indent="-457200">
              <a:spcBef>
                <a:spcPts val="1000"/>
              </a:spcBef>
              <a:buSzPts val="3600"/>
              <a:defRPr sz="3600"/>
            </a:pPr>
            <a:r>
              <a:t>Advantages:</a:t>
            </a:r>
          </a:p>
          <a:p>
            <a:pPr lvl="1" marL="914400" indent="-457200">
              <a:buSzPts val="3600"/>
              <a:defRPr sz="3600"/>
            </a:pPr>
            <a:r>
              <a:t>decreases burnout</a:t>
            </a:r>
          </a:p>
          <a:p>
            <a:pPr lvl="1" marL="914400" indent="-457200">
              <a:buSzPts val="3600"/>
              <a:defRPr sz="3600"/>
            </a:pPr>
            <a:r>
              <a:t>less overwhelming to respond to group needs</a:t>
            </a:r>
          </a:p>
          <a:p>
            <a:pPr lvl="1" marL="914400" indent="-457200">
              <a:buSzPts val="3600"/>
              <a:defRPr sz="3600"/>
            </a:pPr>
            <a:r>
              <a:t>group can happen if one is absent</a:t>
            </a:r>
          </a:p>
          <a:p>
            <a:pPr lvl="1" marL="914400" indent="-457200">
              <a:buSzPts val="3600"/>
              <a:defRPr sz="3600"/>
            </a:pPr>
            <a:r>
              <a:t>helpful with countertransference </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Google Shape;144;p25"/>
          <p:cNvSpPr txBox="1"/>
          <p:nvPr>
            <p:ph type="title"/>
          </p:nvPr>
        </p:nvSpPr>
        <p:spPr>
          <a:xfrm>
            <a:off x="3200332" y="767933"/>
            <a:ext cx="8428802" cy="847200"/>
          </a:xfrm>
          <a:prstGeom prst="rect">
            <a:avLst/>
          </a:prstGeom>
        </p:spPr>
        <p:txBody>
          <a:bodyPr lIns="45699" tIns="45699" rIns="45699" bIns="45699"/>
          <a:lstStyle>
            <a:lvl1pPr defTabSz="731520">
              <a:defRPr sz="3200"/>
            </a:lvl1pPr>
          </a:lstStyle>
          <a:p>
            <a:pPr/>
            <a:r>
              <a:t>Coleaders- Advantages and Disadvantages </a:t>
            </a:r>
          </a:p>
        </p:txBody>
      </p:sp>
      <p:sp>
        <p:nvSpPr>
          <p:cNvPr id="173" name="Google Shape;145;p25"/>
          <p:cNvSpPr txBox="1"/>
          <p:nvPr>
            <p:ph type="body" idx="1"/>
          </p:nvPr>
        </p:nvSpPr>
        <p:spPr>
          <a:xfrm>
            <a:off x="3213482" y="2127700"/>
            <a:ext cx="8428802" cy="4003200"/>
          </a:xfrm>
          <a:prstGeom prst="rect">
            <a:avLst/>
          </a:prstGeom>
        </p:spPr>
        <p:txBody>
          <a:bodyPr lIns="45699" tIns="45699" rIns="45699" bIns="45699"/>
          <a:lstStyle/>
          <a:p>
            <a:pPr indent="-463550">
              <a:spcBef>
                <a:spcPts val="1000"/>
              </a:spcBef>
              <a:buSzPts val="3700"/>
              <a:defRPr sz="3700"/>
            </a:pPr>
            <a:r>
              <a:t>Disadvantages are usually due to:</a:t>
            </a:r>
          </a:p>
          <a:p>
            <a:pPr lvl="1" marL="914400" indent="-463550">
              <a:buSzPts val="3700"/>
              <a:defRPr sz="3700"/>
            </a:pPr>
            <a:r>
              <a:t>poor selection of a coleader</a:t>
            </a:r>
          </a:p>
          <a:p>
            <a:pPr lvl="1" marL="914400" indent="-463550">
              <a:buSzPts val="3700"/>
              <a:defRPr sz="3700"/>
            </a:pPr>
            <a:r>
              <a:t>random assignment to another leader</a:t>
            </a:r>
          </a:p>
          <a:p>
            <a:pPr lvl="1" marL="914400" indent="-463550">
              <a:buSzPts val="3700"/>
              <a:defRPr sz="3700"/>
            </a:pPr>
            <a:r>
              <a:t>failure of the two leaders to meet regularly outside of group</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Google Shape;150;p26"/>
          <p:cNvSpPr txBox="1"/>
          <p:nvPr>
            <p:ph type="title"/>
          </p:nvPr>
        </p:nvSpPr>
        <p:spPr>
          <a:xfrm>
            <a:off x="3200332" y="767933"/>
            <a:ext cx="8428802" cy="847200"/>
          </a:xfrm>
          <a:prstGeom prst="rect">
            <a:avLst/>
          </a:prstGeom>
        </p:spPr>
        <p:txBody>
          <a:bodyPr lIns="45699" tIns="45699" rIns="45699" bIns="45699"/>
          <a:lstStyle/>
          <a:p>
            <a:pPr/>
            <a:r>
              <a:t>Class Discussion: Group Leaders</a:t>
            </a:r>
          </a:p>
        </p:txBody>
      </p:sp>
      <p:sp>
        <p:nvSpPr>
          <p:cNvPr id="176" name="Google Shape;151;p26"/>
          <p:cNvSpPr txBox="1"/>
          <p:nvPr>
            <p:ph type="body" idx="1"/>
          </p:nvPr>
        </p:nvSpPr>
        <p:spPr>
          <a:xfrm>
            <a:off x="3213482" y="2127700"/>
            <a:ext cx="8428802" cy="4003200"/>
          </a:xfrm>
          <a:prstGeom prst="rect">
            <a:avLst/>
          </a:prstGeom>
        </p:spPr>
        <p:txBody>
          <a:bodyPr lIns="45699" tIns="45699" rIns="45699" bIns="45699"/>
          <a:lstStyle/>
          <a:p>
            <a:pPr marL="448055" indent="-385826" defTabSz="896111">
              <a:lnSpc>
                <a:spcPct val="100000"/>
              </a:lnSpc>
              <a:spcBef>
                <a:spcPts val="500"/>
              </a:spcBef>
              <a:buSzPts val="2500"/>
              <a:defRPr sz="2548"/>
            </a:pPr>
            <a:r>
              <a:t>Chapter 2 has a section dealing with the personal characteristics of the effective group leader. Select what you consider the top three most essential characteristics. </a:t>
            </a:r>
          </a:p>
          <a:p>
            <a:pPr marL="448055" indent="-385826" defTabSz="896111">
              <a:lnSpc>
                <a:spcPct val="100000"/>
              </a:lnSpc>
              <a:buSzPts val="2500"/>
              <a:defRPr sz="2548"/>
            </a:pPr>
            <a:r>
              <a:t>In your small group, discuss the degree to which you see yourself as possessing these characteristics. </a:t>
            </a:r>
          </a:p>
          <a:p>
            <a:pPr marL="448055" indent="-385826" defTabSz="896111">
              <a:lnSpc>
                <a:spcPct val="100000"/>
              </a:lnSpc>
              <a:buSzPts val="2500"/>
              <a:defRPr sz="2548"/>
            </a:pPr>
            <a:r>
              <a:t>Explore some potential personal blocks that could hamper your effectiveness as a leader. </a:t>
            </a:r>
          </a:p>
          <a:p>
            <a:pPr marL="448055" indent="-385826" defTabSz="896111">
              <a:lnSpc>
                <a:spcPct val="100000"/>
              </a:lnSpc>
              <a:buSzPts val="2500"/>
              <a:defRPr sz="2548"/>
            </a:pPr>
            <a:r>
              <a:t>What might you do to overcome some of these blocks?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Google Shape;156;p27"/>
          <p:cNvSpPr txBox="1"/>
          <p:nvPr>
            <p:ph type="title"/>
          </p:nvPr>
        </p:nvSpPr>
        <p:spPr>
          <a:xfrm>
            <a:off x="3200332" y="767933"/>
            <a:ext cx="8428802" cy="847200"/>
          </a:xfrm>
          <a:prstGeom prst="rect">
            <a:avLst/>
          </a:prstGeom>
        </p:spPr>
        <p:txBody>
          <a:bodyPr lIns="45699" tIns="45699" rIns="45699" bIns="45699"/>
          <a:lstStyle/>
          <a:p>
            <a:pPr/>
            <a:r>
              <a:t>Self Assessment (page 52)</a:t>
            </a:r>
          </a:p>
        </p:txBody>
      </p:sp>
      <p:sp>
        <p:nvSpPr>
          <p:cNvPr id="179" name="Google Shape;157;p27"/>
          <p:cNvSpPr txBox="1"/>
          <p:nvPr>
            <p:ph type="body" idx="1"/>
          </p:nvPr>
        </p:nvSpPr>
        <p:spPr>
          <a:xfrm>
            <a:off x="3213482" y="2127700"/>
            <a:ext cx="8428802" cy="4003200"/>
          </a:xfrm>
          <a:prstGeom prst="rect">
            <a:avLst/>
          </a:prstGeom>
        </p:spPr>
        <p:txBody>
          <a:bodyPr lIns="45699" tIns="45699" rIns="45699" bIns="45699"/>
          <a:lstStyle/>
          <a:p>
            <a:pPr marL="443484" indent="-400367" defTabSz="886968">
              <a:lnSpc>
                <a:spcPct val="100000"/>
              </a:lnSpc>
              <a:spcBef>
                <a:spcPts val="500"/>
              </a:spcBef>
              <a:buSzPts val="2800"/>
              <a:defRPr sz="2813"/>
            </a:pPr>
            <a:r>
              <a:t>At the end of Chapter 2 is a self-assessment of the group leadership skills discussed in the chapter. </a:t>
            </a:r>
          </a:p>
          <a:p>
            <a:pPr marL="443484" indent="-400367" defTabSz="886968">
              <a:lnSpc>
                <a:spcPct val="100000"/>
              </a:lnSpc>
              <a:buSzPts val="2800"/>
              <a:defRPr sz="2813"/>
            </a:pPr>
            <a:r>
              <a:t>Identify a few of the areas where you see your main strengths. </a:t>
            </a:r>
          </a:p>
          <a:p>
            <a:pPr marL="443484" indent="-400367" defTabSz="886968">
              <a:lnSpc>
                <a:spcPct val="100000"/>
              </a:lnSpc>
              <a:buSzPts val="2800"/>
              <a:defRPr sz="2813"/>
            </a:pPr>
            <a:r>
              <a:t>Also identify some of your limitations and areas you need to develop.</a:t>
            </a:r>
          </a:p>
          <a:p>
            <a:pPr marL="443484" indent="-400367" defTabSz="886968">
              <a:lnSpc>
                <a:spcPct val="100000"/>
              </a:lnSpc>
              <a:buSzPts val="2800"/>
              <a:defRPr sz="2813"/>
            </a:pPr>
            <a:r>
              <a:t>Discuss some ways you might work on your weakest skills.</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Google Shape;162;p28"/>
          <p:cNvSpPr txBox="1"/>
          <p:nvPr>
            <p:ph type="title"/>
          </p:nvPr>
        </p:nvSpPr>
        <p:spPr>
          <a:xfrm>
            <a:off x="1297777" y="2344266"/>
            <a:ext cx="5868301" cy="2999702"/>
          </a:xfrm>
          <a:prstGeom prst="rect">
            <a:avLst/>
          </a:prstGeom>
        </p:spPr>
        <p:txBody>
          <a:bodyPr/>
          <a:lstStyle/>
          <a:p>
            <a:pPr/>
            <a:r>
              <a:t>Assignment:</a:t>
            </a:r>
          </a:p>
        </p:txBody>
      </p:sp>
      <p:sp>
        <p:nvSpPr>
          <p:cNvPr id="182" name="Google Shape;163;p28"/>
          <p:cNvSpPr txBox="1"/>
          <p:nvPr>
            <p:ph type="body" sz="quarter" idx="1"/>
          </p:nvPr>
        </p:nvSpPr>
        <p:spPr>
          <a:xfrm>
            <a:off x="1288800" y="5620489"/>
            <a:ext cx="5868300" cy="1349101"/>
          </a:xfrm>
          <a:prstGeom prst="rect">
            <a:avLst/>
          </a:prstGeom>
        </p:spPr>
        <p:txBody>
          <a:bodyPr/>
          <a:lstStyle>
            <a:lvl1pPr marL="0" indent="0"/>
          </a:lstStyle>
          <a:p>
            <a:pPr/>
            <a:r>
              <a:t>For next class...</a:t>
            </a:r>
          </a:p>
        </p:txBody>
      </p:sp>
      <p:sp>
        <p:nvSpPr>
          <p:cNvPr id="183" name="Google Shape;164;p28"/>
          <p:cNvSpPr txBox="1"/>
          <p:nvPr>
            <p:ph type="body" idx="21"/>
          </p:nvPr>
        </p:nvSpPr>
        <p:spPr>
          <a:xfrm>
            <a:off x="6806573" y="509700"/>
            <a:ext cx="4252201" cy="5838602"/>
          </a:xfrm>
          <a:prstGeom prst="rect">
            <a:avLst/>
          </a:prstGeom>
          <a:extLst>
            <a:ext uri="{C572A759-6A51-4108-AA02-DFA0A04FC94B}">
              <ma14:wrappingTextBoxFlag xmlns:ma14="http://schemas.microsoft.com/office/mac/drawingml/2011/main" val="1"/>
            </a:ext>
          </a:extLst>
        </p:spPr>
        <p:txBody>
          <a:bodyPr/>
          <a:lstStyle/>
          <a:p>
            <a:pPr marL="443484" indent="-418845" defTabSz="886968">
              <a:lnSpc>
                <a:spcPct val="100000"/>
              </a:lnSpc>
              <a:buClr>
                <a:srgbClr val="FFFFFF"/>
              </a:buClr>
              <a:buSzPts val="3600"/>
              <a:defRPr sz="3686">
                <a:solidFill>
                  <a:srgbClr val="FFFFFF"/>
                </a:solidFill>
              </a:defRPr>
            </a:pPr>
            <a:r>
              <a:t>Read Chapter 3</a:t>
            </a:r>
          </a:p>
          <a:p>
            <a:pPr marL="443484" indent="-418845" defTabSz="886968">
              <a:lnSpc>
                <a:spcPct val="100000"/>
              </a:lnSpc>
              <a:buClr>
                <a:srgbClr val="FFFFFF"/>
              </a:buClr>
              <a:buSzPts val="3600"/>
              <a:defRPr sz="3686">
                <a:solidFill>
                  <a:srgbClr val="FFFFFF"/>
                </a:solidFill>
              </a:defRPr>
            </a:pPr>
            <a:r>
              <a:t>Choose a psychological risk for group members (p.g 66- 68) and share with the class the one that you chose and why </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39" name="Google Shape;84;p15"/>
          <p:cNvSpPr txBox="1"/>
          <p:nvPr>
            <p:ph type="title"/>
          </p:nvPr>
        </p:nvSpPr>
        <p:spPr>
          <a:xfrm>
            <a:off x="820175" y="1791123"/>
            <a:ext cx="4501202" cy="2423401"/>
          </a:xfrm>
          <a:prstGeom prst="rect">
            <a:avLst/>
          </a:prstGeom>
        </p:spPr>
        <p:txBody>
          <a:bodyPr/>
          <a:lstStyle/>
          <a:p>
            <a:pPr/>
            <a:r>
              <a:t>Main objectives:</a:t>
            </a:r>
          </a:p>
        </p:txBody>
      </p:sp>
      <p:sp>
        <p:nvSpPr>
          <p:cNvPr id="140" name="Google Shape;85;p15"/>
          <p:cNvSpPr txBox="1"/>
          <p:nvPr>
            <p:ph type="body" sz="quarter" idx="1"/>
          </p:nvPr>
        </p:nvSpPr>
        <p:spPr>
          <a:xfrm>
            <a:off x="1650724" y="4214524"/>
            <a:ext cx="2840102" cy="1027800"/>
          </a:xfrm>
          <a:prstGeom prst="rect">
            <a:avLst/>
          </a:prstGeom>
        </p:spPr>
        <p:txBody>
          <a:bodyPr/>
          <a:lstStyle>
            <a:lvl1pPr marL="0" indent="0"/>
          </a:lstStyle>
          <a:p>
            <a:pPr/>
            <a:r>
              <a:t>Chapter 2</a:t>
            </a:r>
          </a:p>
        </p:txBody>
      </p:sp>
      <p:sp>
        <p:nvSpPr>
          <p:cNvPr id="141" name="Google Shape;86;p15"/>
          <p:cNvSpPr txBox="1"/>
          <p:nvPr>
            <p:ph type="body" idx="21"/>
          </p:nvPr>
        </p:nvSpPr>
        <p:spPr>
          <a:xfrm>
            <a:off x="6193197" y="953317"/>
            <a:ext cx="5998801" cy="5378700"/>
          </a:xfrm>
          <a:prstGeom prst="rect">
            <a:avLst/>
          </a:prstGeom>
          <a:extLst>
            <a:ext uri="{C572A759-6A51-4108-AA02-DFA0A04FC94B}">
              <ma14:wrappingTextBoxFlag xmlns:ma14="http://schemas.microsoft.com/office/mac/drawingml/2011/main" val="1"/>
            </a:ext>
          </a:extLst>
        </p:spPr>
        <p:txBody>
          <a:bodyPr/>
          <a:lstStyle/>
          <a:p>
            <a:pPr indent="-355600">
              <a:lnSpc>
                <a:spcPct val="100000"/>
              </a:lnSpc>
              <a:buClr>
                <a:srgbClr val="FFFFFF"/>
              </a:buClr>
              <a:buSzPts val="2900"/>
              <a:defRPr sz="2900">
                <a:solidFill>
                  <a:srgbClr val="FFFFFF"/>
                </a:solidFill>
              </a:defRPr>
            </a:pPr>
            <a:r>
              <a:t>to introduce common issues facing beginning group leaders</a:t>
            </a:r>
          </a:p>
          <a:p>
            <a:pPr indent="-355600">
              <a:lnSpc>
                <a:spcPct val="100000"/>
              </a:lnSpc>
              <a:buClr>
                <a:srgbClr val="FFFFFF"/>
              </a:buClr>
              <a:buSzPts val="2900"/>
              <a:defRPr sz="2900">
                <a:solidFill>
                  <a:srgbClr val="FFFFFF"/>
                </a:solidFill>
              </a:defRPr>
            </a:pPr>
            <a:r>
              <a:t>to identify the main characteristics of effective group leaders</a:t>
            </a:r>
          </a:p>
          <a:p>
            <a:pPr indent="-355600">
              <a:lnSpc>
                <a:spcPct val="100000"/>
              </a:lnSpc>
              <a:buClr>
                <a:srgbClr val="FFFFFF"/>
              </a:buClr>
              <a:buSzPts val="2900"/>
              <a:defRPr sz="2900">
                <a:solidFill>
                  <a:srgbClr val="FFFFFF"/>
                </a:solidFill>
              </a:defRPr>
            </a:pPr>
            <a:r>
              <a:t>to describe the major skills required for effective group facilitation </a:t>
            </a:r>
          </a:p>
          <a:p>
            <a:pPr indent="-355600">
              <a:lnSpc>
                <a:spcPct val="100000"/>
              </a:lnSpc>
              <a:buClr>
                <a:srgbClr val="FFFFFF"/>
              </a:buClr>
              <a:buSzPts val="2900"/>
              <a:defRPr sz="2900">
                <a:solidFill>
                  <a:srgbClr val="FFFFFF"/>
                </a:solidFill>
              </a:defRPr>
            </a:pPr>
            <a:r>
              <a:t>to present the advantages and disadvantages of co-leadership of group</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Google Shape;95;p17"/>
          <p:cNvSpPr txBox="1"/>
          <p:nvPr>
            <p:ph type="title"/>
          </p:nvPr>
        </p:nvSpPr>
        <p:spPr>
          <a:xfrm>
            <a:off x="3200332" y="767933"/>
            <a:ext cx="8428802" cy="847200"/>
          </a:xfrm>
          <a:prstGeom prst="rect">
            <a:avLst/>
          </a:prstGeom>
        </p:spPr>
        <p:txBody>
          <a:bodyPr lIns="45699" tIns="45699" rIns="45699" bIns="45699"/>
          <a:lstStyle/>
          <a:p>
            <a:pPr/>
            <a:r>
              <a:t>Group Counselor as a Person</a:t>
            </a:r>
          </a:p>
        </p:txBody>
      </p:sp>
      <p:sp>
        <p:nvSpPr>
          <p:cNvPr id="145" name="Google Shape;96;p17"/>
          <p:cNvSpPr txBox="1"/>
          <p:nvPr>
            <p:ph type="body" idx="1"/>
          </p:nvPr>
        </p:nvSpPr>
        <p:spPr>
          <a:xfrm>
            <a:off x="3213482" y="2127700"/>
            <a:ext cx="8428802" cy="4003200"/>
          </a:xfrm>
          <a:prstGeom prst="rect">
            <a:avLst/>
          </a:prstGeom>
        </p:spPr>
        <p:txBody>
          <a:bodyPr lIns="45699" tIns="45699" rIns="45699" bIns="45699"/>
          <a:lstStyle/>
          <a:p>
            <a:pPr marL="448055" indent="-379603" defTabSz="896111">
              <a:defRPr sz="2450"/>
            </a:pPr>
            <a:r>
              <a:t>One of the most important tools for a group leader is the ability to create relationships with group members.</a:t>
            </a:r>
          </a:p>
          <a:p>
            <a:pPr marL="448055" indent="-379603" defTabSz="896111">
              <a:defRPr sz="2450"/>
            </a:pPr>
            <a:r>
              <a:t>As a group leader, you bring your personal qualities, values, life experiences to the group.</a:t>
            </a:r>
          </a:p>
          <a:p>
            <a:pPr marL="448055" indent="-379603" defTabSz="896111">
              <a:defRPr sz="2450"/>
            </a:pPr>
            <a:r>
              <a:t>The person that you are becomes a catalyst for change in the group setting,</a:t>
            </a:r>
          </a:p>
          <a:p>
            <a:pPr marL="448055" indent="-379603" defTabSz="896111">
              <a:defRPr sz="2450"/>
            </a:pPr>
            <a:r>
              <a:t>Self-understanding = less harm to a group.</a:t>
            </a:r>
          </a:p>
          <a:p>
            <a:pPr marL="448055" indent="-379603" defTabSz="896111">
              <a:defRPr sz="2450"/>
            </a:pPr>
            <a:r>
              <a:t>One of the things to remember is that there is no guarantee for a successful group. New OR experienced. </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7" name="Google Shape;101;p18"/>
          <p:cNvSpPr txBox="1"/>
          <p:nvPr>
            <p:ph type="title"/>
          </p:nvPr>
        </p:nvSpPr>
        <p:spPr>
          <a:xfrm>
            <a:off x="3200332" y="767933"/>
            <a:ext cx="8428802" cy="847200"/>
          </a:xfrm>
          <a:prstGeom prst="rect">
            <a:avLst/>
          </a:prstGeom>
        </p:spPr>
        <p:txBody>
          <a:bodyPr lIns="45699" tIns="45699" rIns="45699" bIns="45699"/>
          <a:lstStyle/>
          <a:p>
            <a:pPr/>
            <a:r>
              <a:t>Anxiety</a:t>
            </a:r>
          </a:p>
        </p:txBody>
      </p:sp>
      <p:sp>
        <p:nvSpPr>
          <p:cNvPr id="148" name="Google Shape;102;p18"/>
          <p:cNvSpPr txBox="1"/>
          <p:nvPr>
            <p:ph type="body" idx="1"/>
          </p:nvPr>
        </p:nvSpPr>
        <p:spPr>
          <a:xfrm>
            <a:off x="3213482" y="2127700"/>
            <a:ext cx="8428802" cy="4003200"/>
          </a:xfrm>
          <a:prstGeom prst="rect">
            <a:avLst/>
          </a:prstGeom>
        </p:spPr>
        <p:txBody>
          <a:bodyPr lIns="45699" tIns="45699" rIns="45699" bIns="45699"/>
          <a:lstStyle/>
          <a:p>
            <a:pPr/>
            <a:r>
              <a:t>Expect this as a new group leader!</a:t>
            </a:r>
          </a:p>
          <a:p>
            <a:pPr/>
            <a:r>
              <a:t>Use your anxious energy in such a way that it propels you and does not paralyze you. How? Stinking thinking, stick true to your values, creativity, check in with yourself, were there things that you were going to say, but did not? Get supervision. Use your thoughts and reflect to the client how their behavior impacts you, as the counselor.</a:t>
            </a:r>
          </a:p>
          <a:p>
            <a:pPr/>
            <a:r>
              <a:t>Defensiveness = increased defensiveness on the client's part. This can stem from anxiety.</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0" name="Google Shape;107;p19"/>
          <p:cNvSpPr txBox="1"/>
          <p:nvPr>
            <p:ph type="title"/>
          </p:nvPr>
        </p:nvSpPr>
        <p:spPr>
          <a:xfrm>
            <a:off x="3200332" y="767933"/>
            <a:ext cx="8428802" cy="847200"/>
          </a:xfrm>
          <a:prstGeom prst="rect">
            <a:avLst/>
          </a:prstGeom>
        </p:spPr>
        <p:txBody>
          <a:bodyPr lIns="45699" tIns="45699" rIns="45699" bIns="45699"/>
          <a:lstStyle>
            <a:lvl1pPr defTabSz="704087">
              <a:defRPr sz="3080"/>
            </a:lvl1pPr>
          </a:lstStyle>
          <a:p>
            <a:pPr/>
            <a:r>
              <a:t>Characteristics of an Effective Group Leader</a:t>
            </a:r>
          </a:p>
        </p:txBody>
      </p:sp>
      <p:sp>
        <p:nvSpPr>
          <p:cNvPr id="151" name="Google Shape;108;p19"/>
          <p:cNvSpPr txBox="1"/>
          <p:nvPr>
            <p:ph type="body" idx="1"/>
          </p:nvPr>
        </p:nvSpPr>
        <p:spPr>
          <a:xfrm>
            <a:off x="3213482" y="2127700"/>
            <a:ext cx="8428802" cy="4003200"/>
          </a:xfrm>
          <a:prstGeom prst="rect">
            <a:avLst/>
          </a:prstGeom>
        </p:spPr>
        <p:txBody>
          <a:bodyPr lIns="45699" tIns="45699" rIns="45699" bIns="45699"/>
          <a:lstStyle/>
          <a:p>
            <a:pPr marL="438911" indent="-347471" defTabSz="877823">
              <a:buSzPts val="2000"/>
              <a:defRPr sz="2016"/>
            </a:pPr>
            <a:r>
              <a:t>Courage – Willingness to be vulnerable, admitting mistakes, confront others and be willing to work out conflicts, to examine your life, be emotionally impacted by others and attempt to draw upon experiences to identify with them and to be direct and honest.</a:t>
            </a:r>
          </a:p>
          <a:p>
            <a:pPr marL="438911" indent="-347471" defTabSz="877823">
              <a:buSzPts val="2000"/>
              <a:defRPr sz="2016"/>
            </a:pPr>
            <a:r>
              <a:t>Laugh!</a:t>
            </a:r>
          </a:p>
          <a:p>
            <a:pPr marL="438911" indent="-347471" defTabSz="877823">
              <a:buSzPts val="2000"/>
              <a:defRPr sz="2016"/>
            </a:pPr>
            <a:r>
              <a:t>Willingness to model - This helps to teach desired behaviors. Model different ways to say things, model conflict resolution, feelings words.</a:t>
            </a:r>
          </a:p>
          <a:p>
            <a:pPr marL="438911" indent="-347471" defTabSz="877823">
              <a:buSzPts val="2000"/>
              <a:defRPr sz="2016"/>
            </a:pPr>
            <a:r>
              <a:t>Presence - Be with your group without becoming overwhelmed. Allow yourself to feel your emotions – this helps your ability to empathize.</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3" name="Google Shape;113;p20"/>
          <p:cNvSpPr txBox="1"/>
          <p:nvPr>
            <p:ph type="title"/>
          </p:nvPr>
        </p:nvSpPr>
        <p:spPr>
          <a:xfrm>
            <a:off x="3200332" y="767933"/>
            <a:ext cx="8428802" cy="847200"/>
          </a:xfrm>
          <a:prstGeom prst="rect">
            <a:avLst/>
          </a:prstGeom>
        </p:spPr>
        <p:txBody>
          <a:bodyPr lIns="45699" tIns="45699" rIns="45699" bIns="45699"/>
          <a:lstStyle>
            <a:lvl1pPr defTabSz="704087">
              <a:defRPr sz="3080"/>
            </a:lvl1pPr>
          </a:lstStyle>
          <a:p>
            <a:pPr/>
            <a:r>
              <a:t>Characteristics of an Effective Group Leader</a:t>
            </a:r>
          </a:p>
        </p:txBody>
      </p:sp>
      <p:sp>
        <p:nvSpPr>
          <p:cNvPr id="154" name="Google Shape;114;p20"/>
          <p:cNvSpPr txBox="1"/>
          <p:nvPr>
            <p:ph type="body" idx="1"/>
          </p:nvPr>
        </p:nvSpPr>
        <p:spPr>
          <a:xfrm>
            <a:off x="3213482" y="2127700"/>
            <a:ext cx="8428802" cy="4003200"/>
          </a:xfrm>
          <a:prstGeom prst="rect">
            <a:avLst/>
          </a:prstGeom>
        </p:spPr>
        <p:txBody>
          <a:bodyPr lIns="45699" tIns="45699" rIns="45699" bIns="45699"/>
          <a:lstStyle/>
          <a:p>
            <a:pPr indent="-368300">
              <a:buSzPts val="2200"/>
              <a:defRPr sz="2200"/>
            </a:pPr>
            <a:r>
              <a:t>Caring, goodwill – Sincere interest in the welfare of others.</a:t>
            </a:r>
          </a:p>
          <a:p>
            <a:pPr indent="-368300">
              <a:buSzPts val="2200"/>
              <a:defRPr sz="2200"/>
            </a:pPr>
            <a:r>
              <a:t>Belief in the Group Process </a:t>
            </a:r>
          </a:p>
          <a:p>
            <a:pPr indent="-368300">
              <a:buSzPts val="2200"/>
              <a:defRPr sz="2200"/>
            </a:pPr>
            <a:r>
              <a:t>Openness </a:t>
            </a:r>
          </a:p>
          <a:p>
            <a:pPr indent="-368300">
              <a:buSzPts val="2200"/>
              <a:defRPr sz="2200"/>
            </a:pPr>
            <a:r>
              <a:t>Allowing criticism without becoming defensive - Model the behavior that feedback is okay. Be flexible, keep your boundaries.</a:t>
            </a:r>
          </a:p>
          <a:p>
            <a:pPr indent="-368300">
              <a:buSzPts val="2200"/>
              <a:defRPr sz="2200"/>
            </a:pPr>
            <a:r>
              <a:t>Being able to identify with a client's pain - reflecting on your own experiences can help with this. How have you survived your past?</a:t>
            </a:r>
          </a:p>
          <a:p>
            <a:pPr indent="-368300">
              <a:buSzPts val="2200"/>
              <a:defRPr sz="2200"/>
            </a:pPr>
            <a:r>
              <a:t>Self-care - help you to tap into your strengths.</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6" name="Google Shape;119;p21"/>
          <p:cNvSpPr txBox="1"/>
          <p:nvPr>
            <p:ph type="title"/>
          </p:nvPr>
        </p:nvSpPr>
        <p:spPr>
          <a:xfrm>
            <a:off x="3200332" y="767933"/>
            <a:ext cx="8428802" cy="847200"/>
          </a:xfrm>
          <a:prstGeom prst="rect">
            <a:avLst/>
          </a:prstGeom>
        </p:spPr>
        <p:txBody>
          <a:bodyPr lIns="45699" tIns="45699" rIns="45699" bIns="45699"/>
          <a:lstStyle>
            <a:lvl1pPr defTabSz="704087">
              <a:defRPr sz="3080"/>
            </a:lvl1pPr>
          </a:lstStyle>
          <a:p>
            <a:pPr/>
            <a:r>
              <a:t>Characteristics of an Effective Group Leader</a:t>
            </a:r>
          </a:p>
        </p:txBody>
      </p:sp>
      <p:sp>
        <p:nvSpPr>
          <p:cNvPr id="157" name="Google Shape;120;p21"/>
          <p:cNvSpPr txBox="1"/>
          <p:nvPr>
            <p:ph type="body" idx="1"/>
          </p:nvPr>
        </p:nvSpPr>
        <p:spPr>
          <a:xfrm>
            <a:off x="3213482" y="2127700"/>
            <a:ext cx="8428802" cy="4003200"/>
          </a:xfrm>
          <a:prstGeom prst="rect">
            <a:avLst/>
          </a:prstGeom>
        </p:spPr>
        <p:txBody>
          <a:bodyPr lIns="45699" tIns="45699" rIns="45699" bIns="45699"/>
          <a:lstStyle>
            <a:lvl1pPr marL="342900" indent="-355600">
              <a:buSzPts val="2000"/>
              <a:defRPr sz="2000"/>
            </a:lvl1pPr>
          </a:lstStyle>
          <a:p>
            <a:pPr/>
            <a:r>
              <a:t>Self-awareness – Power, privilege, limitations, needs, values, feelings, goals, motivations.</a:t>
            </a:r>
          </a:p>
        </p:txBody>
      </p:sp>
      <p:pic>
        <p:nvPicPr>
          <p:cNvPr id="158" name="Google Shape;121;p21" descr="Google Shape;121;p21"/>
          <p:cNvPicPr>
            <a:picLocks noChangeAspect="1"/>
          </p:cNvPicPr>
          <p:nvPr/>
        </p:nvPicPr>
        <p:blipFill>
          <a:blip r:embed="rId2">
            <a:extLst/>
          </a:blip>
          <a:stretch>
            <a:fillRect/>
          </a:stretch>
        </p:blipFill>
        <p:spPr>
          <a:xfrm>
            <a:off x="5166850" y="2959374"/>
            <a:ext cx="4522051" cy="3719752"/>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0" name="Google Shape;126;p22"/>
          <p:cNvSpPr txBox="1"/>
          <p:nvPr>
            <p:ph type="title"/>
          </p:nvPr>
        </p:nvSpPr>
        <p:spPr>
          <a:xfrm>
            <a:off x="3200332" y="767933"/>
            <a:ext cx="8428802" cy="847200"/>
          </a:xfrm>
          <a:prstGeom prst="rect">
            <a:avLst/>
          </a:prstGeom>
        </p:spPr>
        <p:txBody>
          <a:bodyPr lIns="45699" tIns="45699" rIns="45699" bIns="45699"/>
          <a:lstStyle/>
          <a:p>
            <a:pPr/>
            <a:r>
              <a:t>Group Leadership Skills </a:t>
            </a:r>
          </a:p>
        </p:txBody>
      </p:sp>
      <p:sp>
        <p:nvSpPr>
          <p:cNvPr id="161" name="Google Shape;127;p22"/>
          <p:cNvSpPr txBox="1"/>
          <p:nvPr>
            <p:ph type="body" idx="1"/>
          </p:nvPr>
        </p:nvSpPr>
        <p:spPr>
          <a:xfrm>
            <a:off x="3213482" y="2127700"/>
            <a:ext cx="8428802" cy="4003200"/>
          </a:xfrm>
          <a:prstGeom prst="rect">
            <a:avLst/>
          </a:prstGeom>
        </p:spPr>
        <p:txBody>
          <a:bodyPr lIns="45699" tIns="45699" rIns="45699" bIns="45699"/>
          <a:lstStyle/>
          <a:p>
            <a:pPr indent="-425450">
              <a:buSzPts val="3100"/>
              <a:defRPr sz="3100"/>
            </a:pPr>
            <a:r>
              <a:t>Active Listening – Listening to more than just the words. What stops you from listening? Thinking of what to say next, how will I look, my role?</a:t>
            </a:r>
          </a:p>
          <a:p>
            <a:pPr indent="-425450">
              <a:buSzPts val="3100"/>
              <a:defRPr sz="3100"/>
            </a:pPr>
            <a:r>
              <a:t>Reflecting – The emotional tone.</a:t>
            </a:r>
          </a:p>
          <a:p>
            <a:pPr indent="-425450">
              <a:buSzPts val="3100"/>
              <a:defRPr sz="3100"/>
            </a:pPr>
            <a:r>
              <a:t>Clarifying – distinguishing feelings, thoughts and what the issue is with the client.</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Swiss">
  <a:themeElements>
    <a:clrScheme name="Swiss">
      <a:dk1>
        <a:srgbClr val="F46524"/>
      </a:dk1>
      <a:lt1>
        <a:srgbClr val="F46524"/>
      </a:lt1>
      <a:dk2>
        <a:srgbClr val="A7A7A7"/>
      </a:dk2>
      <a:lt2>
        <a:srgbClr val="535353"/>
      </a:lt2>
      <a:accent1>
        <a:srgbClr val="01579B"/>
      </a:accent1>
      <a:accent2>
        <a:srgbClr val="27C7BD"/>
      </a:accent2>
      <a:accent3>
        <a:srgbClr val="0099E8"/>
      </a:accent3>
      <a:accent4>
        <a:srgbClr val="51B9A3"/>
      </a:accent4>
      <a:accent5>
        <a:srgbClr val="FB8C00"/>
      </a:accent5>
      <a:accent6>
        <a:srgbClr val="FFAE88"/>
      </a:accent6>
      <a:hlink>
        <a:srgbClr val="0000FF"/>
      </a:hlink>
      <a:folHlink>
        <a:srgbClr val="FF00FF"/>
      </a:folHlink>
    </a:clrScheme>
    <a:fontScheme name="Swiss">
      <a:majorFont>
        <a:latin typeface="Helvetica"/>
        <a:ea typeface="Helvetica"/>
        <a:cs typeface="Helvetica"/>
      </a:majorFont>
      <a:minorFont>
        <a:latin typeface="Arial"/>
        <a:ea typeface="Arial"/>
        <a:cs typeface="Arial"/>
      </a:minorFont>
    </a:fontScheme>
    <a:fmtScheme name="Swis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Swiss">
  <a:themeElements>
    <a:clrScheme name="Swiss">
      <a:dk1>
        <a:srgbClr val="000000"/>
      </a:dk1>
      <a:lt1>
        <a:srgbClr val="FFFFFF"/>
      </a:lt1>
      <a:dk2>
        <a:srgbClr val="A7A7A7"/>
      </a:dk2>
      <a:lt2>
        <a:srgbClr val="535353"/>
      </a:lt2>
      <a:accent1>
        <a:srgbClr val="01579B"/>
      </a:accent1>
      <a:accent2>
        <a:srgbClr val="27C7BD"/>
      </a:accent2>
      <a:accent3>
        <a:srgbClr val="0099E8"/>
      </a:accent3>
      <a:accent4>
        <a:srgbClr val="51B9A3"/>
      </a:accent4>
      <a:accent5>
        <a:srgbClr val="FB8C00"/>
      </a:accent5>
      <a:accent6>
        <a:srgbClr val="FFAE88"/>
      </a:accent6>
      <a:hlink>
        <a:srgbClr val="0000FF"/>
      </a:hlink>
      <a:folHlink>
        <a:srgbClr val="FF00FF"/>
      </a:folHlink>
    </a:clrScheme>
    <a:fontScheme name="Swiss">
      <a:majorFont>
        <a:latin typeface="Helvetica"/>
        <a:ea typeface="Helvetica"/>
        <a:cs typeface="Helvetica"/>
      </a:majorFont>
      <a:minorFont>
        <a:latin typeface="Arial"/>
        <a:ea typeface="Arial"/>
        <a:cs typeface="Arial"/>
      </a:minorFont>
    </a:fontScheme>
    <a:fmtScheme name="Swis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0" tIns="0" rIns="0" bIns="0"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400" u="none" kumimoji="0" normalizeH="0">
            <a:ln>
              <a:noFill/>
            </a:ln>
            <a:solidFill>
              <a:srgbClr val="F46524"/>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