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6858000" cx="12192000"/>
  <p:notesSz cx="6858000" cy="9144000"/>
  <p:embeddedFontLst>
    <p:embeddedFont>
      <p:font typeface="Economica"/>
      <p:regular r:id="rId26"/>
      <p:bold r:id="rId27"/>
      <p:italic r:id="rId28"/>
      <p:boldItalic r:id="rId29"/>
    </p:embeddedFont>
    <p:embeddedFont>
      <p:font typeface="Open Sans"/>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Economica-regular.fntdata"/><Relationship Id="rId25" Type="http://schemas.openxmlformats.org/officeDocument/2006/relationships/slide" Target="slides/slide21.xml"/><Relationship Id="rId28" Type="http://schemas.openxmlformats.org/officeDocument/2006/relationships/font" Target="fonts/Economica-italic.fntdata"/><Relationship Id="rId27" Type="http://schemas.openxmlformats.org/officeDocument/2006/relationships/font" Target="fonts/Economica-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Economica-bold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OpenSans-bold.fntdata"/><Relationship Id="rId30" Type="http://schemas.openxmlformats.org/officeDocument/2006/relationships/font" Target="fonts/OpenSans-regular.fntdata"/><Relationship Id="rId11" Type="http://schemas.openxmlformats.org/officeDocument/2006/relationships/slide" Target="slides/slide7.xml"/><Relationship Id="rId33" Type="http://schemas.openxmlformats.org/officeDocument/2006/relationships/font" Target="fonts/OpenSans-boldItalic.fntdata"/><Relationship Id="rId10" Type="http://schemas.openxmlformats.org/officeDocument/2006/relationships/slide" Target="slides/slide6.xml"/><Relationship Id="rId32" Type="http://schemas.openxmlformats.org/officeDocument/2006/relationships/font" Target="fonts/OpenSans-italic.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a4c0e4e9d9_0_8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a4c0e4e9d9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a4c0e4e9d9_0_7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a4c0e4e9d9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a4c0e4e9d9_0_1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a4c0e4e9d9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a4c0e4e9d9_0_7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a4c0e4e9d9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a4c0e4e9d9_0_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a4c0e4e9d9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a4c0e4e9d9_0_1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a4c0e4e9d9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a4c0e4e9d9_0_10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a4c0e4e9d9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a4c0e4e9d9_0_9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a4c0e4e9d9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a4c0e4e9d9_0_1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a4c0e4e9d9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a4c0e4e9d9_0_1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a4c0e4e9d9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a4c0e4e9d9_0_6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a4c0e4e9d9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a4c0e4e9d9_0_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a4c0e4e9d9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a4c0e4e9d9_0_8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a4c0e4e9d9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a4c0e4e9d9_0_10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a4c0e4e9d9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3658683" y="1008933"/>
            <a:ext cx="1442131" cy="1499896"/>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1" name="Google Shape;11;p2"/>
          <p:cNvSpPr/>
          <p:nvPr/>
        </p:nvSpPr>
        <p:spPr>
          <a:xfrm rot="10800000">
            <a:off x="7091169" y="4355671"/>
            <a:ext cx="1442131" cy="1499896"/>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2" name="Google Shape;12;p2"/>
          <p:cNvSpPr txBox="1"/>
          <p:nvPr>
            <p:ph type="ctrTitle"/>
          </p:nvPr>
        </p:nvSpPr>
        <p:spPr>
          <a:xfrm>
            <a:off x="4059600" y="1925674"/>
            <a:ext cx="4072800" cy="2049600"/>
          </a:xfrm>
          <a:prstGeom prst="rect">
            <a:avLst/>
          </a:prstGeom>
        </p:spPr>
        <p:txBody>
          <a:bodyPr anchorCtr="0" anchor="b" bIns="121900" lIns="121900" spcFirstLastPara="1" rIns="121900" wrap="square" tIns="121900">
            <a:noAutofit/>
          </a:bodyPr>
          <a:lstStyle>
            <a:lvl1pPr lvl="0" algn="ctr">
              <a:spcBef>
                <a:spcPts val="0"/>
              </a:spcBef>
              <a:spcAft>
                <a:spcPts val="0"/>
              </a:spcAft>
              <a:buSzPts val="5600"/>
              <a:buNone/>
              <a:defRPr/>
            </a:lvl1pPr>
            <a:lvl2pPr lvl="1" algn="ctr">
              <a:spcBef>
                <a:spcPts val="0"/>
              </a:spcBef>
              <a:spcAft>
                <a:spcPts val="0"/>
              </a:spcAft>
              <a:buSzPts val="5600"/>
              <a:buNone/>
              <a:defRPr/>
            </a:lvl2pPr>
            <a:lvl3pPr lvl="2" algn="ctr">
              <a:spcBef>
                <a:spcPts val="0"/>
              </a:spcBef>
              <a:spcAft>
                <a:spcPts val="0"/>
              </a:spcAft>
              <a:buSzPts val="5600"/>
              <a:buNone/>
              <a:defRPr/>
            </a:lvl3pPr>
            <a:lvl4pPr lvl="3" algn="ctr">
              <a:spcBef>
                <a:spcPts val="0"/>
              </a:spcBef>
              <a:spcAft>
                <a:spcPts val="0"/>
              </a:spcAft>
              <a:buSzPts val="5600"/>
              <a:buNone/>
              <a:defRPr/>
            </a:lvl4pPr>
            <a:lvl5pPr lvl="4" algn="ctr">
              <a:spcBef>
                <a:spcPts val="0"/>
              </a:spcBef>
              <a:spcAft>
                <a:spcPts val="0"/>
              </a:spcAft>
              <a:buSzPts val="5600"/>
              <a:buNone/>
              <a:defRPr/>
            </a:lvl5pPr>
            <a:lvl6pPr lvl="5" algn="ctr">
              <a:spcBef>
                <a:spcPts val="0"/>
              </a:spcBef>
              <a:spcAft>
                <a:spcPts val="0"/>
              </a:spcAft>
              <a:buSzPts val="5600"/>
              <a:buNone/>
              <a:defRPr/>
            </a:lvl6pPr>
            <a:lvl7pPr lvl="6" algn="ctr">
              <a:spcBef>
                <a:spcPts val="0"/>
              </a:spcBef>
              <a:spcAft>
                <a:spcPts val="0"/>
              </a:spcAft>
              <a:buSzPts val="5600"/>
              <a:buNone/>
              <a:defRPr/>
            </a:lvl7pPr>
            <a:lvl8pPr lvl="7" algn="ctr">
              <a:spcBef>
                <a:spcPts val="0"/>
              </a:spcBef>
              <a:spcAft>
                <a:spcPts val="0"/>
              </a:spcAft>
              <a:buSzPts val="5600"/>
              <a:buNone/>
              <a:defRPr/>
            </a:lvl8pPr>
            <a:lvl9pPr lvl="8" algn="ctr">
              <a:spcBef>
                <a:spcPts val="0"/>
              </a:spcBef>
              <a:spcAft>
                <a:spcPts val="0"/>
              </a:spcAft>
              <a:buSzPts val="5600"/>
              <a:buNone/>
              <a:defRPr/>
            </a:lvl9pPr>
          </a:lstStyle>
          <a:p/>
        </p:txBody>
      </p:sp>
      <p:sp>
        <p:nvSpPr>
          <p:cNvPr id="13" name="Google Shape;13;p2"/>
          <p:cNvSpPr txBox="1"/>
          <p:nvPr>
            <p:ph idx="1" type="subTitle"/>
          </p:nvPr>
        </p:nvSpPr>
        <p:spPr>
          <a:xfrm>
            <a:off x="4059600" y="4155440"/>
            <a:ext cx="4072800" cy="935100"/>
          </a:xfrm>
          <a:prstGeom prst="rect">
            <a:avLst/>
          </a:prstGeom>
        </p:spPr>
        <p:txBody>
          <a:bodyPr anchorCtr="0" anchor="t" bIns="121900" lIns="121900" spcFirstLastPara="1" rIns="121900" wrap="square" tIns="121900">
            <a:noAutofit/>
          </a:bodyPr>
          <a:lstStyle>
            <a:lvl1pPr lvl="0" algn="ctr">
              <a:lnSpc>
                <a:spcPct val="100000"/>
              </a:lnSpc>
              <a:spcBef>
                <a:spcPts val="0"/>
              </a:spcBef>
              <a:spcAft>
                <a:spcPts val="0"/>
              </a:spcAft>
              <a:buSzPts val="2800"/>
              <a:buFont typeface="Economica"/>
              <a:buNone/>
              <a:defRPr sz="2800">
                <a:latin typeface="Economica"/>
                <a:ea typeface="Economica"/>
                <a:cs typeface="Economica"/>
                <a:sym typeface="Economica"/>
              </a:defRPr>
            </a:lvl1pPr>
            <a:lvl2pPr lvl="1" algn="ctr">
              <a:lnSpc>
                <a:spcPct val="100000"/>
              </a:lnSpc>
              <a:spcBef>
                <a:spcPts val="0"/>
              </a:spcBef>
              <a:spcAft>
                <a:spcPts val="0"/>
              </a:spcAft>
              <a:buSzPts val="2800"/>
              <a:buFont typeface="Economica"/>
              <a:buNone/>
              <a:defRPr sz="2800">
                <a:latin typeface="Economica"/>
                <a:ea typeface="Economica"/>
                <a:cs typeface="Economica"/>
                <a:sym typeface="Economica"/>
              </a:defRPr>
            </a:lvl2pPr>
            <a:lvl3pPr lvl="2" algn="ctr">
              <a:lnSpc>
                <a:spcPct val="100000"/>
              </a:lnSpc>
              <a:spcBef>
                <a:spcPts val="0"/>
              </a:spcBef>
              <a:spcAft>
                <a:spcPts val="0"/>
              </a:spcAft>
              <a:buSzPts val="2800"/>
              <a:buFont typeface="Economica"/>
              <a:buNone/>
              <a:defRPr sz="2800">
                <a:latin typeface="Economica"/>
                <a:ea typeface="Economica"/>
                <a:cs typeface="Economica"/>
                <a:sym typeface="Economica"/>
              </a:defRPr>
            </a:lvl3pPr>
            <a:lvl4pPr lvl="3" algn="ctr">
              <a:lnSpc>
                <a:spcPct val="100000"/>
              </a:lnSpc>
              <a:spcBef>
                <a:spcPts val="0"/>
              </a:spcBef>
              <a:spcAft>
                <a:spcPts val="0"/>
              </a:spcAft>
              <a:buSzPts val="2800"/>
              <a:buFont typeface="Economica"/>
              <a:buNone/>
              <a:defRPr sz="2800">
                <a:latin typeface="Economica"/>
                <a:ea typeface="Economica"/>
                <a:cs typeface="Economica"/>
                <a:sym typeface="Economica"/>
              </a:defRPr>
            </a:lvl4pPr>
            <a:lvl5pPr lvl="4" algn="ctr">
              <a:lnSpc>
                <a:spcPct val="100000"/>
              </a:lnSpc>
              <a:spcBef>
                <a:spcPts val="0"/>
              </a:spcBef>
              <a:spcAft>
                <a:spcPts val="0"/>
              </a:spcAft>
              <a:buSzPts val="2800"/>
              <a:buFont typeface="Economica"/>
              <a:buNone/>
              <a:defRPr sz="2800">
                <a:latin typeface="Economica"/>
                <a:ea typeface="Economica"/>
                <a:cs typeface="Economica"/>
                <a:sym typeface="Economica"/>
              </a:defRPr>
            </a:lvl5pPr>
            <a:lvl6pPr lvl="5" algn="ctr">
              <a:lnSpc>
                <a:spcPct val="100000"/>
              </a:lnSpc>
              <a:spcBef>
                <a:spcPts val="0"/>
              </a:spcBef>
              <a:spcAft>
                <a:spcPts val="0"/>
              </a:spcAft>
              <a:buSzPts val="2800"/>
              <a:buFont typeface="Economica"/>
              <a:buNone/>
              <a:defRPr sz="2800">
                <a:latin typeface="Economica"/>
                <a:ea typeface="Economica"/>
                <a:cs typeface="Economica"/>
                <a:sym typeface="Economica"/>
              </a:defRPr>
            </a:lvl6pPr>
            <a:lvl7pPr lvl="6" algn="ctr">
              <a:lnSpc>
                <a:spcPct val="100000"/>
              </a:lnSpc>
              <a:spcBef>
                <a:spcPts val="0"/>
              </a:spcBef>
              <a:spcAft>
                <a:spcPts val="0"/>
              </a:spcAft>
              <a:buSzPts val="2800"/>
              <a:buFont typeface="Economica"/>
              <a:buNone/>
              <a:defRPr sz="2800">
                <a:latin typeface="Economica"/>
                <a:ea typeface="Economica"/>
                <a:cs typeface="Economica"/>
                <a:sym typeface="Economica"/>
              </a:defRPr>
            </a:lvl7pPr>
            <a:lvl8pPr lvl="7" algn="ctr">
              <a:lnSpc>
                <a:spcPct val="100000"/>
              </a:lnSpc>
              <a:spcBef>
                <a:spcPts val="0"/>
              </a:spcBef>
              <a:spcAft>
                <a:spcPts val="0"/>
              </a:spcAft>
              <a:buSzPts val="2800"/>
              <a:buFont typeface="Economica"/>
              <a:buNone/>
              <a:defRPr sz="2800">
                <a:latin typeface="Economica"/>
                <a:ea typeface="Economica"/>
                <a:cs typeface="Economica"/>
                <a:sym typeface="Economica"/>
              </a:defRPr>
            </a:lvl8pPr>
            <a:lvl9pPr lvl="8" algn="ctr">
              <a:lnSpc>
                <a:spcPct val="100000"/>
              </a:lnSpc>
              <a:spcBef>
                <a:spcPts val="0"/>
              </a:spcBef>
              <a:spcAft>
                <a:spcPts val="0"/>
              </a:spcAft>
              <a:buSzPts val="2800"/>
              <a:buFont typeface="Economica"/>
              <a:buNone/>
              <a:defRPr sz="2800">
                <a:latin typeface="Economica"/>
                <a:ea typeface="Economica"/>
                <a:cs typeface="Economica"/>
                <a:sym typeface="Economica"/>
              </a:defRPr>
            </a:lvl9pPr>
          </a:lstStyle>
          <a:p/>
        </p:txBody>
      </p:sp>
      <p:sp>
        <p:nvSpPr>
          <p:cNvPr id="14" name="Google Shape;14;p2"/>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1" name="Shape 51"/>
        <p:cNvGrpSpPr/>
        <p:nvPr/>
      </p:nvGrpSpPr>
      <p:grpSpPr>
        <a:xfrm>
          <a:off x="0" y="0"/>
          <a:ext cx="0" cy="0"/>
          <a:chOff x="0" y="0"/>
          <a:chExt cx="0" cy="0"/>
        </a:xfrm>
      </p:grpSpPr>
      <p:sp>
        <p:nvSpPr>
          <p:cNvPr id="52" name="Google Shape;52;p11"/>
          <p:cNvSpPr/>
          <p:nvPr/>
        </p:nvSpPr>
        <p:spPr>
          <a:xfrm>
            <a:off x="0" y="6727600"/>
            <a:ext cx="12192000" cy="1305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3" name="Google Shape;53;p11"/>
          <p:cNvSpPr txBox="1"/>
          <p:nvPr>
            <p:ph hasCustomPrompt="1" type="title"/>
          </p:nvPr>
        </p:nvSpPr>
        <p:spPr>
          <a:xfrm>
            <a:off x="415600" y="1276167"/>
            <a:ext cx="11360700" cy="2838300"/>
          </a:xfrm>
          <a:prstGeom prst="rect">
            <a:avLst/>
          </a:prstGeom>
        </p:spPr>
        <p:txBody>
          <a:bodyPr anchorCtr="0" anchor="ctr" bIns="121900" lIns="121900" spcFirstLastPara="1" rIns="121900" wrap="square" tIns="121900">
            <a:noAutofit/>
          </a:bodyPr>
          <a:lstStyle>
            <a:lvl1pPr lvl="0" algn="ctr">
              <a:spcBef>
                <a:spcPts val="0"/>
              </a:spcBef>
              <a:spcAft>
                <a:spcPts val="0"/>
              </a:spcAft>
              <a:buClr>
                <a:schemeClr val="lt2"/>
              </a:buClr>
              <a:buSzPts val="21300"/>
              <a:buNone/>
              <a:defRPr sz="21300">
                <a:solidFill>
                  <a:schemeClr val="lt2"/>
                </a:solidFill>
              </a:defRPr>
            </a:lvl1pPr>
            <a:lvl2pPr lvl="1" algn="ctr">
              <a:spcBef>
                <a:spcPts val="0"/>
              </a:spcBef>
              <a:spcAft>
                <a:spcPts val="0"/>
              </a:spcAft>
              <a:buClr>
                <a:schemeClr val="lt2"/>
              </a:buClr>
              <a:buSzPts val="21300"/>
              <a:buNone/>
              <a:defRPr sz="21300">
                <a:solidFill>
                  <a:schemeClr val="lt2"/>
                </a:solidFill>
              </a:defRPr>
            </a:lvl2pPr>
            <a:lvl3pPr lvl="2" algn="ctr">
              <a:spcBef>
                <a:spcPts val="0"/>
              </a:spcBef>
              <a:spcAft>
                <a:spcPts val="0"/>
              </a:spcAft>
              <a:buClr>
                <a:schemeClr val="lt2"/>
              </a:buClr>
              <a:buSzPts val="21300"/>
              <a:buNone/>
              <a:defRPr sz="21300">
                <a:solidFill>
                  <a:schemeClr val="lt2"/>
                </a:solidFill>
              </a:defRPr>
            </a:lvl3pPr>
            <a:lvl4pPr lvl="3" algn="ctr">
              <a:spcBef>
                <a:spcPts val="0"/>
              </a:spcBef>
              <a:spcAft>
                <a:spcPts val="0"/>
              </a:spcAft>
              <a:buClr>
                <a:schemeClr val="lt2"/>
              </a:buClr>
              <a:buSzPts val="21300"/>
              <a:buNone/>
              <a:defRPr sz="21300">
                <a:solidFill>
                  <a:schemeClr val="lt2"/>
                </a:solidFill>
              </a:defRPr>
            </a:lvl4pPr>
            <a:lvl5pPr lvl="4" algn="ctr">
              <a:spcBef>
                <a:spcPts val="0"/>
              </a:spcBef>
              <a:spcAft>
                <a:spcPts val="0"/>
              </a:spcAft>
              <a:buClr>
                <a:schemeClr val="lt2"/>
              </a:buClr>
              <a:buSzPts val="21300"/>
              <a:buNone/>
              <a:defRPr sz="21300">
                <a:solidFill>
                  <a:schemeClr val="lt2"/>
                </a:solidFill>
              </a:defRPr>
            </a:lvl5pPr>
            <a:lvl6pPr lvl="5" algn="ctr">
              <a:spcBef>
                <a:spcPts val="0"/>
              </a:spcBef>
              <a:spcAft>
                <a:spcPts val="0"/>
              </a:spcAft>
              <a:buClr>
                <a:schemeClr val="lt2"/>
              </a:buClr>
              <a:buSzPts val="21300"/>
              <a:buNone/>
              <a:defRPr sz="21300">
                <a:solidFill>
                  <a:schemeClr val="lt2"/>
                </a:solidFill>
              </a:defRPr>
            </a:lvl6pPr>
            <a:lvl7pPr lvl="6" algn="ctr">
              <a:spcBef>
                <a:spcPts val="0"/>
              </a:spcBef>
              <a:spcAft>
                <a:spcPts val="0"/>
              </a:spcAft>
              <a:buClr>
                <a:schemeClr val="lt2"/>
              </a:buClr>
              <a:buSzPts val="21300"/>
              <a:buNone/>
              <a:defRPr sz="21300">
                <a:solidFill>
                  <a:schemeClr val="lt2"/>
                </a:solidFill>
              </a:defRPr>
            </a:lvl7pPr>
            <a:lvl8pPr lvl="7" algn="ctr">
              <a:spcBef>
                <a:spcPts val="0"/>
              </a:spcBef>
              <a:spcAft>
                <a:spcPts val="0"/>
              </a:spcAft>
              <a:buClr>
                <a:schemeClr val="lt2"/>
              </a:buClr>
              <a:buSzPts val="21300"/>
              <a:buNone/>
              <a:defRPr sz="21300">
                <a:solidFill>
                  <a:schemeClr val="lt2"/>
                </a:solidFill>
              </a:defRPr>
            </a:lvl8pPr>
            <a:lvl9pPr lvl="8" algn="ctr">
              <a:spcBef>
                <a:spcPts val="0"/>
              </a:spcBef>
              <a:spcAft>
                <a:spcPts val="0"/>
              </a:spcAft>
              <a:buClr>
                <a:schemeClr val="lt2"/>
              </a:buClr>
              <a:buSzPts val="21300"/>
              <a:buNone/>
              <a:defRPr sz="21300">
                <a:solidFill>
                  <a:schemeClr val="lt2"/>
                </a:solidFill>
              </a:defRPr>
            </a:lvl9pPr>
          </a:lstStyle>
          <a:p>
            <a:r>
              <a:t>xx%</a:t>
            </a:r>
          </a:p>
        </p:txBody>
      </p:sp>
      <p:sp>
        <p:nvSpPr>
          <p:cNvPr id="54" name="Google Shape;54;p11"/>
          <p:cNvSpPr txBox="1"/>
          <p:nvPr>
            <p:ph idx="1" type="body"/>
          </p:nvPr>
        </p:nvSpPr>
        <p:spPr>
          <a:xfrm>
            <a:off x="415600" y="4216000"/>
            <a:ext cx="11360700" cy="1428900"/>
          </a:xfrm>
          <a:prstGeom prst="rect">
            <a:avLst/>
          </a:prstGeom>
        </p:spPr>
        <p:txBody>
          <a:bodyPr anchorCtr="0" anchor="t" bIns="121900" lIns="121900" spcFirstLastPara="1" rIns="121900" wrap="square" tIns="121900">
            <a:noAutofit/>
          </a:bodyPr>
          <a:lstStyle>
            <a:lvl1pPr indent="-381000" lvl="0" marL="457200" algn="ctr">
              <a:spcBef>
                <a:spcPts val="0"/>
              </a:spcBef>
              <a:spcAft>
                <a:spcPts val="0"/>
              </a:spcAft>
              <a:buSzPts val="2400"/>
              <a:buChar char="●"/>
              <a:defRPr/>
            </a:lvl1pPr>
            <a:lvl2pPr indent="-349250" lvl="1" marL="914400" algn="ctr">
              <a:spcBef>
                <a:spcPts val="2100"/>
              </a:spcBef>
              <a:spcAft>
                <a:spcPts val="0"/>
              </a:spcAft>
              <a:buSzPts val="1900"/>
              <a:buChar char="○"/>
              <a:defRPr/>
            </a:lvl2pPr>
            <a:lvl3pPr indent="-349250" lvl="2" marL="1371600" algn="ctr">
              <a:spcBef>
                <a:spcPts val="2100"/>
              </a:spcBef>
              <a:spcAft>
                <a:spcPts val="0"/>
              </a:spcAft>
              <a:buSzPts val="1900"/>
              <a:buChar char="■"/>
              <a:defRPr/>
            </a:lvl3pPr>
            <a:lvl4pPr indent="-349250" lvl="3" marL="1828800" algn="ctr">
              <a:spcBef>
                <a:spcPts val="2100"/>
              </a:spcBef>
              <a:spcAft>
                <a:spcPts val="0"/>
              </a:spcAft>
              <a:buSzPts val="1900"/>
              <a:buChar char="●"/>
              <a:defRPr/>
            </a:lvl4pPr>
            <a:lvl5pPr indent="-349250" lvl="4" marL="2286000" algn="ctr">
              <a:spcBef>
                <a:spcPts val="2100"/>
              </a:spcBef>
              <a:spcAft>
                <a:spcPts val="0"/>
              </a:spcAft>
              <a:buSzPts val="1900"/>
              <a:buChar char="○"/>
              <a:defRPr/>
            </a:lvl5pPr>
            <a:lvl6pPr indent="-349250" lvl="5" marL="2743200" algn="ctr">
              <a:spcBef>
                <a:spcPts val="2100"/>
              </a:spcBef>
              <a:spcAft>
                <a:spcPts val="0"/>
              </a:spcAft>
              <a:buSzPts val="1900"/>
              <a:buChar char="■"/>
              <a:defRPr/>
            </a:lvl6pPr>
            <a:lvl7pPr indent="-349250" lvl="6" marL="3200400" algn="ctr">
              <a:spcBef>
                <a:spcPts val="2100"/>
              </a:spcBef>
              <a:spcAft>
                <a:spcPts val="0"/>
              </a:spcAft>
              <a:buSzPts val="1900"/>
              <a:buChar char="●"/>
              <a:defRPr/>
            </a:lvl7pPr>
            <a:lvl8pPr indent="-349250" lvl="7" marL="3657600" algn="ctr">
              <a:spcBef>
                <a:spcPts val="2100"/>
              </a:spcBef>
              <a:spcAft>
                <a:spcPts val="0"/>
              </a:spcAft>
              <a:buSzPts val="1900"/>
              <a:buChar char="○"/>
              <a:defRPr/>
            </a:lvl8pPr>
            <a:lvl9pPr indent="-349250" lvl="8" marL="4114800" algn="ctr">
              <a:spcBef>
                <a:spcPts val="2100"/>
              </a:spcBef>
              <a:spcAft>
                <a:spcPts val="2100"/>
              </a:spcAft>
              <a:buSzPts val="1900"/>
              <a:buChar char="■"/>
              <a:defRPr/>
            </a:lvl9pPr>
          </a:lstStyle>
          <a:p/>
        </p:txBody>
      </p:sp>
      <p:sp>
        <p:nvSpPr>
          <p:cNvPr id="55" name="Google Shape;55;p11"/>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2"/>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8" name="Shape 58"/>
        <p:cNvGrpSpPr/>
        <p:nvPr/>
      </p:nvGrpSpPr>
      <p:grpSpPr>
        <a:xfrm>
          <a:off x="0" y="0"/>
          <a:ext cx="0" cy="0"/>
          <a:chOff x="0" y="0"/>
          <a:chExt cx="0" cy="0"/>
        </a:xfrm>
      </p:grpSpPr>
      <p:sp>
        <p:nvSpPr>
          <p:cNvPr id="59" name="Google Shape;59;p13"/>
          <p:cNvSpPr txBox="1"/>
          <p:nvPr>
            <p:ph type="title"/>
          </p:nvPr>
        </p:nvSpPr>
        <p:spPr>
          <a:xfrm>
            <a:off x="1451579" y="804519"/>
            <a:ext cx="9603300" cy="10491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5600"/>
              <a:buNone/>
              <a:defRPr/>
            </a:lvl2pPr>
            <a:lvl3pPr lvl="2" rtl="0">
              <a:spcBef>
                <a:spcPts val="0"/>
              </a:spcBef>
              <a:spcAft>
                <a:spcPts val="0"/>
              </a:spcAft>
              <a:buSzPts val="5600"/>
              <a:buNone/>
              <a:defRPr/>
            </a:lvl3pPr>
            <a:lvl4pPr lvl="3" rtl="0">
              <a:spcBef>
                <a:spcPts val="0"/>
              </a:spcBef>
              <a:spcAft>
                <a:spcPts val="0"/>
              </a:spcAft>
              <a:buSzPts val="5600"/>
              <a:buNone/>
              <a:defRPr/>
            </a:lvl4pPr>
            <a:lvl5pPr lvl="4" rtl="0">
              <a:spcBef>
                <a:spcPts val="0"/>
              </a:spcBef>
              <a:spcAft>
                <a:spcPts val="0"/>
              </a:spcAft>
              <a:buSzPts val="5600"/>
              <a:buNone/>
              <a:defRPr/>
            </a:lvl5pPr>
            <a:lvl6pPr lvl="5" rtl="0">
              <a:spcBef>
                <a:spcPts val="0"/>
              </a:spcBef>
              <a:spcAft>
                <a:spcPts val="0"/>
              </a:spcAft>
              <a:buSzPts val="5600"/>
              <a:buNone/>
              <a:defRPr/>
            </a:lvl6pPr>
            <a:lvl7pPr lvl="6" rtl="0">
              <a:spcBef>
                <a:spcPts val="0"/>
              </a:spcBef>
              <a:spcAft>
                <a:spcPts val="0"/>
              </a:spcAft>
              <a:buSzPts val="5600"/>
              <a:buNone/>
              <a:defRPr/>
            </a:lvl7pPr>
            <a:lvl8pPr lvl="7" rtl="0">
              <a:spcBef>
                <a:spcPts val="0"/>
              </a:spcBef>
              <a:spcAft>
                <a:spcPts val="0"/>
              </a:spcAft>
              <a:buSzPts val="5600"/>
              <a:buNone/>
              <a:defRPr/>
            </a:lvl8pPr>
            <a:lvl9pPr lvl="8" rtl="0">
              <a:spcBef>
                <a:spcPts val="0"/>
              </a:spcBef>
              <a:spcAft>
                <a:spcPts val="0"/>
              </a:spcAft>
              <a:buSzPts val="5600"/>
              <a:buNone/>
              <a:defRPr/>
            </a:lvl9pPr>
          </a:lstStyle>
          <a:p/>
        </p:txBody>
      </p:sp>
      <p:sp>
        <p:nvSpPr>
          <p:cNvPr id="60" name="Google Shape;60;p13"/>
          <p:cNvSpPr txBox="1"/>
          <p:nvPr>
            <p:ph idx="1" type="body"/>
          </p:nvPr>
        </p:nvSpPr>
        <p:spPr>
          <a:xfrm>
            <a:off x="1451579" y="2015732"/>
            <a:ext cx="9603300" cy="3450600"/>
          </a:xfrm>
          <a:prstGeom prst="rect">
            <a:avLst/>
          </a:prstGeom>
          <a:noFill/>
          <a:ln>
            <a:noFill/>
          </a:ln>
        </p:spPr>
        <p:txBody>
          <a:bodyPr anchorCtr="0" anchor="t" bIns="45700" lIns="91425" spcFirstLastPara="1" rIns="91425" wrap="square" tIns="45700">
            <a:noAutofit/>
          </a:bodyPr>
          <a:lstStyle>
            <a:lvl1pPr indent="-342900" lvl="0" marL="457200" rtl="0" algn="l">
              <a:lnSpc>
                <a:spcPct val="120000"/>
              </a:lnSpc>
              <a:spcBef>
                <a:spcPts val="1000"/>
              </a:spcBef>
              <a:spcAft>
                <a:spcPts val="0"/>
              </a:spcAft>
              <a:buSzPts val="1800"/>
              <a:buChar char="●"/>
              <a:defRPr/>
            </a:lvl1pPr>
            <a:lvl2pPr indent="-342900" lvl="1" marL="914400" rtl="0" algn="l">
              <a:lnSpc>
                <a:spcPct val="120000"/>
              </a:lnSpc>
              <a:spcBef>
                <a:spcPts val="2100"/>
              </a:spcBef>
              <a:spcAft>
                <a:spcPts val="0"/>
              </a:spcAft>
              <a:buSzPts val="1800"/>
              <a:buChar char="○"/>
              <a:defRPr/>
            </a:lvl2pPr>
            <a:lvl3pPr indent="-342900" lvl="2" marL="1371600" rtl="0" algn="l">
              <a:lnSpc>
                <a:spcPct val="120000"/>
              </a:lnSpc>
              <a:spcBef>
                <a:spcPts val="2100"/>
              </a:spcBef>
              <a:spcAft>
                <a:spcPts val="0"/>
              </a:spcAft>
              <a:buSzPts val="1800"/>
              <a:buChar char="■"/>
              <a:defRPr/>
            </a:lvl3pPr>
            <a:lvl4pPr indent="-342900" lvl="3" marL="1828800" rtl="0" algn="l">
              <a:lnSpc>
                <a:spcPct val="120000"/>
              </a:lnSpc>
              <a:spcBef>
                <a:spcPts val="2100"/>
              </a:spcBef>
              <a:spcAft>
                <a:spcPts val="0"/>
              </a:spcAft>
              <a:buSzPts val="1800"/>
              <a:buChar char="●"/>
              <a:defRPr/>
            </a:lvl4pPr>
            <a:lvl5pPr indent="-342900" lvl="4" marL="2286000" rtl="0" algn="l">
              <a:lnSpc>
                <a:spcPct val="120000"/>
              </a:lnSpc>
              <a:spcBef>
                <a:spcPts val="2100"/>
              </a:spcBef>
              <a:spcAft>
                <a:spcPts val="0"/>
              </a:spcAft>
              <a:buSzPts val="1800"/>
              <a:buChar char="○"/>
              <a:defRPr/>
            </a:lvl5pPr>
            <a:lvl6pPr indent="-342900" lvl="5" marL="2743200" rtl="0" algn="l">
              <a:lnSpc>
                <a:spcPct val="120000"/>
              </a:lnSpc>
              <a:spcBef>
                <a:spcPts val="2100"/>
              </a:spcBef>
              <a:spcAft>
                <a:spcPts val="0"/>
              </a:spcAft>
              <a:buSzPts val="1800"/>
              <a:buChar char="■"/>
              <a:defRPr/>
            </a:lvl6pPr>
            <a:lvl7pPr indent="-342900" lvl="6" marL="3200400" rtl="0" algn="l">
              <a:lnSpc>
                <a:spcPct val="120000"/>
              </a:lnSpc>
              <a:spcBef>
                <a:spcPts val="2100"/>
              </a:spcBef>
              <a:spcAft>
                <a:spcPts val="0"/>
              </a:spcAft>
              <a:buSzPts val="1800"/>
              <a:buChar char="●"/>
              <a:defRPr/>
            </a:lvl7pPr>
            <a:lvl8pPr indent="-342900" lvl="7" marL="3657600" rtl="0" algn="l">
              <a:lnSpc>
                <a:spcPct val="120000"/>
              </a:lnSpc>
              <a:spcBef>
                <a:spcPts val="2100"/>
              </a:spcBef>
              <a:spcAft>
                <a:spcPts val="0"/>
              </a:spcAft>
              <a:buSzPts val="1800"/>
              <a:buChar char="○"/>
              <a:defRPr/>
            </a:lvl8pPr>
            <a:lvl9pPr indent="-342900" lvl="8" marL="4114800" rtl="0" algn="l">
              <a:lnSpc>
                <a:spcPct val="120000"/>
              </a:lnSpc>
              <a:spcBef>
                <a:spcPts val="2100"/>
              </a:spcBef>
              <a:spcAft>
                <a:spcPts val="2100"/>
              </a:spcAft>
              <a:buSzPts val="1800"/>
              <a:buChar char="■"/>
              <a:defRPr/>
            </a:lvl9pPr>
          </a:lstStyle>
          <a:p/>
        </p:txBody>
      </p:sp>
      <p:sp>
        <p:nvSpPr>
          <p:cNvPr id="61" name="Google Shape;61;p13"/>
          <p:cNvSpPr txBox="1"/>
          <p:nvPr>
            <p:ph idx="10" type="dt"/>
          </p:nvPr>
        </p:nvSpPr>
        <p:spPr>
          <a:xfrm>
            <a:off x="7554138" y="330370"/>
            <a:ext cx="3500700" cy="309300"/>
          </a:xfrm>
          <a:prstGeom prst="rect">
            <a:avLst/>
          </a:prstGeom>
          <a:noFill/>
          <a:ln>
            <a:noFill/>
          </a:ln>
        </p:spPr>
        <p:txBody>
          <a:bodyPr anchorCtr="0" anchor="ctr" bIns="45700"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2" name="Google Shape;62;p13"/>
          <p:cNvSpPr txBox="1"/>
          <p:nvPr>
            <p:ph idx="11" type="ftr"/>
          </p:nvPr>
        </p:nvSpPr>
        <p:spPr>
          <a:xfrm>
            <a:off x="1451579" y="329307"/>
            <a:ext cx="5938800" cy="3093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3" name="Google Shape;63;p13"/>
          <p:cNvSpPr txBox="1"/>
          <p:nvPr>
            <p:ph idx="12" type="sldNum"/>
          </p:nvPr>
        </p:nvSpPr>
        <p:spPr>
          <a:xfrm>
            <a:off x="480060" y="798973"/>
            <a:ext cx="810900" cy="503700"/>
          </a:xfrm>
          <a:prstGeom prst="rect">
            <a:avLst/>
          </a:prstGeom>
          <a:noFill/>
          <a:ln>
            <a:noFill/>
          </a:ln>
        </p:spPr>
        <p:txBody>
          <a:bodyPr anchorCtr="0" anchor="t"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cxnSp>
        <p:nvCxnSpPr>
          <p:cNvPr id="64" name="Google Shape;64;p13"/>
          <p:cNvCxnSpPr/>
          <p:nvPr/>
        </p:nvCxnSpPr>
        <p:spPr>
          <a:xfrm>
            <a:off x="1453896" y="1847088"/>
            <a:ext cx="9607500" cy="0"/>
          </a:xfrm>
          <a:prstGeom prst="straightConnector1">
            <a:avLst/>
          </a:prstGeom>
          <a:noFill/>
          <a:ln cap="flat" cmpd="sng" w="31750">
            <a:solidFill>
              <a:schemeClr val="accent1"/>
            </a:solidFill>
            <a:prstDash val="solid"/>
            <a:round/>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p:nvPr/>
        </p:nvSpPr>
        <p:spPr>
          <a:xfrm flipH="1">
            <a:off x="10127953" y="613633"/>
            <a:ext cx="1442131" cy="1499896"/>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7" name="Google Shape;17;p3"/>
          <p:cNvSpPr/>
          <p:nvPr/>
        </p:nvSpPr>
        <p:spPr>
          <a:xfrm flipH="1" rot="10800000">
            <a:off x="621900" y="4744471"/>
            <a:ext cx="1442131" cy="1499896"/>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8" name="Google Shape;18;p3"/>
          <p:cNvSpPr txBox="1"/>
          <p:nvPr>
            <p:ph type="title"/>
          </p:nvPr>
        </p:nvSpPr>
        <p:spPr>
          <a:xfrm>
            <a:off x="1031600" y="2408600"/>
            <a:ext cx="10128900" cy="2040900"/>
          </a:xfrm>
          <a:prstGeom prst="rect">
            <a:avLst/>
          </a:prstGeom>
        </p:spPr>
        <p:txBody>
          <a:bodyPr anchorCtr="0" anchor="ctr" bIns="121900" lIns="121900" spcFirstLastPara="1" rIns="121900" wrap="square" tIns="121900">
            <a:noAutofit/>
          </a:bodyPr>
          <a:lstStyle>
            <a:lvl1pPr lvl="0" algn="ctr">
              <a:spcBef>
                <a:spcPts val="0"/>
              </a:spcBef>
              <a:spcAft>
                <a:spcPts val="0"/>
              </a:spcAft>
              <a:buSzPts val="5600"/>
              <a:buNone/>
              <a:defRPr/>
            </a:lvl1pPr>
            <a:lvl2pPr lvl="1" algn="ctr">
              <a:spcBef>
                <a:spcPts val="0"/>
              </a:spcBef>
              <a:spcAft>
                <a:spcPts val="0"/>
              </a:spcAft>
              <a:buSzPts val="5600"/>
              <a:buNone/>
              <a:defRPr/>
            </a:lvl2pPr>
            <a:lvl3pPr lvl="2" algn="ctr">
              <a:spcBef>
                <a:spcPts val="0"/>
              </a:spcBef>
              <a:spcAft>
                <a:spcPts val="0"/>
              </a:spcAft>
              <a:buSzPts val="5600"/>
              <a:buNone/>
              <a:defRPr/>
            </a:lvl3pPr>
            <a:lvl4pPr lvl="3" algn="ctr">
              <a:spcBef>
                <a:spcPts val="0"/>
              </a:spcBef>
              <a:spcAft>
                <a:spcPts val="0"/>
              </a:spcAft>
              <a:buSzPts val="5600"/>
              <a:buNone/>
              <a:defRPr/>
            </a:lvl4pPr>
            <a:lvl5pPr lvl="4" algn="ctr">
              <a:spcBef>
                <a:spcPts val="0"/>
              </a:spcBef>
              <a:spcAft>
                <a:spcPts val="0"/>
              </a:spcAft>
              <a:buSzPts val="5600"/>
              <a:buNone/>
              <a:defRPr/>
            </a:lvl5pPr>
            <a:lvl6pPr lvl="5" algn="ctr">
              <a:spcBef>
                <a:spcPts val="0"/>
              </a:spcBef>
              <a:spcAft>
                <a:spcPts val="0"/>
              </a:spcAft>
              <a:buSzPts val="5600"/>
              <a:buNone/>
              <a:defRPr/>
            </a:lvl6pPr>
            <a:lvl7pPr lvl="6" algn="ctr">
              <a:spcBef>
                <a:spcPts val="0"/>
              </a:spcBef>
              <a:spcAft>
                <a:spcPts val="0"/>
              </a:spcAft>
              <a:buSzPts val="5600"/>
              <a:buNone/>
              <a:defRPr/>
            </a:lvl7pPr>
            <a:lvl8pPr lvl="7" algn="ctr">
              <a:spcBef>
                <a:spcPts val="0"/>
              </a:spcBef>
              <a:spcAft>
                <a:spcPts val="0"/>
              </a:spcAft>
              <a:buSzPts val="5600"/>
              <a:buNone/>
              <a:defRPr/>
            </a:lvl8pPr>
            <a:lvl9pPr lvl="8" algn="ctr">
              <a:spcBef>
                <a:spcPts val="0"/>
              </a:spcBef>
              <a:spcAft>
                <a:spcPts val="0"/>
              </a:spcAft>
              <a:buSzPts val="5600"/>
              <a:buNone/>
              <a:defRPr/>
            </a:lvl9pPr>
          </a:lstStyle>
          <a:p/>
        </p:txBody>
      </p:sp>
      <p:sp>
        <p:nvSpPr>
          <p:cNvPr id="19" name="Google Shape;19;p3"/>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sp>
        <p:nvSpPr>
          <p:cNvPr id="21" name="Google Shape;21;p4"/>
          <p:cNvSpPr/>
          <p:nvPr/>
        </p:nvSpPr>
        <p:spPr>
          <a:xfrm>
            <a:off x="0" y="6727600"/>
            <a:ext cx="12192000" cy="1305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2" name="Google Shape;22;p4"/>
          <p:cNvSpPr txBox="1"/>
          <p:nvPr>
            <p:ph type="title"/>
          </p:nvPr>
        </p:nvSpPr>
        <p:spPr>
          <a:xfrm>
            <a:off x="415600" y="421233"/>
            <a:ext cx="11360700" cy="1108500"/>
          </a:xfrm>
          <a:prstGeom prst="rect">
            <a:avLst/>
          </a:prstGeom>
        </p:spPr>
        <p:txBody>
          <a:bodyPr anchorCtr="0" anchor="b" bIns="121900" lIns="121900" spcFirstLastPara="1" rIns="121900" wrap="square" tIns="121900">
            <a:no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23" name="Google Shape;23;p4"/>
          <p:cNvSpPr txBox="1"/>
          <p:nvPr>
            <p:ph idx="1" type="body"/>
          </p:nvPr>
        </p:nvSpPr>
        <p:spPr>
          <a:xfrm>
            <a:off x="415600" y="1633633"/>
            <a:ext cx="11360700" cy="4472100"/>
          </a:xfrm>
          <a:prstGeom prst="rect">
            <a:avLst/>
          </a:prstGeom>
        </p:spPr>
        <p:txBody>
          <a:bodyPr anchorCtr="0" anchor="t" bIns="121900" lIns="121900" spcFirstLastPara="1" rIns="121900" wrap="square" tIns="121900">
            <a:noAutofit/>
          </a:bodyPr>
          <a:lstStyle>
            <a:lvl1pPr indent="-381000" lvl="0" marL="457200">
              <a:spcBef>
                <a:spcPts val="0"/>
              </a:spcBef>
              <a:spcAft>
                <a:spcPts val="0"/>
              </a:spcAft>
              <a:buSzPts val="2400"/>
              <a:buChar char="●"/>
              <a:defRPr/>
            </a:lvl1pPr>
            <a:lvl2pPr indent="-349250" lvl="1" marL="914400">
              <a:spcBef>
                <a:spcPts val="2100"/>
              </a:spcBef>
              <a:spcAft>
                <a:spcPts val="0"/>
              </a:spcAft>
              <a:buSzPts val="1900"/>
              <a:buChar char="○"/>
              <a:defRPr/>
            </a:lvl2pPr>
            <a:lvl3pPr indent="-349250" lvl="2" marL="1371600">
              <a:spcBef>
                <a:spcPts val="2100"/>
              </a:spcBef>
              <a:spcAft>
                <a:spcPts val="0"/>
              </a:spcAft>
              <a:buSzPts val="1900"/>
              <a:buChar char="■"/>
              <a:defRPr/>
            </a:lvl3pPr>
            <a:lvl4pPr indent="-349250" lvl="3" marL="1828800">
              <a:spcBef>
                <a:spcPts val="2100"/>
              </a:spcBef>
              <a:spcAft>
                <a:spcPts val="0"/>
              </a:spcAft>
              <a:buSzPts val="1900"/>
              <a:buChar char="●"/>
              <a:defRPr/>
            </a:lvl4pPr>
            <a:lvl5pPr indent="-349250" lvl="4" marL="2286000">
              <a:spcBef>
                <a:spcPts val="2100"/>
              </a:spcBef>
              <a:spcAft>
                <a:spcPts val="0"/>
              </a:spcAft>
              <a:buSzPts val="1900"/>
              <a:buChar char="○"/>
              <a:defRPr/>
            </a:lvl5pPr>
            <a:lvl6pPr indent="-349250" lvl="5" marL="2743200">
              <a:spcBef>
                <a:spcPts val="2100"/>
              </a:spcBef>
              <a:spcAft>
                <a:spcPts val="0"/>
              </a:spcAft>
              <a:buSzPts val="1900"/>
              <a:buChar char="■"/>
              <a:defRPr/>
            </a:lvl6pPr>
            <a:lvl7pPr indent="-349250" lvl="6" marL="3200400">
              <a:spcBef>
                <a:spcPts val="2100"/>
              </a:spcBef>
              <a:spcAft>
                <a:spcPts val="0"/>
              </a:spcAft>
              <a:buSzPts val="1900"/>
              <a:buChar char="●"/>
              <a:defRPr/>
            </a:lvl7pPr>
            <a:lvl8pPr indent="-349250" lvl="7" marL="3657600">
              <a:spcBef>
                <a:spcPts val="2100"/>
              </a:spcBef>
              <a:spcAft>
                <a:spcPts val="0"/>
              </a:spcAft>
              <a:buSzPts val="1900"/>
              <a:buChar char="○"/>
              <a:defRPr/>
            </a:lvl8pPr>
            <a:lvl9pPr indent="-349250" lvl="8" marL="4114800">
              <a:spcBef>
                <a:spcPts val="2100"/>
              </a:spcBef>
              <a:spcAft>
                <a:spcPts val="2100"/>
              </a:spcAft>
              <a:buSzPts val="1900"/>
              <a:buChar char="■"/>
              <a:defRPr/>
            </a:lvl9pPr>
          </a:lstStyle>
          <a:p/>
        </p:txBody>
      </p:sp>
      <p:sp>
        <p:nvSpPr>
          <p:cNvPr id="24" name="Google Shape;24;p4"/>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 name="Shape 25"/>
        <p:cNvGrpSpPr/>
        <p:nvPr/>
      </p:nvGrpSpPr>
      <p:grpSpPr>
        <a:xfrm>
          <a:off x="0" y="0"/>
          <a:ext cx="0" cy="0"/>
          <a:chOff x="0" y="0"/>
          <a:chExt cx="0" cy="0"/>
        </a:xfrm>
      </p:grpSpPr>
      <p:sp>
        <p:nvSpPr>
          <p:cNvPr id="26" name="Google Shape;26;p5"/>
          <p:cNvSpPr txBox="1"/>
          <p:nvPr>
            <p:ph type="title"/>
          </p:nvPr>
        </p:nvSpPr>
        <p:spPr>
          <a:xfrm>
            <a:off x="415600" y="421233"/>
            <a:ext cx="11360700" cy="1108500"/>
          </a:xfrm>
          <a:prstGeom prst="rect">
            <a:avLst/>
          </a:prstGeom>
        </p:spPr>
        <p:txBody>
          <a:bodyPr anchorCtr="0" anchor="b" bIns="121900" lIns="121900" spcFirstLastPara="1" rIns="121900" wrap="square" tIns="121900">
            <a:no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27" name="Google Shape;27;p5"/>
          <p:cNvSpPr txBox="1"/>
          <p:nvPr>
            <p:ph idx="1" type="body"/>
          </p:nvPr>
        </p:nvSpPr>
        <p:spPr>
          <a:xfrm>
            <a:off x="415600" y="1633633"/>
            <a:ext cx="5333100" cy="4472100"/>
          </a:xfrm>
          <a:prstGeom prst="rect">
            <a:avLst/>
          </a:prstGeom>
        </p:spPr>
        <p:txBody>
          <a:bodyPr anchorCtr="0" anchor="t" bIns="121900" lIns="121900" spcFirstLastPara="1" rIns="121900" wrap="square" tIns="121900">
            <a:noAutofit/>
          </a:bodyPr>
          <a:lstStyle>
            <a:lvl1pPr indent="-349250" lvl="0" marL="457200">
              <a:spcBef>
                <a:spcPts val="0"/>
              </a:spcBef>
              <a:spcAft>
                <a:spcPts val="0"/>
              </a:spcAft>
              <a:buSzPts val="1900"/>
              <a:buChar char="●"/>
              <a:defRPr sz="19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28" name="Google Shape;28;p5"/>
          <p:cNvSpPr txBox="1"/>
          <p:nvPr>
            <p:ph idx="2" type="body"/>
          </p:nvPr>
        </p:nvSpPr>
        <p:spPr>
          <a:xfrm>
            <a:off x="6443200" y="1633633"/>
            <a:ext cx="5333100" cy="4472100"/>
          </a:xfrm>
          <a:prstGeom prst="rect">
            <a:avLst/>
          </a:prstGeom>
        </p:spPr>
        <p:txBody>
          <a:bodyPr anchorCtr="0" anchor="t" bIns="121900" lIns="121900" spcFirstLastPara="1" rIns="121900" wrap="square" tIns="121900">
            <a:noAutofit/>
          </a:bodyPr>
          <a:lstStyle>
            <a:lvl1pPr indent="-349250" lvl="0" marL="457200">
              <a:spcBef>
                <a:spcPts val="0"/>
              </a:spcBef>
              <a:spcAft>
                <a:spcPts val="0"/>
              </a:spcAft>
              <a:buSzPts val="1900"/>
              <a:buChar char="●"/>
              <a:defRPr sz="19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29" name="Google Shape;29;p5"/>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0" name="Shape 30"/>
        <p:cNvGrpSpPr/>
        <p:nvPr/>
      </p:nvGrpSpPr>
      <p:grpSpPr>
        <a:xfrm>
          <a:off x="0" y="0"/>
          <a:ext cx="0" cy="0"/>
          <a:chOff x="0" y="0"/>
          <a:chExt cx="0" cy="0"/>
        </a:xfrm>
      </p:grpSpPr>
      <p:sp>
        <p:nvSpPr>
          <p:cNvPr id="31" name="Google Shape;31;p6"/>
          <p:cNvSpPr txBox="1"/>
          <p:nvPr>
            <p:ph type="title"/>
          </p:nvPr>
        </p:nvSpPr>
        <p:spPr>
          <a:xfrm>
            <a:off x="415600" y="421233"/>
            <a:ext cx="11360700" cy="1108500"/>
          </a:xfrm>
          <a:prstGeom prst="rect">
            <a:avLst/>
          </a:prstGeom>
        </p:spPr>
        <p:txBody>
          <a:bodyPr anchorCtr="0" anchor="b" bIns="121900" lIns="121900" spcFirstLastPara="1" rIns="121900" wrap="square" tIns="121900">
            <a:no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32" name="Google Shape;32;p6"/>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3" name="Shape 33"/>
        <p:cNvGrpSpPr/>
        <p:nvPr/>
      </p:nvGrpSpPr>
      <p:grpSpPr>
        <a:xfrm>
          <a:off x="0" y="0"/>
          <a:ext cx="0" cy="0"/>
          <a:chOff x="0" y="0"/>
          <a:chExt cx="0" cy="0"/>
        </a:xfrm>
      </p:grpSpPr>
      <p:sp>
        <p:nvSpPr>
          <p:cNvPr id="34" name="Google Shape;34;p7"/>
          <p:cNvSpPr txBox="1"/>
          <p:nvPr>
            <p:ph type="title"/>
          </p:nvPr>
        </p:nvSpPr>
        <p:spPr>
          <a:xfrm>
            <a:off x="415600" y="740800"/>
            <a:ext cx="3744000" cy="1007700"/>
          </a:xfrm>
          <a:prstGeom prst="rect">
            <a:avLst/>
          </a:prstGeom>
        </p:spPr>
        <p:txBody>
          <a:bodyPr anchorCtr="0" anchor="b" bIns="121900" lIns="121900" spcFirstLastPara="1" rIns="121900" wrap="square" tIns="121900">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35" name="Google Shape;35;p7"/>
          <p:cNvSpPr txBox="1"/>
          <p:nvPr>
            <p:ph idx="1" type="body"/>
          </p:nvPr>
        </p:nvSpPr>
        <p:spPr>
          <a:xfrm>
            <a:off x="415600" y="1865867"/>
            <a:ext cx="3744000" cy="3713100"/>
          </a:xfrm>
          <a:prstGeom prst="rect">
            <a:avLst/>
          </a:prstGeom>
        </p:spPr>
        <p:txBody>
          <a:bodyPr anchorCtr="0" anchor="t" bIns="121900" lIns="121900" spcFirstLastPara="1" rIns="121900" wrap="square" tIns="121900">
            <a:noAutofit/>
          </a:bodyPr>
          <a:lstStyle>
            <a:lvl1pPr indent="-330200" lvl="0" marL="457200">
              <a:spcBef>
                <a:spcPts val="0"/>
              </a:spcBef>
              <a:spcAft>
                <a:spcPts val="0"/>
              </a:spcAft>
              <a:buSzPts val="1600"/>
              <a:buChar char="●"/>
              <a:defRPr sz="16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36" name="Google Shape;36;p7"/>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7" name="Shape 37"/>
        <p:cNvGrpSpPr/>
        <p:nvPr/>
      </p:nvGrpSpPr>
      <p:grpSpPr>
        <a:xfrm>
          <a:off x="0" y="0"/>
          <a:ext cx="0" cy="0"/>
          <a:chOff x="0" y="0"/>
          <a:chExt cx="0" cy="0"/>
        </a:xfrm>
      </p:grpSpPr>
      <p:sp>
        <p:nvSpPr>
          <p:cNvPr id="38" name="Google Shape;38;p8"/>
          <p:cNvSpPr/>
          <p:nvPr/>
        </p:nvSpPr>
        <p:spPr>
          <a:xfrm>
            <a:off x="0" y="6727600"/>
            <a:ext cx="12192000" cy="1305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9" name="Google Shape;39;p8"/>
          <p:cNvSpPr txBox="1"/>
          <p:nvPr>
            <p:ph type="title"/>
          </p:nvPr>
        </p:nvSpPr>
        <p:spPr>
          <a:xfrm>
            <a:off x="653667" y="600200"/>
            <a:ext cx="7838400" cy="5454300"/>
          </a:xfrm>
          <a:prstGeom prst="rect">
            <a:avLst/>
          </a:prstGeom>
        </p:spPr>
        <p:txBody>
          <a:bodyPr anchorCtr="0" anchor="ctr" bIns="121900" lIns="121900" spcFirstLastPara="1" rIns="121900" wrap="square" tIns="121900">
            <a:noAutofit/>
          </a:bodyPr>
          <a:lstStyle>
            <a:lvl1pPr lvl="0">
              <a:spcBef>
                <a:spcPts val="0"/>
              </a:spcBef>
              <a:spcAft>
                <a:spcPts val="0"/>
              </a:spcAft>
              <a:buSzPts val="6400"/>
              <a:buNone/>
              <a:defRPr sz="6400"/>
            </a:lvl1pPr>
            <a:lvl2pPr lvl="1">
              <a:spcBef>
                <a:spcPts val="0"/>
              </a:spcBef>
              <a:spcAft>
                <a:spcPts val="0"/>
              </a:spcAft>
              <a:buSzPts val="6400"/>
              <a:buNone/>
              <a:defRPr sz="6400"/>
            </a:lvl2pPr>
            <a:lvl3pPr lvl="2">
              <a:spcBef>
                <a:spcPts val="0"/>
              </a:spcBef>
              <a:spcAft>
                <a:spcPts val="0"/>
              </a:spcAft>
              <a:buSzPts val="6400"/>
              <a:buNone/>
              <a:defRPr sz="6400"/>
            </a:lvl3pPr>
            <a:lvl4pPr lvl="3">
              <a:spcBef>
                <a:spcPts val="0"/>
              </a:spcBef>
              <a:spcAft>
                <a:spcPts val="0"/>
              </a:spcAft>
              <a:buSzPts val="6400"/>
              <a:buNone/>
              <a:defRPr sz="6400"/>
            </a:lvl4pPr>
            <a:lvl5pPr lvl="4">
              <a:spcBef>
                <a:spcPts val="0"/>
              </a:spcBef>
              <a:spcAft>
                <a:spcPts val="0"/>
              </a:spcAft>
              <a:buSzPts val="6400"/>
              <a:buNone/>
              <a:defRPr sz="6400"/>
            </a:lvl5pPr>
            <a:lvl6pPr lvl="5">
              <a:spcBef>
                <a:spcPts val="0"/>
              </a:spcBef>
              <a:spcAft>
                <a:spcPts val="0"/>
              </a:spcAft>
              <a:buSzPts val="6400"/>
              <a:buNone/>
              <a:defRPr sz="6400"/>
            </a:lvl6pPr>
            <a:lvl7pPr lvl="6">
              <a:spcBef>
                <a:spcPts val="0"/>
              </a:spcBef>
              <a:spcAft>
                <a:spcPts val="0"/>
              </a:spcAft>
              <a:buSzPts val="6400"/>
              <a:buNone/>
              <a:defRPr sz="6400"/>
            </a:lvl7pPr>
            <a:lvl8pPr lvl="7">
              <a:spcBef>
                <a:spcPts val="0"/>
              </a:spcBef>
              <a:spcAft>
                <a:spcPts val="0"/>
              </a:spcAft>
              <a:buSzPts val="6400"/>
              <a:buNone/>
              <a:defRPr sz="6400"/>
            </a:lvl8pPr>
            <a:lvl9pPr lvl="8">
              <a:spcBef>
                <a:spcPts val="0"/>
              </a:spcBef>
              <a:spcAft>
                <a:spcPts val="0"/>
              </a:spcAft>
              <a:buSzPts val="6400"/>
              <a:buNone/>
              <a:defRPr sz="6400"/>
            </a:lvl9pPr>
          </a:lstStyle>
          <a:p/>
        </p:txBody>
      </p:sp>
      <p:sp>
        <p:nvSpPr>
          <p:cNvPr id="40" name="Google Shape;40;p8"/>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1" name="Shape 41"/>
        <p:cNvGrpSpPr/>
        <p:nvPr/>
      </p:nvGrpSpPr>
      <p:grpSpPr>
        <a:xfrm>
          <a:off x="0" y="0"/>
          <a:ext cx="0" cy="0"/>
          <a:chOff x="0" y="0"/>
          <a:chExt cx="0" cy="0"/>
        </a:xfrm>
      </p:grpSpPr>
      <p:sp>
        <p:nvSpPr>
          <p:cNvPr id="42" name="Google Shape;42;p9"/>
          <p:cNvSpPr/>
          <p:nvPr/>
        </p:nvSpPr>
        <p:spPr>
          <a:xfrm>
            <a:off x="6096000" y="-33"/>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cxnSp>
        <p:nvCxnSpPr>
          <p:cNvPr id="43" name="Google Shape;43;p9"/>
          <p:cNvCxnSpPr/>
          <p:nvPr/>
        </p:nvCxnSpPr>
        <p:spPr>
          <a:xfrm>
            <a:off x="6706233" y="5994000"/>
            <a:ext cx="624300" cy="0"/>
          </a:xfrm>
          <a:prstGeom prst="straightConnector1">
            <a:avLst/>
          </a:prstGeom>
          <a:noFill/>
          <a:ln cap="flat" cmpd="sng" w="19050">
            <a:solidFill>
              <a:schemeClr val="lt1"/>
            </a:solidFill>
            <a:prstDash val="solid"/>
            <a:round/>
            <a:headEnd len="sm" w="sm" type="none"/>
            <a:tailEnd len="sm" w="sm" type="none"/>
          </a:ln>
        </p:spPr>
      </p:cxnSp>
      <p:sp>
        <p:nvSpPr>
          <p:cNvPr id="44" name="Google Shape;44;p9"/>
          <p:cNvSpPr txBox="1"/>
          <p:nvPr>
            <p:ph type="title"/>
          </p:nvPr>
        </p:nvSpPr>
        <p:spPr>
          <a:xfrm>
            <a:off x="354000" y="1239033"/>
            <a:ext cx="5393700" cy="2381700"/>
          </a:xfrm>
          <a:prstGeom prst="rect">
            <a:avLst/>
          </a:prstGeom>
        </p:spPr>
        <p:txBody>
          <a:bodyPr anchorCtr="0" anchor="b" bIns="121900" lIns="121900" spcFirstLastPara="1" rIns="121900" wrap="square" tIns="121900">
            <a:noAutofit/>
          </a:bodyPr>
          <a:lstStyle>
            <a:lvl1pPr lvl="0" algn="ctr">
              <a:spcBef>
                <a:spcPts val="0"/>
              </a:spcBef>
              <a:spcAft>
                <a:spcPts val="0"/>
              </a:spcAft>
              <a:buClr>
                <a:schemeClr val="lt2"/>
              </a:buClr>
              <a:buSzPts val="5600"/>
              <a:buNone/>
              <a:defRPr>
                <a:solidFill>
                  <a:schemeClr val="lt2"/>
                </a:solidFill>
              </a:defRPr>
            </a:lvl1pPr>
            <a:lvl2pPr lvl="1" algn="ctr">
              <a:spcBef>
                <a:spcPts val="0"/>
              </a:spcBef>
              <a:spcAft>
                <a:spcPts val="0"/>
              </a:spcAft>
              <a:buClr>
                <a:schemeClr val="lt2"/>
              </a:buClr>
              <a:buSzPts val="5600"/>
              <a:buNone/>
              <a:defRPr>
                <a:solidFill>
                  <a:schemeClr val="lt2"/>
                </a:solidFill>
              </a:defRPr>
            </a:lvl2pPr>
            <a:lvl3pPr lvl="2" algn="ctr">
              <a:spcBef>
                <a:spcPts val="0"/>
              </a:spcBef>
              <a:spcAft>
                <a:spcPts val="0"/>
              </a:spcAft>
              <a:buClr>
                <a:schemeClr val="lt2"/>
              </a:buClr>
              <a:buSzPts val="5600"/>
              <a:buNone/>
              <a:defRPr>
                <a:solidFill>
                  <a:schemeClr val="lt2"/>
                </a:solidFill>
              </a:defRPr>
            </a:lvl3pPr>
            <a:lvl4pPr lvl="3" algn="ctr">
              <a:spcBef>
                <a:spcPts val="0"/>
              </a:spcBef>
              <a:spcAft>
                <a:spcPts val="0"/>
              </a:spcAft>
              <a:buClr>
                <a:schemeClr val="lt2"/>
              </a:buClr>
              <a:buSzPts val="5600"/>
              <a:buNone/>
              <a:defRPr>
                <a:solidFill>
                  <a:schemeClr val="lt2"/>
                </a:solidFill>
              </a:defRPr>
            </a:lvl4pPr>
            <a:lvl5pPr lvl="4" algn="ctr">
              <a:spcBef>
                <a:spcPts val="0"/>
              </a:spcBef>
              <a:spcAft>
                <a:spcPts val="0"/>
              </a:spcAft>
              <a:buClr>
                <a:schemeClr val="lt2"/>
              </a:buClr>
              <a:buSzPts val="5600"/>
              <a:buNone/>
              <a:defRPr>
                <a:solidFill>
                  <a:schemeClr val="lt2"/>
                </a:solidFill>
              </a:defRPr>
            </a:lvl5pPr>
            <a:lvl6pPr lvl="5" algn="ctr">
              <a:spcBef>
                <a:spcPts val="0"/>
              </a:spcBef>
              <a:spcAft>
                <a:spcPts val="0"/>
              </a:spcAft>
              <a:buClr>
                <a:schemeClr val="lt2"/>
              </a:buClr>
              <a:buSzPts val="5600"/>
              <a:buNone/>
              <a:defRPr>
                <a:solidFill>
                  <a:schemeClr val="lt2"/>
                </a:solidFill>
              </a:defRPr>
            </a:lvl6pPr>
            <a:lvl7pPr lvl="6" algn="ctr">
              <a:spcBef>
                <a:spcPts val="0"/>
              </a:spcBef>
              <a:spcAft>
                <a:spcPts val="0"/>
              </a:spcAft>
              <a:buClr>
                <a:schemeClr val="lt2"/>
              </a:buClr>
              <a:buSzPts val="5600"/>
              <a:buNone/>
              <a:defRPr>
                <a:solidFill>
                  <a:schemeClr val="lt2"/>
                </a:solidFill>
              </a:defRPr>
            </a:lvl7pPr>
            <a:lvl8pPr lvl="7" algn="ctr">
              <a:spcBef>
                <a:spcPts val="0"/>
              </a:spcBef>
              <a:spcAft>
                <a:spcPts val="0"/>
              </a:spcAft>
              <a:buClr>
                <a:schemeClr val="lt2"/>
              </a:buClr>
              <a:buSzPts val="5600"/>
              <a:buNone/>
              <a:defRPr>
                <a:solidFill>
                  <a:schemeClr val="lt2"/>
                </a:solidFill>
              </a:defRPr>
            </a:lvl8pPr>
            <a:lvl9pPr lvl="8" algn="ctr">
              <a:spcBef>
                <a:spcPts val="0"/>
              </a:spcBef>
              <a:spcAft>
                <a:spcPts val="0"/>
              </a:spcAft>
              <a:buClr>
                <a:schemeClr val="lt2"/>
              </a:buClr>
              <a:buSzPts val="5600"/>
              <a:buNone/>
              <a:defRPr>
                <a:solidFill>
                  <a:schemeClr val="lt2"/>
                </a:solidFill>
              </a:defRPr>
            </a:lvl9pPr>
          </a:lstStyle>
          <a:p/>
        </p:txBody>
      </p:sp>
      <p:sp>
        <p:nvSpPr>
          <p:cNvPr id="45" name="Google Shape;45;p9"/>
          <p:cNvSpPr txBox="1"/>
          <p:nvPr>
            <p:ph idx="1" type="subTitle"/>
          </p:nvPr>
        </p:nvSpPr>
        <p:spPr>
          <a:xfrm>
            <a:off x="354000" y="3692001"/>
            <a:ext cx="5393700" cy="2098800"/>
          </a:xfrm>
          <a:prstGeom prst="rect">
            <a:avLst/>
          </a:prstGeom>
        </p:spPr>
        <p:txBody>
          <a:bodyPr anchorCtr="0" anchor="t" bIns="121900" lIns="121900" spcFirstLastPara="1" rIns="121900" wrap="square" tIns="121900">
            <a:noAutofit/>
          </a:bodyPr>
          <a:lstStyle>
            <a:lvl1pPr lvl="0" algn="ctr">
              <a:lnSpc>
                <a:spcPct val="100000"/>
              </a:lnSpc>
              <a:spcBef>
                <a:spcPts val="0"/>
              </a:spcBef>
              <a:spcAft>
                <a:spcPts val="0"/>
              </a:spcAft>
              <a:buSzPts val="3200"/>
              <a:buFont typeface="Economica"/>
              <a:buNone/>
              <a:defRPr sz="3200">
                <a:latin typeface="Economica"/>
                <a:ea typeface="Economica"/>
                <a:cs typeface="Economica"/>
                <a:sym typeface="Economica"/>
              </a:defRPr>
            </a:lvl1pPr>
            <a:lvl2pPr lvl="1" algn="ctr">
              <a:lnSpc>
                <a:spcPct val="100000"/>
              </a:lnSpc>
              <a:spcBef>
                <a:spcPts val="0"/>
              </a:spcBef>
              <a:spcAft>
                <a:spcPts val="0"/>
              </a:spcAft>
              <a:buSzPts val="3200"/>
              <a:buFont typeface="Economica"/>
              <a:buNone/>
              <a:defRPr sz="3200">
                <a:latin typeface="Economica"/>
                <a:ea typeface="Economica"/>
                <a:cs typeface="Economica"/>
                <a:sym typeface="Economica"/>
              </a:defRPr>
            </a:lvl2pPr>
            <a:lvl3pPr lvl="2" algn="ctr">
              <a:lnSpc>
                <a:spcPct val="100000"/>
              </a:lnSpc>
              <a:spcBef>
                <a:spcPts val="0"/>
              </a:spcBef>
              <a:spcAft>
                <a:spcPts val="0"/>
              </a:spcAft>
              <a:buSzPts val="3200"/>
              <a:buFont typeface="Economica"/>
              <a:buNone/>
              <a:defRPr sz="3200">
                <a:latin typeface="Economica"/>
                <a:ea typeface="Economica"/>
                <a:cs typeface="Economica"/>
                <a:sym typeface="Economica"/>
              </a:defRPr>
            </a:lvl3pPr>
            <a:lvl4pPr lvl="3" algn="ctr">
              <a:lnSpc>
                <a:spcPct val="100000"/>
              </a:lnSpc>
              <a:spcBef>
                <a:spcPts val="0"/>
              </a:spcBef>
              <a:spcAft>
                <a:spcPts val="0"/>
              </a:spcAft>
              <a:buSzPts val="3200"/>
              <a:buFont typeface="Economica"/>
              <a:buNone/>
              <a:defRPr sz="3200">
                <a:latin typeface="Economica"/>
                <a:ea typeface="Economica"/>
                <a:cs typeface="Economica"/>
                <a:sym typeface="Economica"/>
              </a:defRPr>
            </a:lvl4pPr>
            <a:lvl5pPr lvl="4" algn="ctr">
              <a:lnSpc>
                <a:spcPct val="100000"/>
              </a:lnSpc>
              <a:spcBef>
                <a:spcPts val="0"/>
              </a:spcBef>
              <a:spcAft>
                <a:spcPts val="0"/>
              </a:spcAft>
              <a:buSzPts val="3200"/>
              <a:buFont typeface="Economica"/>
              <a:buNone/>
              <a:defRPr sz="3200">
                <a:latin typeface="Economica"/>
                <a:ea typeface="Economica"/>
                <a:cs typeface="Economica"/>
                <a:sym typeface="Economica"/>
              </a:defRPr>
            </a:lvl5pPr>
            <a:lvl6pPr lvl="5" algn="ctr">
              <a:lnSpc>
                <a:spcPct val="100000"/>
              </a:lnSpc>
              <a:spcBef>
                <a:spcPts val="0"/>
              </a:spcBef>
              <a:spcAft>
                <a:spcPts val="0"/>
              </a:spcAft>
              <a:buSzPts val="3200"/>
              <a:buFont typeface="Economica"/>
              <a:buNone/>
              <a:defRPr sz="3200">
                <a:latin typeface="Economica"/>
                <a:ea typeface="Economica"/>
                <a:cs typeface="Economica"/>
                <a:sym typeface="Economica"/>
              </a:defRPr>
            </a:lvl6pPr>
            <a:lvl7pPr lvl="6" algn="ctr">
              <a:lnSpc>
                <a:spcPct val="100000"/>
              </a:lnSpc>
              <a:spcBef>
                <a:spcPts val="0"/>
              </a:spcBef>
              <a:spcAft>
                <a:spcPts val="0"/>
              </a:spcAft>
              <a:buSzPts val="3200"/>
              <a:buFont typeface="Economica"/>
              <a:buNone/>
              <a:defRPr sz="3200">
                <a:latin typeface="Economica"/>
                <a:ea typeface="Economica"/>
                <a:cs typeface="Economica"/>
                <a:sym typeface="Economica"/>
              </a:defRPr>
            </a:lvl7pPr>
            <a:lvl8pPr lvl="7" algn="ctr">
              <a:lnSpc>
                <a:spcPct val="100000"/>
              </a:lnSpc>
              <a:spcBef>
                <a:spcPts val="0"/>
              </a:spcBef>
              <a:spcAft>
                <a:spcPts val="0"/>
              </a:spcAft>
              <a:buSzPts val="3200"/>
              <a:buFont typeface="Economica"/>
              <a:buNone/>
              <a:defRPr sz="3200">
                <a:latin typeface="Economica"/>
                <a:ea typeface="Economica"/>
                <a:cs typeface="Economica"/>
                <a:sym typeface="Economica"/>
              </a:defRPr>
            </a:lvl8pPr>
            <a:lvl9pPr lvl="8" algn="ctr">
              <a:lnSpc>
                <a:spcPct val="100000"/>
              </a:lnSpc>
              <a:spcBef>
                <a:spcPts val="0"/>
              </a:spcBef>
              <a:spcAft>
                <a:spcPts val="0"/>
              </a:spcAft>
              <a:buSzPts val="3200"/>
              <a:buFont typeface="Economica"/>
              <a:buNone/>
              <a:defRPr sz="3200">
                <a:latin typeface="Economica"/>
                <a:ea typeface="Economica"/>
                <a:cs typeface="Economica"/>
                <a:sym typeface="Economica"/>
              </a:defRPr>
            </a:lvl9pPr>
          </a:lstStyle>
          <a:p/>
        </p:txBody>
      </p:sp>
      <p:sp>
        <p:nvSpPr>
          <p:cNvPr id="46" name="Google Shape;46;p9"/>
          <p:cNvSpPr txBox="1"/>
          <p:nvPr>
            <p:ph idx="2" type="body"/>
          </p:nvPr>
        </p:nvSpPr>
        <p:spPr>
          <a:xfrm>
            <a:off x="6586000" y="965600"/>
            <a:ext cx="5115900" cy="4926900"/>
          </a:xfrm>
          <a:prstGeom prst="rect">
            <a:avLst/>
          </a:prstGeom>
        </p:spPr>
        <p:txBody>
          <a:bodyPr anchorCtr="0" anchor="ctr" bIns="121900" lIns="121900" spcFirstLastPara="1" rIns="121900" wrap="square" tIns="121900">
            <a:noAutofit/>
          </a:bodyPr>
          <a:lstStyle>
            <a:lvl1pPr indent="-381000" lvl="0" marL="457200">
              <a:spcBef>
                <a:spcPts val="0"/>
              </a:spcBef>
              <a:spcAft>
                <a:spcPts val="0"/>
              </a:spcAft>
              <a:buClr>
                <a:schemeClr val="lt1"/>
              </a:buClr>
              <a:buSzPts val="2400"/>
              <a:buChar char="●"/>
              <a:defRPr>
                <a:solidFill>
                  <a:schemeClr val="lt1"/>
                </a:solidFill>
              </a:defRPr>
            </a:lvl1pPr>
            <a:lvl2pPr indent="-349250" lvl="1" marL="914400">
              <a:spcBef>
                <a:spcPts val="2100"/>
              </a:spcBef>
              <a:spcAft>
                <a:spcPts val="0"/>
              </a:spcAft>
              <a:buClr>
                <a:schemeClr val="lt1"/>
              </a:buClr>
              <a:buSzPts val="1900"/>
              <a:buChar char="○"/>
              <a:defRPr>
                <a:solidFill>
                  <a:schemeClr val="lt1"/>
                </a:solidFill>
              </a:defRPr>
            </a:lvl2pPr>
            <a:lvl3pPr indent="-349250" lvl="2" marL="1371600">
              <a:spcBef>
                <a:spcPts val="2100"/>
              </a:spcBef>
              <a:spcAft>
                <a:spcPts val="0"/>
              </a:spcAft>
              <a:buClr>
                <a:schemeClr val="lt1"/>
              </a:buClr>
              <a:buSzPts val="1900"/>
              <a:buChar char="■"/>
              <a:defRPr>
                <a:solidFill>
                  <a:schemeClr val="lt1"/>
                </a:solidFill>
              </a:defRPr>
            </a:lvl3pPr>
            <a:lvl4pPr indent="-349250" lvl="3" marL="1828800">
              <a:spcBef>
                <a:spcPts val="2100"/>
              </a:spcBef>
              <a:spcAft>
                <a:spcPts val="0"/>
              </a:spcAft>
              <a:buClr>
                <a:schemeClr val="lt1"/>
              </a:buClr>
              <a:buSzPts val="1900"/>
              <a:buChar char="●"/>
              <a:defRPr>
                <a:solidFill>
                  <a:schemeClr val="lt1"/>
                </a:solidFill>
              </a:defRPr>
            </a:lvl4pPr>
            <a:lvl5pPr indent="-349250" lvl="4" marL="2286000">
              <a:spcBef>
                <a:spcPts val="2100"/>
              </a:spcBef>
              <a:spcAft>
                <a:spcPts val="0"/>
              </a:spcAft>
              <a:buClr>
                <a:schemeClr val="lt1"/>
              </a:buClr>
              <a:buSzPts val="1900"/>
              <a:buChar char="○"/>
              <a:defRPr>
                <a:solidFill>
                  <a:schemeClr val="lt1"/>
                </a:solidFill>
              </a:defRPr>
            </a:lvl5pPr>
            <a:lvl6pPr indent="-349250" lvl="5" marL="2743200">
              <a:spcBef>
                <a:spcPts val="2100"/>
              </a:spcBef>
              <a:spcAft>
                <a:spcPts val="0"/>
              </a:spcAft>
              <a:buClr>
                <a:schemeClr val="lt1"/>
              </a:buClr>
              <a:buSzPts val="1900"/>
              <a:buChar char="■"/>
              <a:defRPr>
                <a:solidFill>
                  <a:schemeClr val="lt1"/>
                </a:solidFill>
              </a:defRPr>
            </a:lvl6pPr>
            <a:lvl7pPr indent="-349250" lvl="6" marL="3200400">
              <a:spcBef>
                <a:spcPts val="2100"/>
              </a:spcBef>
              <a:spcAft>
                <a:spcPts val="0"/>
              </a:spcAft>
              <a:buClr>
                <a:schemeClr val="lt1"/>
              </a:buClr>
              <a:buSzPts val="1900"/>
              <a:buChar char="●"/>
              <a:defRPr>
                <a:solidFill>
                  <a:schemeClr val="lt1"/>
                </a:solidFill>
              </a:defRPr>
            </a:lvl7pPr>
            <a:lvl8pPr indent="-349250" lvl="7" marL="3657600">
              <a:spcBef>
                <a:spcPts val="2100"/>
              </a:spcBef>
              <a:spcAft>
                <a:spcPts val="0"/>
              </a:spcAft>
              <a:buClr>
                <a:schemeClr val="lt1"/>
              </a:buClr>
              <a:buSzPts val="1900"/>
              <a:buChar char="○"/>
              <a:defRPr>
                <a:solidFill>
                  <a:schemeClr val="lt1"/>
                </a:solidFill>
              </a:defRPr>
            </a:lvl8pPr>
            <a:lvl9pPr indent="-349250" lvl="8" marL="4114800">
              <a:spcBef>
                <a:spcPts val="2100"/>
              </a:spcBef>
              <a:spcAft>
                <a:spcPts val="2100"/>
              </a:spcAft>
              <a:buClr>
                <a:schemeClr val="lt1"/>
              </a:buClr>
              <a:buSzPts val="1900"/>
              <a:buChar char="■"/>
              <a:defRPr>
                <a:solidFill>
                  <a:schemeClr val="lt1"/>
                </a:solidFill>
              </a:defRPr>
            </a:lvl9pPr>
          </a:lstStyle>
          <a:p/>
        </p:txBody>
      </p:sp>
      <p:sp>
        <p:nvSpPr>
          <p:cNvPr id="47" name="Google Shape;47;p9"/>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8" name="Shape 48"/>
        <p:cNvGrpSpPr/>
        <p:nvPr/>
      </p:nvGrpSpPr>
      <p:grpSpPr>
        <a:xfrm>
          <a:off x="0" y="0"/>
          <a:ext cx="0" cy="0"/>
          <a:chOff x="0" y="0"/>
          <a:chExt cx="0" cy="0"/>
        </a:xfrm>
      </p:grpSpPr>
      <p:sp>
        <p:nvSpPr>
          <p:cNvPr id="49" name="Google Shape;49;p10"/>
          <p:cNvSpPr txBox="1"/>
          <p:nvPr>
            <p:ph idx="1" type="body"/>
          </p:nvPr>
        </p:nvSpPr>
        <p:spPr>
          <a:xfrm>
            <a:off x="426000" y="5625233"/>
            <a:ext cx="7998300" cy="798300"/>
          </a:xfrm>
          <a:prstGeom prst="rect">
            <a:avLst/>
          </a:prstGeom>
        </p:spPr>
        <p:txBody>
          <a:bodyPr anchorCtr="0" anchor="ctr" bIns="121900" lIns="121900" spcFirstLastPara="1" rIns="121900" wrap="square" tIns="121900">
            <a:noAutofit/>
          </a:bodyPr>
          <a:lstStyle>
            <a:lvl1pPr indent="-228600" lvl="0" marL="457200">
              <a:lnSpc>
                <a:spcPct val="100000"/>
              </a:lnSpc>
              <a:spcBef>
                <a:spcPts val="0"/>
              </a:spcBef>
              <a:spcAft>
                <a:spcPts val="0"/>
              </a:spcAft>
              <a:buSzPts val="3200"/>
              <a:buFont typeface="Economica"/>
              <a:buNone/>
              <a:defRPr sz="3200">
                <a:latin typeface="Economica"/>
                <a:ea typeface="Economica"/>
                <a:cs typeface="Economica"/>
                <a:sym typeface="Economica"/>
              </a:defRPr>
            </a:lvl1pPr>
          </a:lstStyle>
          <a:p/>
        </p:txBody>
      </p:sp>
      <p:sp>
        <p:nvSpPr>
          <p:cNvPr id="50" name="Google Shape;50;p10"/>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lux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15600" y="421233"/>
            <a:ext cx="11360700" cy="1108500"/>
          </a:xfrm>
          <a:prstGeom prst="rect">
            <a:avLst/>
          </a:prstGeom>
          <a:noFill/>
          <a:ln>
            <a:noFill/>
          </a:ln>
        </p:spPr>
        <p:txBody>
          <a:bodyPr anchorCtr="0" anchor="b" bIns="121900" lIns="121900" spcFirstLastPara="1" rIns="121900" wrap="square" tIns="121900">
            <a:noAutofit/>
          </a:bodyPr>
          <a:lstStyle>
            <a:lvl1pPr lvl="0">
              <a:spcBef>
                <a:spcPts val="0"/>
              </a:spcBef>
              <a:spcAft>
                <a:spcPts val="0"/>
              </a:spcAft>
              <a:buClr>
                <a:schemeClr val="dk1"/>
              </a:buClr>
              <a:buSzPts val="5600"/>
              <a:buFont typeface="Economica"/>
              <a:buNone/>
              <a:defRPr sz="5600">
                <a:solidFill>
                  <a:schemeClr val="dk1"/>
                </a:solidFill>
                <a:latin typeface="Economica"/>
                <a:ea typeface="Economica"/>
                <a:cs typeface="Economica"/>
                <a:sym typeface="Economica"/>
              </a:defRPr>
            </a:lvl1pPr>
            <a:lvl2pPr lvl="1">
              <a:spcBef>
                <a:spcPts val="0"/>
              </a:spcBef>
              <a:spcAft>
                <a:spcPts val="0"/>
              </a:spcAft>
              <a:buClr>
                <a:schemeClr val="dk1"/>
              </a:buClr>
              <a:buSzPts val="5600"/>
              <a:buFont typeface="Economica"/>
              <a:buNone/>
              <a:defRPr sz="5600">
                <a:solidFill>
                  <a:schemeClr val="dk1"/>
                </a:solidFill>
                <a:latin typeface="Economica"/>
                <a:ea typeface="Economica"/>
                <a:cs typeface="Economica"/>
                <a:sym typeface="Economica"/>
              </a:defRPr>
            </a:lvl2pPr>
            <a:lvl3pPr lvl="2">
              <a:spcBef>
                <a:spcPts val="0"/>
              </a:spcBef>
              <a:spcAft>
                <a:spcPts val="0"/>
              </a:spcAft>
              <a:buClr>
                <a:schemeClr val="dk1"/>
              </a:buClr>
              <a:buSzPts val="5600"/>
              <a:buFont typeface="Economica"/>
              <a:buNone/>
              <a:defRPr sz="5600">
                <a:solidFill>
                  <a:schemeClr val="dk1"/>
                </a:solidFill>
                <a:latin typeface="Economica"/>
                <a:ea typeface="Economica"/>
                <a:cs typeface="Economica"/>
                <a:sym typeface="Economica"/>
              </a:defRPr>
            </a:lvl3pPr>
            <a:lvl4pPr lvl="3">
              <a:spcBef>
                <a:spcPts val="0"/>
              </a:spcBef>
              <a:spcAft>
                <a:spcPts val="0"/>
              </a:spcAft>
              <a:buClr>
                <a:schemeClr val="dk1"/>
              </a:buClr>
              <a:buSzPts val="5600"/>
              <a:buFont typeface="Economica"/>
              <a:buNone/>
              <a:defRPr sz="5600">
                <a:solidFill>
                  <a:schemeClr val="dk1"/>
                </a:solidFill>
                <a:latin typeface="Economica"/>
                <a:ea typeface="Economica"/>
                <a:cs typeface="Economica"/>
                <a:sym typeface="Economica"/>
              </a:defRPr>
            </a:lvl4pPr>
            <a:lvl5pPr lvl="4">
              <a:spcBef>
                <a:spcPts val="0"/>
              </a:spcBef>
              <a:spcAft>
                <a:spcPts val="0"/>
              </a:spcAft>
              <a:buClr>
                <a:schemeClr val="dk1"/>
              </a:buClr>
              <a:buSzPts val="5600"/>
              <a:buFont typeface="Economica"/>
              <a:buNone/>
              <a:defRPr sz="5600">
                <a:solidFill>
                  <a:schemeClr val="dk1"/>
                </a:solidFill>
                <a:latin typeface="Economica"/>
                <a:ea typeface="Economica"/>
                <a:cs typeface="Economica"/>
                <a:sym typeface="Economica"/>
              </a:defRPr>
            </a:lvl5pPr>
            <a:lvl6pPr lvl="5">
              <a:spcBef>
                <a:spcPts val="0"/>
              </a:spcBef>
              <a:spcAft>
                <a:spcPts val="0"/>
              </a:spcAft>
              <a:buClr>
                <a:schemeClr val="dk1"/>
              </a:buClr>
              <a:buSzPts val="5600"/>
              <a:buFont typeface="Economica"/>
              <a:buNone/>
              <a:defRPr sz="5600">
                <a:solidFill>
                  <a:schemeClr val="dk1"/>
                </a:solidFill>
                <a:latin typeface="Economica"/>
                <a:ea typeface="Economica"/>
                <a:cs typeface="Economica"/>
                <a:sym typeface="Economica"/>
              </a:defRPr>
            </a:lvl6pPr>
            <a:lvl7pPr lvl="6">
              <a:spcBef>
                <a:spcPts val="0"/>
              </a:spcBef>
              <a:spcAft>
                <a:spcPts val="0"/>
              </a:spcAft>
              <a:buClr>
                <a:schemeClr val="dk1"/>
              </a:buClr>
              <a:buSzPts val="5600"/>
              <a:buFont typeface="Economica"/>
              <a:buNone/>
              <a:defRPr sz="5600">
                <a:solidFill>
                  <a:schemeClr val="dk1"/>
                </a:solidFill>
                <a:latin typeface="Economica"/>
                <a:ea typeface="Economica"/>
                <a:cs typeface="Economica"/>
                <a:sym typeface="Economica"/>
              </a:defRPr>
            </a:lvl7pPr>
            <a:lvl8pPr lvl="7">
              <a:spcBef>
                <a:spcPts val="0"/>
              </a:spcBef>
              <a:spcAft>
                <a:spcPts val="0"/>
              </a:spcAft>
              <a:buClr>
                <a:schemeClr val="dk1"/>
              </a:buClr>
              <a:buSzPts val="5600"/>
              <a:buFont typeface="Economica"/>
              <a:buNone/>
              <a:defRPr sz="5600">
                <a:solidFill>
                  <a:schemeClr val="dk1"/>
                </a:solidFill>
                <a:latin typeface="Economica"/>
                <a:ea typeface="Economica"/>
                <a:cs typeface="Economica"/>
                <a:sym typeface="Economica"/>
              </a:defRPr>
            </a:lvl8pPr>
            <a:lvl9pPr lvl="8">
              <a:spcBef>
                <a:spcPts val="0"/>
              </a:spcBef>
              <a:spcAft>
                <a:spcPts val="0"/>
              </a:spcAft>
              <a:buClr>
                <a:schemeClr val="dk1"/>
              </a:buClr>
              <a:buSzPts val="5600"/>
              <a:buFont typeface="Economica"/>
              <a:buNone/>
              <a:defRPr sz="5600">
                <a:solidFill>
                  <a:schemeClr val="dk1"/>
                </a:solidFill>
                <a:latin typeface="Economica"/>
                <a:ea typeface="Economica"/>
                <a:cs typeface="Economica"/>
                <a:sym typeface="Economica"/>
              </a:defRPr>
            </a:lvl9pPr>
          </a:lstStyle>
          <a:p/>
        </p:txBody>
      </p:sp>
      <p:sp>
        <p:nvSpPr>
          <p:cNvPr id="7" name="Google Shape;7;p1"/>
          <p:cNvSpPr txBox="1"/>
          <p:nvPr>
            <p:ph idx="1" type="body"/>
          </p:nvPr>
        </p:nvSpPr>
        <p:spPr>
          <a:xfrm>
            <a:off x="415600" y="1633633"/>
            <a:ext cx="11360700" cy="4472100"/>
          </a:xfrm>
          <a:prstGeom prst="rect">
            <a:avLst/>
          </a:prstGeom>
          <a:noFill/>
          <a:ln>
            <a:noFill/>
          </a:ln>
        </p:spPr>
        <p:txBody>
          <a:bodyPr anchorCtr="0" anchor="t" bIns="121900" lIns="121900" spcFirstLastPara="1" rIns="121900" wrap="square" tIns="121900">
            <a:noAutofit/>
          </a:bodyPr>
          <a:lstStyle>
            <a:lvl1pPr indent="-381000" lvl="0" marL="457200">
              <a:lnSpc>
                <a:spcPct val="115000"/>
              </a:lnSpc>
              <a:spcBef>
                <a:spcPts val="0"/>
              </a:spcBef>
              <a:spcAft>
                <a:spcPts val="0"/>
              </a:spcAft>
              <a:buClr>
                <a:schemeClr val="dk1"/>
              </a:buClr>
              <a:buSzPts val="2400"/>
              <a:buFont typeface="Open Sans"/>
              <a:buChar char="●"/>
              <a:defRPr sz="2400">
                <a:solidFill>
                  <a:schemeClr val="dk1"/>
                </a:solidFill>
                <a:latin typeface="Open Sans"/>
                <a:ea typeface="Open Sans"/>
                <a:cs typeface="Open Sans"/>
                <a:sym typeface="Open Sans"/>
              </a:defRPr>
            </a:lvl1pPr>
            <a:lvl2pPr indent="-349250" lvl="1" marL="914400">
              <a:lnSpc>
                <a:spcPct val="115000"/>
              </a:lnSpc>
              <a:spcBef>
                <a:spcPts val="2100"/>
              </a:spcBef>
              <a:spcAft>
                <a:spcPts val="0"/>
              </a:spcAft>
              <a:buClr>
                <a:schemeClr val="dk1"/>
              </a:buClr>
              <a:buSzPts val="1900"/>
              <a:buFont typeface="Open Sans"/>
              <a:buChar char="○"/>
              <a:defRPr sz="1900">
                <a:solidFill>
                  <a:schemeClr val="dk1"/>
                </a:solidFill>
                <a:latin typeface="Open Sans"/>
                <a:ea typeface="Open Sans"/>
                <a:cs typeface="Open Sans"/>
                <a:sym typeface="Open Sans"/>
              </a:defRPr>
            </a:lvl2pPr>
            <a:lvl3pPr indent="-349250" lvl="2" marL="1371600">
              <a:lnSpc>
                <a:spcPct val="115000"/>
              </a:lnSpc>
              <a:spcBef>
                <a:spcPts val="2100"/>
              </a:spcBef>
              <a:spcAft>
                <a:spcPts val="0"/>
              </a:spcAft>
              <a:buClr>
                <a:schemeClr val="dk1"/>
              </a:buClr>
              <a:buSzPts val="1900"/>
              <a:buFont typeface="Open Sans"/>
              <a:buChar char="■"/>
              <a:defRPr sz="1900">
                <a:solidFill>
                  <a:schemeClr val="dk1"/>
                </a:solidFill>
                <a:latin typeface="Open Sans"/>
                <a:ea typeface="Open Sans"/>
                <a:cs typeface="Open Sans"/>
                <a:sym typeface="Open Sans"/>
              </a:defRPr>
            </a:lvl3pPr>
            <a:lvl4pPr indent="-349250" lvl="3" marL="1828800">
              <a:lnSpc>
                <a:spcPct val="115000"/>
              </a:lnSpc>
              <a:spcBef>
                <a:spcPts val="2100"/>
              </a:spcBef>
              <a:spcAft>
                <a:spcPts val="0"/>
              </a:spcAft>
              <a:buClr>
                <a:schemeClr val="dk1"/>
              </a:buClr>
              <a:buSzPts val="1900"/>
              <a:buFont typeface="Open Sans"/>
              <a:buChar char="●"/>
              <a:defRPr sz="1900">
                <a:solidFill>
                  <a:schemeClr val="dk1"/>
                </a:solidFill>
                <a:latin typeface="Open Sans"/>
                <a:ea typeface="Open Sans"/>
                <a:cs typeface="Open Sans"/>
                <a:sym typeface="Open Sans"/>
              </a:defRPr>
            </a:lvl4pPr>
            <a:lvl5pPr indent="-349250" lvl="4" marL="2286000">
              <a:lnSpc>
                <a:spcPct val="115000"/>
              </a:lnSpc>
              <a:spcBef>
                <a:spcPts val="2100"/>
              </a:spcBef>
              <a:spcAft>
                <a:spcPts val="0"/>
              </a:spcAft>
              <a:buClr>
                <a:schemeClr val="dk1"/>
              </a:buClr>
              <a:buSzPts val="1900"/>
              <a:buFont typeface="Open Sans"/>
              <a:buChar char="○"/>
              <a:defRPr sz="1900">
                <a:solidFill>
                  <a:schemeClr val="dk1"/>
                </a:solidFill>
                <a:latin typeface="Open Sans"/>
                <a:ea typeface="Open Sans"/>
                <a:cs typeface="Open Sans"/>
                <a:sym typeface="Open Sans"/>
              </a:defRPr>
            </a:lvl5pPr>
            <a:lvl6pPr indent="-349250" lvl="5" marL="2743200">
              <a:lnSpc>
                <a:spcPct val="115000"/>
              </a:lnSpc>
              <a:spcBef>
                <a:spcPts val="2100"/>
              </a:spcBef>
              <a:spcAft>
                <a:spcPts val="0"/>
              </a:spcAft>
              <a:buClr>
                <a:schemeClr val="dk1"/>
              </a:buClr>
              <a:buSzPts val="1900"/>
              <a:buFont typeface="Open Sans"/>
              <a:buChar char="■"/>
              <a:defRPr sz="1900">
                <a:solidFill>
                  <a:schemeClr val="dk1"/>
                </a:solidFill>
                <a:latin typeface="Open Sans"/>
                <a:ea typeface="Open Sans"/>
                <a:cs typeface="Open Sans"/>
                <a:sym typeface="Open Sans"/>
              </a:defRPr>
            </a:lvl6pPr>
            <a:lvl7pPr indent="-349250" lvl="6" marL="3200400">
              <a:lnSpc>
                <a:spcPct val="115000"/>
              </a:lnSpc>
              <a:spcBef>
                <a:spcPts val="2100"/>
              </a:spcBef>
              <a:spcAft>
                <a:spcPts val="0"/>
              </a:spcAft>
              <a:buClr>
                <a:schemeClr val="dk1"/>
              </a:buClr>
              <a:buSzPts val="1900"/>
              <a:buFont typeface="Open Sans"/>
              <a:buChar char="●"/>
              <a:defRPr sz="1900">
                <a:solidFill>
                  <a:schemeClr val="dk1"/>
                </a:solidFill>
                <a:latin typeface="Open Sans"/>
                <a:ea typeface="Open Sans"/>
                <a:cs typeface="Open Sans"/>
                <a:sym typeface="Open Sans"/>
              </a:defRPr>
            </a:lvl7pPr>
            <a:lvl8pPr indent="-349250" lvl="7" marL="3657600">
              <a:lnSpc>
                <a:spcPct val="115000"/>
              </a:lnSpc>
              <a:spcBef>
                <a:spcPts val="2100"/>
              </a:spcBef>
              <a:spcAft>
                <a:spcPts val="0"/>
              </a:spcAft>
              <a:buClr>
                <a:schemeClr val="dk1"/>
              </a:buClr>
              <a:buSzPts val="1900"/>
              <a:buFont typeface="Open Sans"/>
              <a:buChar char="○"/>
              <a:defRPr sz="1900">
                <a:solidFill>
                  <a:schemeClr val="dk1"/>
                </a:solidFill>
                <a:latin typeface="Open Sans"/>
                <a:ea typeface="Open Sans"/>
                <a:cs typeface="Open Sans"/>
                <a:sym typeface="Open Sans"/>
              </a:defRPr>
            </a:lvl8pPr>
            <a:lvl9pPr indent="-349250" lvl="8" marL="4114800">
              <a:lnSpc>
                <a:spcPct val="115000"/>
              </a:lnSpc>
              <a:spcBef>
                <a:spcPts val="2100"/>
              </a:spcBef>
              <a:spcAft>
                <a:spcPts val="2100"/>
              </a:spcAft>
              <a:buClr>
                <a:schemeClr val="dk1"/>
              </a:buClr>
              <a:buSzPts val="1900"/>
              <a:buFont typeface="Open Sans"/>
              <a:buChar char="■"/>
              <a:defRPr sz="1900">
                <a:solidFill>
                  <a:schemeClr val="dk1"/>
                </a:solidFill>
                <a:latin typeface="Open Sans"/>
                <a:ea typeface="Open Sans"/>
                <a:cs typeface="Open Sans"/>
                <a:sym typeface="Open Sans"/>
              </a:defRPr>
            </a:lvl9pPr>
          </a:lstStyle>
          <a:p/>
        </p:txBody>
      </p:sp>
      <p:sp>
        <p:nvSpPr>
          <p:cNvPr id="8" name="Google Shape;8;p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lvl="0" algn="r">
              <a:buNone/>
              <a:defRPr sz="1300">
                <a:solidFill>
                  <a:schemeClr val="dk1"/>
                </a:solidFill>
                <a:latin typeface="Economica"/>
                <a:ea typeface="Economica"/>
                <a:cs typeface="Economica"/>
                <a:sym typeface="Economica"/>
              </a:defRPr>
            </a:lvl1pPr>
            <a:lvl2pPr lvl="1" algn="r">
              <a:buNone/>
              <a:defRPr sz="1300">
                <a:solidFill>
                  <a:schemeClr val="dk1"/>
                </a:solidFill>
                <a:latin typeface="Economica"/>
                <a:ea typeface="Economica"/>
                <a:cs typeface="Economica"/>
                <a:sym typeface="Economica"/>
              </a:defRPr>
            </a:lvl2pPr>
            <a:lvl3pPr lvl="2" algn="r">
              <a:buNone/>
              <a:defRPr sz="1300">
                <a:solidFill>
                  <a:schemeClr val="dk1"/>
                </a:solidFill>
                <a:latin typeface="Economica"/>
                <a:ea typeface="Economica"/>
                <a:cs typeface="Economica"/>
                <a:sym typeface="Economica"/>
              </a:defRPr>
            </a:lvl3pPr>
            <a:lvl4pPr lvl="3" algn="r">
              <a:buNone/>
              <a:defRPr sz="1300">
                <a:solidFill>
                  <a:schemeClr val="dk1"/>
                </a:solidFill>
                <a:latin typeface="Economica"/>
                <a:ea typeface="Economica"/>
                <a:cs typeface="Economica"/>
                <a:sym typeface="Economica"/>
              </a:defRPr>
            </a:lvl4pPr>
            <a:lvl5pPr lvl="4" algn="r">
              <a:buNone/>
              <a:defRPr sz="1300">
                <a:solidFill>
                  <a:schemeClr val="dk1"/>
                </a:solidFill>
                <a:latin typeface="Economica"/>
                <a:ea typeface="Economica"/>
                <a:cs typeface="Economica"/>
                <a:sym typeface="Economica"/>
              </a:defRPr>
            </a:lvl5pPr>
            <a:lvl6pPr lvl="5" algn="r">
              <a:buNone/>
              <a:defRPr sz="1300">
                <a:solidFill>
                  <a:schemeClr val="dk1"/>
                </a:solidFill>
                <a:latin typeface="Economica"/>
                <a:ea typeface="Economica"/>
                <a:cs typeface="Economica"/>
                <a:sym typeface="Economica"/>
              </a:defRPr>
            </a:lvl6pPr>
            <a:lvl7pPr lvl="6" algn="r">
              <a:buNone/>
              <a:defRPr sz="1300">
                <a:solidFill>
                  <a:schemeClr val="dk1"/>
                </a:solidFill>
                <a:latin typeface="Economica"/>
                <a:ea typeface="Economica"/>
                <a:cs typeface="Economica"/>
                <a:sym typeface="Economica"/>
              </a:defRPr>
            </a:lvl7pPr>
            <a:lvl8pPr lvl="7" algn="r">
              <a:buNone/>
              <a:defRPr sz="1300">
                <a:solidFill>
                  <a:schemeClr val="dk1"/>
                </a:solidFill>
                <a:latin typeface="Economica"/>
                <a:ea typeface="Economica"/>
                <a:cs typeface="Economica"/>
                <a:sym typeface="Economica"/>
              </a:defRPr>
            </a:lvl8pPr>
            <a:lvl9pPr lvl="8" algn="r">
              <a:buNone/>
              <a:defRPr sz="1300">
                <a:solidFill>
                  <a:schemeClr val="dk1"/>
                </a:solidFill>
                <a:latin typeface="Economica"/>
                <a:ea typeface="Economica"/>
                <a:cs typeface="Economica"/>
                <a:sym typeface="Economica"/>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8.xml"/><Relationship Id="rId3" Type="http://schemas.openxmlformats.org/officeDocument/2006/relationships/image" Target="../media/image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4"/>
          <p:cNvSpPr txBox="1"/>
          <p:nvPr>
            <p:ph type="ctrTitle"/>
          </p:nvPr>
        </p:nvSpPr>
        <p:spPr>
          <a:xfrm>
            <a:off x="4059600" y="1925674"/>
            <a:ext cx="4072800" cy="2049600"/>
          </a:xfrm>
          <a:prstGeom prst="rect">
            <a:avLst/>
          </a:prstGeom>
          <a:noFill/>
          <a:ln>
            <a:noFill/>
          </a:ln>
        </p:spPr>
        <p:txBody>
          <a:bodyPr anchorCtr="0" anchor="b" bIns="0" lIns="91425" spcFirstLastPara="1" rIns="91425" wrap="square" tIns="45700">
            <a:noAutofit/>
          </a:bodyPr>
          <a:lstStyle/>
          <a:p>
            <a:pPr indent="0" lvl="0" marL="0" rtl="0" algn="l">
              <a:lnSpc>
                <a:spcPct val="90000"/>
              </a:lnSpc>
              <a:spcBef>
                <a:spcPts val="0"/>
              </a:spcBef>
              <a:spcAft>
                <a:spcPts val="0"/>
              </a:spcAft>
              <a:buClr>
                <a:schemeClr val="dk1"/>
              </a:buClr>
              <a:buSzPts val="6600"/>
              <a:buFont typeface="Gill Sans"/>
              <a:buNone/>
            </a:pPr>
            <a:r>
              <a:rPr lang="en-US"/>
              <a:t>Transition Stage of a Group</a:t>
            </a:r>
            <a:endParaRPr/>
          </a:p>
        </p:txBody>
      </p:sp>
      <p:sp>
        <p:nvSpPr>
          <p:cNvPr id="70" name="Google Shape;70;p14"/>
          <p:cNvSpPr txBox="1"/>
          <p:nvPr>
            <p:ph idx="1" type="subTitle"/>
          </p:nvPr>
        </p:nvSpPr>
        <p:spPr>
          <a:xfrm>
            <a:off x="4059600" y="4155440"/>
            <a:ext cx="4072800" cy="9351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SzPts val="1800"/>
              <a:buNone/>
            </a:pPr>
            <a:r>
              <a:rPr lang="en-US"/>
              <a:t>Chapter 7</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3"/>
          <p:cNvSpPr txBox="1"/>
          <p:nvPr>
            <p:ph type="title"/>
          </p:nvPr>
        </p:nvSpPr>
        <p:spPr>
          <a:xfrm>
            <a:off x="415600" y="421233"/>
            <a:ext cx="11360700" cy="1108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Gill Sans"/>
              <a:buNone/>
            </a:pPr>
            <a:r>
              <a:rPr lang="en-US"/>
              <a:t>Conflict in a Group</a:t>
            </a:r>
            <a:endParaRPr/>
          </a:p>
        </p:txBody>
      </p:sp>
      <p:sp>
        <p:nvSpPr>
          <p:cNvPr id="126" name="Google Shape;126;p23"/>
          <p:cNvSpPr txBox="1"/>
          <p:nvPr>
            <p:ph idx="1" type="body"/>
          </p:nvPr>
        </p:nvSpPr>
        <p:spPr>
          <a:xfrm>
            <a:off x="415600" y="1633633"/>
            <a:ext cx="11360700" cy="4472100"/>
          </a:xfrm>
          <a:prstGeom prst="rect">
            <a:avLst/>
          </a:prstGeom>
          <a:noFill/>
          <a:ln>
            <a:noFill/>
          </a:ln>
        </p:spPr>
        <p:txBody>
          <a:bodyPr anchorCtr="0" anchor="t" bIns="45700" lIns="91425" spcFirstLastPara="1" rIns="91425" wrap="square" tIns="45700">
            <a:noAutofit/>
          </a:bodyPr>
          <a:lstStyle/>
          <a:p>
            <a:pPr indent="-419100" lvl="0" marL="457200" rtl="0" algn="l">
              <a:lnSpc>
                <a:spcPct val="120000"/>
              </a:lnSpc>
              <a:spcBef>
                <a:spcPts val="0"/>
              </a:spcBef>
              <a:spcAft>
                <a:spcPts val="0"/>
              </a:spcAft>
              <a:buSzPts val="3000"/>
              <a:buChar char="●"/>
            </a:pPr>
            <a:r>
              <a:rPr lang="en-US" sz="3000"/>
              <a:t>Conflict – How to deal with this?</a:t>
            </a:r>
            <a:endParaRPr sz="3000"/>
          </a:p>
          <a:p>
            <a:pPr indent="-419100" lvl="0" marL="457200" rtl="0" algn="l">
              <a:lnSpc>
                <a:spcPct val="120000"/>
              </a:lnSpc>
              <a:spcBef>
                <a:spcPts val="0"/>
              </a:spcBef>
              <a:spcAft>
                <a:spcPts val="0"/>
              </a:spcAft>
              <a:buSzPts val="3000"/>
              <a:buChar char="●"/>
            </a:pPr>
            <a:r>
              <a:rPr lang="en-US" sz="3000"/>
              <a:t>Explore the issue and have members describe what Is happening for them internally. Observe, describe, participate (DBT Mindfulness).</a:t>
            </a:r>
            <a:endParaRPr sz="3000"/>
          </a:p>
          <a:p>
            <a:pPr indent="-419100" lvl="0" marL="457200" rtl="0" algn="l">
              <a:lnSpc>
                <a:spcPct val="120000"/>
              </a:lnSpc>
              <a:spcBef>
                <a:spcPts val="0"/>
              </a:spcBef>
              <a:spcAft>
                <a:spcPts val="0"/>
              </a:spcAft>
              <a:buSzPts val="3000"/>
              <a:buChar char="●"/>
            </a:pPr>
            <a:r>
              <a:rPr lang="en-US" sz="3000"/>
              <a:t>Confrontation. Open communication, help to discuss.</a:t>
            </a:r>
            <a:endParaRPr sz="3000"/>
          </a:p>
          <a:p>
            <a:pPr indent="-419100" lvl="0" marL="457200" rtl="0" algn="l">
              <a:lnSpc>
                <a:spcPct val="120000"/>
              </a:lnSpc>
              <a:spcBef>
                <a:spcPts val="0"/>
              </a:spcBef>
              <a:spcAft>
                <a:spcPts val="0"/>
              </a:spcAft>
              <a:buSzPts val="3000"/>
              <a:buChar char="●"/>
            </a:pPr>
            <a:r>
              <a:rPr lang="en-US" sz="3000"/>
              <a:t>Silence – What is the meaning of silence? Do you call on a silent person over and over? Pick up on non-verbals of quiet members.</a:t>
            </a:r>
            <a:endParaRPr sz="30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4"/>
          <p:cNvSpPr txBox="1"/>
          <p:nvPr>
            <p:ph type="title"/>
          </p:nvPr>
        </p:nvSpPr>
        <p:spPr>
          <a:xfrm>
            <a:off x="415600" y="421233"/>
            <a:ext cx="11360700" cy="1108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Gill Sans"/>
              <a:buNone/>
            </a:pPr>
            <a:r>
              <a:rPr lang="en-US"/>
              <a:t>Defensiveness and Reluctant Behavior</a:t>
            </a:r>
            <a:endParaRPr/>
          </a:p>
        </p:txBody>
      </p:sp>
      <p:sp>
        <p:nvSpPr>
          <p:cNvPr id="132" name="Google Shape;132;p24"/>
          <p:cNvSpPr txBox="1"/>
          <p:nvPr>
            <p:ph idx="1" type="body"/>
          </p:nvPr>
        </p:nvSpPr>
        <p:spPr>
          <a:xfrm>
            <a:off x="415600" y="1633633"/>
            <a:ext cx="11360700" cy="4472100"/>
          </a:xfrm>
          <a:prstGeom prst="rect">
            <a:avLst/>
          </a:prstGeom>
          <a:noFill/>
          <a:ln>
            <a:noFill/>
          </a:ln>
        </p:spPr>
        <p:txBody>
          <a:bodyPr anchorCtr="0" anchor="t" bIns="45700" lIns="91425" spcFirstLastPara="1" rIns="91425" wrap="square" tIns="45700">
            <a:noAutofit/>
          </a:bodyPr>
          <a:lstStyle/>
          <a:p>
            <a:pPr indent="-400050" lvl="0" marL="457200" rtl="0" algn="l">
              <a:lnSpc>
                <a:spcPct val="110000"/>
              </a:lnSpc>
              <a:spcBef>
                <a:spcPts val="1000"/>
              </a:spcBef>
              <a:spcAft>
                <a:spcPts val="0"/>
              </a:spcAft>
              <a:buSzPts val="2700"/>
              <a:buChar char="●"/>
            </a:pPr>
            <a:r>
              <a:rPr lang="en-US" sz="2700"/>
              <a:t>From a psychoanalytic perspective – resistance is defined as the individual’s reluctance to bring into conscious awareness threatening material that has been previously repressed or denied.</a:t>
            </a:r>
            <a:endParaRPr sz="2700"/>
          </a:p>
          <a:p>
            <a:pPr indent="-400050" lvl="0" marL="457200" rtl="0" algn="l">
              <a:lnSpc>
                <a:spcPct val="110000"/>
              </a:lnSpc>
              <a:spcBef>
                <a:spcPts val="0"/>
              </a:spcBef>
              <a:spcAft>
                <a:spcPts val="0"/>
              </a:spcAft>
              <a:buSzPts val="2700"/>
              <a:buChar char="●"/>
            </a:pPr>
            <a:r>
              <a:rPr lang="en-US" sz="2700"/>
              <a:t>Protection from anxiety.</a:t>
            </a:r>
            <a:endParaRPr sz="2700"/>
          </a:p>
          <a:p>
            <a:pPr indent="-400050" lvl="0" marL="457200" rtl="0" algn="l">
              <a:lnSpc>
                <a:spcPct val="110000"/>
              </a:lnSpc>
              <a:spcBef>
                <a:spcPts val="0"/>
              </a:spcBef>
              <a:spcAft>
                <a:spcPts val="0"/>
              </a:spcAft>
              <a:buSzPts val="2700"/>
              <a:buChar char="●"/>
            </a:pPr>
            <a:r>
              <a:rPr lang="en-US" sz="2700"/>
              <a:t>Coping strategy for the client.</a:t>
            </a:r>
            <a:endParaRPr sz="2700"/>
          </a:p>
          <a:p>
            <a:pPr indent="-400050" lvl="0" marL="457200" rtl="0" algn="l">
              <a:lnSpc>
                <a:spcPct val="110000"/>
              </a:lnSpc>
              <a:spcBef>
                <a:spcPts val="0"/>
              </a:spcBef>
              <a:spcAft>
                <a:spcPts val="0"/>
              </a:spcAft>
              <a:buSzPts val="2700"/>
              <a:buChar char="●"/>
            </a:pPr>
            <a:r>
              <a:rPr lang="en-US" sz="2700"/>
              <a:t>Detachment, distrust, diverting – are all examples of defensiveness.</a:t>
            </a:r>
            <a:endParaRPr sz="2700"/>
          </a:p>
          <a:p>
            <a:pPr indent="-400050" lvl="0" marL="457200" rtl="0" algn="l">
              <a:lnSpc>
                <a:spcPct val="110000"/>
              </a:lnSpc>
              <a:spcBef>
                <a:spcPts val="0"/>
              </a:spcBef>
              <a:spcAft>
                <a:spcPts val="0"/>
              </a:spcAft>
              <a:buSzPts val="2700"/>
              <a:buChar char="●"/>
            </a:pPr>
            <a:r>
              <a:rPr lang="en-US" sz="2700"/>
              <a:t>Group leader describes behaviors and how they feel – reflect back to the group.</a:t>
            </a:r>
            <a:endParaRPr sz="27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5"/>
          <p:cNvSpPr txBox="1"/>
          <p:nvPr>
            <p:ph type="title"/>
          </p:nvPr>
        </p:nvSpPr>
        <p:spPr>
          <a:xfrm>
            <a:off x="415600" y="421233"/>
            <a:ext cx="11360700" cy="1108500"/>
          </a:xfrm>
          <a:prstGeom prst="rect">
            <a:avLst/>
          </a:prstGeom>
        </p:spPr>
        <p:txBody>
          <a:bodyPr anchorCtr="0" anchor="b" bIns="121900" lIns="121900" spcFirstLastPara="1" rIns="121900" wrap="square" tIns="121900">
            <a:noAutofit/>
          </a:bodyPr>
          <a:lstStyle/>
          <a:p>
            <a:pPr indent="0" lvl="0" marL="0" rtl="0" algn="l">
              <a:spcBef>
                <a:spcPts val="0"/>
              </a:spcBef>
              <a:spcAft>
                <a:spcPts val="0"/>
              </a:spcAft>
              <a:buNone/>
            </a:pPr>
            <a:r>
              <a:rPr lang="en-US"/>
              <a:t>Reluctance in a Group</a:t>
            </a:r>
            <a:endParaRPr/>
          </a:p>
        </p:txBody>
      </p:sp>
      <p:sp>
        <p:nvSpPr>
          <p:cNvPr id="138" name="Google Shape;138;p25"/>
          <p:cNvSpPr txBox="1"/>
          <p:nvPr>
            <p:ph idx="1" type="body"/>
          </p:nvPr>
        </p:nvSpPr>
        <p:spPr>
          <a:xfrm>
            <a:off x="415600" y="1633633"/>
            <a:ext cx="11360700" cy="4472100"/>
          </a:xfrm>
          <a:prstGeom prst="rect">
            <a:avLst/>
          </a:prstGeom>
        </p:spPr>
        <p:txBody>
          <a:bodyPr anchorCtr="0" anchor="t" bIns="121900" lIns="121900" spcFirstLastPara="1" rIns="121900" wrap="square" tIns="121900">
            <a:noAutofit/>
          </a:bodyPr>
          <a:lstStyle/>
          <a:p>
            <a:pPr indent="-419100" lvl="0" marL="457200" rtl="0" algn="l">
              <a:spcBef>
                <a:spcPts val="0"/>
              </a:spcBef>
              <a:spcAft>
                <a:spcPts val="0"/>
              </a:spcAft>
              <a:buSzPts val="3000"/>
              <a:buChar char="●"/>
            </a:pPr>
            <a:r>
              <a:rPr lang="en-US" sz="3000"/>
              <a:t>Don’t label all </a:t>
            </a:r>
            <a:r>
              <a:rPr lang="en-US" sz="3000"/>
              <a:t>hesitations</a:t>
            </a:r>
            <a:r>
              <a:rPr lang="en-US" sz="3000"/>
              <a:t> as a sign of reluctance</a:t>
            </a:r>
            <a:endParaRPr sz="3000"/>
          </a:p>
          <a:p>
            <a:pPr indent="-419100" lvl="0" marL="457200" rtl="0" algn="l">
              <a:spcBef>
                <a:spcPts val="0"/>
              </a:spcBef>
              <a:spcAft>
                <a:spcPts val="0"/>
              </a:spcAft>
              <a:buSzPts val="3000"/>
              <a:buChar char="●"/>
            </a:pPr>
            <a:r>
              <a:rPr lang="en-US" sz="3000"/>
              <a:t>Respect reluctance- it may be serving a valuable function</a:t>
            </a:r>
            <a:endParaRPr sz="3000"/>
          </a:p>
          <a:p>
            <a:pPr indent="-419100" lvl="0" marL="457200" rtl="0" algn="l">
              <a:spcBef>
                <a:spcPts val="0"/>
              </a:spcBef>
              <a:spcAft>
                <a:spcPts val="0"/>
              </a:spcAft>
              <a:buSzPts val="3000"/>
              <a:buChar char="●"/>
            </a:pPr>
            <a:r>
              <a:rPr lang="en-US" sz="3000"/>
              <a:t>Invite members to explore the meaning of what appears to be resistance</a:t>
            </a:r>
            <a:endParaRPr sz="3000"/>
          </a:p>
          <a:p>
            <a:pPr indent="-419100" lvl="0" marL="457200" rtl="0" algn="l">
              <a:spcBef>
                <a:spcPts val="0"/>
              </a:spcBef>
              <a:spcAft>
                <a:spcPts val="0"/>
              </a:spcAft>
              <a:buSzPts val="3000"/>
              <a:buChar char="●"/>
            </a:pPr>
            <a:r>
              <a:rPr lang="en-US" sz="3000"/>
              <a:t>Describe behavior or members- avoid making too many interpretations</a:t>
            </a:r>
            <a:endParaRPr sz="3000"/>
          </a:p>
          <a:p>
            <a:pPr indent="-419100" lvl="0" marL="457200" rtl="0" algn="l">
              <a:spcBef>
                <a:spcPts val="0"/>
              </a:spcBef>
              <a:spcAft>
                <a:spcPts val="0"/>
              </a:spcAft>
              <a:buSzPts val="3000"/>
              <a:buChar char="●"/>
            </a:pPr>
            <a:r>
              <a:rPr lang="en-US" sz="3000"/>
              <a:t>View reluctance with interest, understanding and compassion</a:t>
            </a:r>
            <a:endParaRPr sz="30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6"/>
          <p:cNvSpPr txBox="1"/>
          <p:nvPr>
            <p:ph type="title"/>
          </p:nvPr>
        </p:nvSpPr>
        <p:spPr>
          <a:xfrm>
            <a:off x="415600" y="421233"/>
            <a:ext cx="11360700" cy="1108500"/>
          </a:xfrm>
          <a:prstGeom prst="rect">
            <a:avLst/>
          </a:prstGeom>
        </p:spPr>
        <p:txBody>
          <a:bodyPr anchorCtr="0" anchor="b" bIns="121900" lIns="121900" spcFirstLastPara="1" rIns="121900" wrap="square" tIns="121900">
            <a:noAutofit/>
          </a:bodyPr>
          <a:lstStyle/>
          <a:p>
            <a:pPr indent="0" lvl="0" marL="0" rtl="0" algn="l">
              <a:spcBef>
                <a:spcPts val="0"/>
              </a:spcBef>
              <a:spcAft>
                <a:spcPts val="0"/>
              </a:spcAft>
              <a:buNone/>
            </a:pPr>
            <a:r>
              <a:rPr lang="en-US"/>
              <a:t>Avoidance in a Group</a:t>
            </a:r>
            <a:endParaRPr/>
          </a:p>
        </p:txBody>
      </p:sp>
      <p:sp>
        <p:nvSpPr>
          <p:cNvPr id="144" name="Google Shape;144;p26"/>
          <p:cNvSpPr txBox="1"/>
          <p:nvPr>
            <p:ph idx="1" type="body"/>
          </p:nvPr>
        </p:nvSpPr>
        <p:spPr>
          <a:xfrm>
            <a:off x="415600" y="1633633"/>
            <a:ext cx="11360700" cy="4472100"/>
          </a:xfrm>
          <a:prstGeom prst="rect">
            <a:avLst/>
          </a:prstGeom>
        </p:spPr>
        <p:txBody>
          <a:bodyPr anchorCtr="0" anchor="t" bIns="121900" lIns="121900" spcFirstLastPara="1" rIns="121900" wrap="square" tIns="121900">
            <a:noAutofit/>
          </a:bodyPr>
          <a:lstStyle/>
          <a:p>
            <a:pPr indent="-438150" lvl="0" marL="457200" rtl="0" algn="l">
              <a:spcBef>
                <a:spcPts val="0"/>
              </a:spcBef>
              <a:spcAft>
                <a:spcPts val="0"/>
              </a:spcAft>
              <a:buSzPts val="3300"/>
              <a:buChar char="●"/>
            </a:pPr>
            <a:r>
              <a:rPr lang="en-US" sz="3700"/>
              <a:t>When an entire group chooses not to work and is unwilling to deal </a:t>
            </a:r>
            <a:r>
              <a:rPr lang="en-US" sz="3700"/>
              <a:t>with</a:t>
            </a:r>
            <a:r>
              <a:rPr lang="en-US" sz="3700"/>
              <a:t> several hidden agendas, it is important to:</a:t>
            </a:r>
            <a:endParaRPr sz="3700"/>
          </a:p>
          <a:p>
            <a:pPr indent="-406400" lvl="1" marL="914400" rtl="0" algn="l">
              <a:spcBef>
                <a:spcPts val="0"/>
              </a:spcBef>
              <a:spcAft>
                <a:spcPts val="0"/>
              </a:spcAft>
              <a:buSzPts val="2800"/>
              <a:buChar char="○"/>
            </a:pPr>
            <a:r>
              <a:rPr lang="en-US" sz="3200"/>
              <a:t>commit to face what is going on</a:t>
            </a:r>
            <a:endParaRPr sz="3200"/>
          </a:p>
          <a:p>
            <a:pPr indent="-406400" lvl="1" marL="914400" rtl="0" algn="l">
              <a:spcBef>
                <a:spcPts val="0"/>
              </a:spcBef>
              <a:spcAft>
                <a:spcPts val="0"/>
              </a:spcAft>
              <a:buSzPts val="2800"/>
              <a:buChar char="○"/>
            </a:pPr>
            <a:r>
              <a:rPr lang="en-US" sz="3200"/>
              <a:t>bring to the surface the hidden agendas</a:t>
            </a:r>
            <a:endParaRPr sz="3200"/>
          </a:p>
          <a:p>
            <a:pPr indent="-406400" lvl="1" marL="914400" rtl="0" algn="l">
              <a:spcBef>
                <a:spcPts val="0"/>
              </a:spcBef>
              <a:spcAft>
                <a:spcPts val="0"/>
              </a:spcAft>
              <a:buSzPts val="2800"/>
              <a:buChar char="○"/>
            </a:pPr>
            <a:r>
              <a:rPr lang="en-US" sz="3200"/>
              <a:t>refuse to give up</a:t>
            </a:r>
            <a:endParaRPr sz="3200"/>
          </a:p>
          <a:p>
            <a:pPr indent="-406400" lvl="1" marL="914400" rtl="0" algn="l">
              <a:spcBef>
                <a:spcPts val="0"/>
              </a:spcBef>
              <a:spcAft>
                <a:spcPts val="0"/>
              </a:spcAft>
              <a:buSzPts val="2800"/>
              <a:buChar char="○"/>
            </a:pPr>
            <a:r>
              <a:rPr lang="en-US" sz="3200"/>
              <a:t>not indulge in feelings of frustration and annoyance</a:t>
            </a:r>
            <a:endParaRPr sz="3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7"/>
          <p:cNvSpPr txBox="1"/>
          <p:nvPr>
            <p:ph type="title"/>
          </p:nvPr>
        </p:nvSpPr>
        <p:spPr>
          <a:xfrm>
            <a:off x="653667" y="600200"/>
            <a:ext cx="7838400" cy="5454300"/>
          </a:xfrm>
          <a:prstGeom prst="rect">
            <a:avLst/>
          </a:prstGeom>
        </p:spPr>
        <p:txBody>
          <a:bodyPr anchorCtr="0" anchor="ctr" bIns="121900" lIns="121900" spcFirstLastPara="1" rIns="121900" wrap="square" tIns="121900">
            <a:noAutofit/>
          </a:bodyPr>
          <a:lstStyle/>
          <a:p>
            <a:pPr indent="0" lvl="0" marL="0" rtl="0" algn="l">
              <a:spcBef>
                <a:spcPts val="600"/>
              </a:spcBef>
              <a:spcAft>
                <a:spcPts val="0"/>
              </a:spcAft>
              <a:buClr>
                <a:schemeClr val="dk1"/>
              </a:buClr>
              <a:buSzPts val="1100"/>
              <a:buFont typeface="Arial"/>
              <a:buNone/>
            </a:pPr>
            <a:r>
              <a:rPr lang="en-US" sz="2400">
                <a:latin typeface="Open Sans"/>
                <a:ea typeface="Open Sans"/>
                <a:cs typeface="Open Sans"/>
                <a:sym typeface="Open Sans"/>
              </a:rPr>
              <a:t>Case Vignette: Scott appears to seize every opportunity he has in the group to ventilate. It appears that he never runs out of personal issues that result in anger, tears, resentment, or some form of catharsis. A couple of other members approach you out of group and tell you they are uncomfortable with Scott’s emotionality, yet they are afraid to confront him because they don’t want to hurt him. Although they felt compassionate for a time, they are now beginning to distrust his continual display of emotion.</a:t>
            </a:r>
            <a:endParaRPr sz="2400">
              <a:latin typeface="Open Sans"/>
              <a:ea typeface="Open Sans"/>
              <a:cs typeface="Open Sans"/>
              <a:sym typeface="Open Sans"/>
            </a:endParaRPr>
          </a:p>
          <a:p>
            <a:pPr indent="0" lvl="0" marL="0" rtl="0" algn="l">
              <a:spcBef>
                <a:spcPts val="600"/>
              </a:spcBef>
              <a:spcAft>
                <a:spcPts val="0"/>
              </a:spcAft>
              <a:buClr>
                <a:schemeClr val="dk1"/>
              </a:buClr>
              <a:buSzPts val="1100"/>
              <a:buFont typeface="Arial"/>
              <a:buNone/>
            </a:pPr>
            <a:r>
              <a:rPr lang="en-US" sz="2400">
                <a:latin typeface="Open Sans"/>
                <a:ea typeface="Open Sans"/>
                <a:cs typeface="Open Sans"/>
                <a:sym typeface="Open Sans"/>
              </a:rPr>
              <a:t>	What would you say to the two members who approached you outside the group with these concerns about Scott? If you felt that Scott’s catharsis was a defense and a form of resistance, how would you work with him in group?</a:t>
            </a:r>
            <a:endParaRPr sz="2400">
              <a:latin typeface="Open Sans"/>
              <a:ea typeface="Open Sans"/>
              <a:cs typeface="Open Sans"/>
              <a:sym typeface="Open Sans"/>
            </a:endParaRPr>
          </a:p>
        </p:txBody>
      </p:sp>
      <p:pic>
        <p:nvPicPr>
          <p:cNvPr id="150" name="Google Shape;150;p27"/>
          <p:cNvPicPr preferRelativeResize="0"/>
          <p:nvPr/>
        </p:nvPicPr>
        <p:blipFill>
          <a:blip r:embed="rId3">
            <a:alphaModFix/>
          </a:blip>
          <a:stretch>
            <a:fillRect/>
          </a:stretch>
        </p:blipFill>
        <p:spPr>
          <a:xfrm>
            <a:off x="8644467" y="152400"/>
            <a:ext cx="3276600" cy="65532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8"/>
          <p:cNvSpPr txBox="1"/>
          <p:nvPr>
            <p:ph type="title"/>
          </p:nvPr>
        </p:nvSpPr>
        <p:spPr>
          <a:xfrm>
            <a:off x="415600" y="421233"/>
            <a:ext cx="11360700" cy="1108500"/>
          </a:xfrm>
          <a:prstGeom prst="rect">
            <a:avLst/>
          </a:prstGeom>
        </p:spPr>
        <p:txBody>
          <a:bodyPr anchorCtr="0" anchor="b" bIns="121900" lIns="121900" spcFirstLastPara="1" rIns="121900" wrap="square" tIns="121900">
            <a:noAutofit/>
          </a:bodyPr>
          <a:lstStyle/>
          <a:p>
            <a:pPr indent="0" lvl="0" marL="0" rtl="0" algn="l">
              <a:spcBef>
                <a:spcPts val="0"/>
              </a:spcBef>
              <a:spcAft>
                <a:spcPts val="0"/>
              </a:spcAft>
              <a:buNone/>
            </a:pPr>
            <a:r>
              <a:rPr lang="en-US"/>
              <a:t>Transference and Countertransference</a:t>
            </a:r>
            <a:endParaRPr/>
          </a:p>
        </p:txBody>
      </p:sp>
      <p:sp>
        <p:nvSpPr>
          <p:cNvPr id="156" name="Google Shape;156;p28"/>
          <p:cNvSpPr txBox="1"/>
          <p:nvPr>
            <p:ph idx="1" type="body"/>
          </p:nvPr>
        </p:nvSpPr>
        <p:spPr>
          <a:xfrm>
            <a:off x="415600" y="1633633"/>
            <a:ext cx="11360700" cy="4472100"/>
          </a:xfrm>
          <a:prstGeom prst="rect">
            <a:avLst/>
          </a:prstGeom>
        </p:spPr>
        <p:txBody>
          <a:bodyPr anchorCtr="0" anchor="t" bIns="121900" lIns="121900" spcFirstLastPara="1" rIns="121900" wrap="square" tIns="121900">
            <a:noAutofit/>
          </a:bodyPr>
          <a:lstStyle/>
          <a:p>
            <a:pPr indent="-400050" lvl="0" marL="457200" rtl="0" algn="l">
              <a:spcBef>
                <a:spcPts val="0"/>
              </a:spcBef>
              <a:spcAft>
                <a:spcPts val="0"/>
              </a:spcAft>
              <a:buSzPts val="2700"/>
              <a:buChar char="●"/>
            </a:pPr>
            <a:r>
              <a:rPr lang="en-US" sz="2700"/>
              <a:t>Transference: feelings members project onto the counselor, with care rooted in the members’ past relationships</a:t>
            </a:r>
            <a:endParaRPr sz="2700"/>
          </a:p>
          <a:p>
            <a:pPr indent="-400050" lvl="0" marL="457200" rtl="0" algn="l">
              <a:spcBef>
                <a:spcPts val="0"/>
              </a:spcBef>
              <a:spcAft>
                <a:spcPts val="0"/>
              </a:spcAft>
              <a:buSzPts val="2700"/>
              <a:buChar char="●"/>
            </a:pPr>
            <a:r>
              <a:rPr lang="en-US" sz="2700"/>
              <a:t>Countertransference: feelings aroused in the counselor by members, which are related more to unresolved conflict from other past or present relationships than to any feature of the </a:t>
            </a:r>
            <a:r>
              <a:rPr lang="en-US" sz="2700"/>
              <a:t>therapeutic</a:t>
            </a:r>
            <a:r>
              <a:rPr lang="en-US" sz="2700"/>
              <a:t> relationship</a:t>
            </a:r>
            <a:endParaRPr sz="2700"/>
          </a:p>
          <a:p>
            <a:pPr indent="-400050" lvl="0" marL="457200" rtl="0" algn="l">
              <a:spcBef>
                <a:spcPts val="0"/>
              </a:spcBef>
              <a:spcAft>
                <a:spcPts val="0"/>
              </a:spcAft>
              <a:buSzPts val="2700"/>
              <a:buChar char="●"/>
            </a:pPr>
            <a:r>
              <a:rPr lang="en-US" sz="2700"/>
              <a:t>A group context has the potential for MULTIPLE TRANSFERENCES.</a:t>
            </a:r>
            <a:endParaRPr sz="2700"/>
          </a:p>
          <a:p>
            <a:pPr indent="-368300" lvl="1" marL="914400" rtl="0" algn="l">
              <a:spcBef>
                <a:spcPts val="0"/>
              </a:spcBef>
              <a:spcAft>
                <a:spcPts val="0"/>
              </a:spcAft>
              <a:buSzPts val="2200"/>
              <a:buChar char="○"/>
            </a:pPr>
            <a:r>
              <a:rPr lang="en-US" sz="2200"/>
              <a:t>Feelings caN be productively explored so members become aware of how they are keeping these old patterns functional in present relationships</a:t>
            </a:r>
            <a:endParaRPr sz="22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9"/>
          <p:cNvSpPr txBox="1"/>
          <p:nvPr>
            <p:ph type="title"/>
          </p:nvPr>
        </p:nvSpPr>
        <p:spPr>
          <a:xfrm>
            <a:off x="415600" y="421233"/>
            <a:ext cx="11360700" cy="1108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Gill Sans"/>
              <a:buNone/>
            </a:pPr>
            <a:r>
              <a:rPr lang="en-US"/>
              <a:t>Leader Functions: Transition Stage</a:t>
            </a:r>
            <a:endParaRPr/>
          </a:p>
        </p:txBody>
      </p:sp>
      <p:sp>
        <p:nvSpPr>
          <p:cNvPr id="162" name="Google Shape;162;p29"/>
          <p:cNvSpPr txBox="1"/>
          <p:nvPr>
            <p:ph idx="1" type="body"/>
          </p:nvPr>
        </p:nvSpPr>
        <p:spPr>
          <a:xfrm>
            <a:off x="415600" y="1633633"/>
            <a:ext cx="11360700" cy="4472100"/>
          </a:xfrm>
          <a:prstGeom prst="rect">
            <a:avLst/>
          </a:prstGeom>
          <a:noFill/>
          <a:ln>
            <a:noFill/>
          </a:ln>
        </p:spPr>
        <p:txBody>
          <a:bodyPr anchorCtr="0" anchor="t" bIns="45700" lIns="91425" spcFirstLastPara="1" rIns="91425" wrap="square" tIns="45700">
            <a:noAutofit/>
          </a:bodyPr>
          <a:lstStyle/>
          <a:p>
            <a:pPr indent="-438150" lvl="0" marL="457200" rtl="0" algn="l">
              <a:lnSpc>
                <a:spcPct val="120000"/>
              </a:lnSpc>
              <a:spcBef>
                <a:spcPts val="1000"/>
              </a:spcBef>
              <a:spcAft>
                <a:spcPts val="0"/>
              </a:spcAft>
              <a:buSzPts val="3300"/>
              <a:buChar char="●"/>
            </a:pPr>
            <a:r>
              <a:rPr lang="en-US" sz="3100"/>
              <a:t>Show members the value of </a:t>
            </a:r>
            <a:r>
              <a:rPr lang="en-US" sz="3100"/>
              <a:t>dealing</a:t>
            </a:r>
            <a:r>
              <a:rPr lang="en-US" sz="3100"/>
              <a:t> fully with conflict</a:t>
            </a:r>
            <a:endParaRPr sz="3100"/>
          </a:p>
          <a:p>
            <a:pPr indent="-438150" lvl="0" marL="457200" rtl="0" algn="l">
              <a:lnSpc>
                <a:spcPct val="120000"/>
              </a:lnSpc>
              <a:spcBef>
                <a:spcPts val="0"/>
              </a:spcBef>
              <a:spcAft>
                <a:spcPts val="0"/>
              </a:spcAft>
              <a:buSzPts val="3300"/>
              <a:buChar char="●"/>
            </a:pPr>
            <a:r>
              <a:rPr lang="en-US" sz="3100"/>
              <a:t>Help members recognize their own defensive patterns</a:t>
            </a:r>
            <a:endParaRPr sz="3100"/>
          </a:p>
          <a:p>
            <a:pPr indent="-438150" lvl="0" marL="457200" rtl="0" algn="l">
              <a:lnSpc>
                <a:spcPct val="120000"/>
              </a:lnSpc>
              <a:spcBef>
                <a:spcPts val="0"/>
              </a:spcBef>
              <a:spcAft>
                <a:spcPts val="0"/>
              </a:spcAft>
              <a:buSzPts val="3300"/>
              <a:buChar char="●"/>
            </a:pPr>
            <a:r>
              <a:rPr lang="en-US" sz="3100"/>
              <a:t>Teach members to respect reluctance and to work constructively </a:t>
            </a:r>
            <a:r>
              <a:rPr lang="en-US" sz="3100"/>
              <a:t>with</a:t>
            </a:r>
            <a:r>
              <a:rPr lang="en-US" sz="3100"/>
              <a:t> the many forms it takes</a:t>
            </a:r>
            <a:endParaRPr sz="3100"/>
          </a:p>
          <a:p>
            <a:pPr indent="-438150" lvl="0" marL="457200" rtl="0" algn="l">
              <a:lnSpc>
                <a:spcPct val="120000"/>
              </a:lnSpc>
              <a:spcBef>
                <a:spcPts val="0"/>
              </a:spcBef>
              <a:spcAft>
                <a:spcPts val="0"/>
              </a:spcAft>
              <a:buSzPts val="3300"/>
              <a:buChar char="●"/>
            </a:pPr>
            <a:r>
              <a:rPr lang="en-US" sz="3100"/>
              <a:t>Model how to deal directly and tactfully </a:t>
            </a:r>
            <a:r>
              <a:rPr lang="en-US" sz="3100"/>
              <a:t>with</a:t>
            </a:r>
            <a:r>
              <a:rPr lang="en-US" sz="3100"/>
              <a:t> any challenge</a:t>
            </a:r>
            <a:endParaRPr sz="3100"/>
          </a:p>
          <a:p>
            <a:pPr indent="-438150" lvl="0" marL="457200" rtl="0" algn="l">
              <a:lnSpc>
                <a:spcPct val="120000"/>
              </a:lnSpc>
              <a:spcBef>
                <a:spcPts val="0"/>
              </a:spcBef>
              <a:spcAft>
                <a:spcPts val="0"/>
              </a:spcAft>
              <a:buSzPts val="3300"/>
              <a:buChar char="●"/>
            </a:pPr>
            <a:r>
              <a:rPr lang="en-US" sz="3100"/>
              <a:t>Encourage Members to express reactions that pertain to here-and-now happenings in the group</a:t>
            </a:r>
            <a:endParaRPr sz="31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0"/>
          <p:cNvSpPr txBox="1"/>
          <p:nvPr>
            <p:ph type="title"/>
          </p:nvPr>
        </p:nvSpPr>
        <p:spPr>
          <a:xfrm>
            <a:off x="415600" y="421233"/>
            <a:ext cx="11360700" cy="1108500"/>
          </a:xfrm>
          <a:prstGeom prst="rect">
            <a:avLst/>
          </a:prstGeom>
        </p:spPr>
        <p:txBody>
          <a:bodyPr anchorCtr="0" anchor="b" bIns="121900" lIns="121900" spcFirstLastPara="1" rIns="121900" wrap="square" tIns="121900">
            <a:noAutofit/>
          </a:bodyPr>
          <a:lstStyle/>
          <a:p>
            <a:pPr indent="0" lvl="0" marL="0" rtl="0" algn="l">
              <a:spcBef>
                <a:spcPts val="0"/>
              </a:spcBef>
              <a:spcAft>
                <a:spcPts val="0"/>
              </a:spcAft>
              <a:buNone/>
            </a:pPr>
            <a:r>
              <a:rPr lang="en-US"/>
              <a:t>Member Functions: Transition Stage</a:t>
            </a:r>
            <a:endParaRPr/>
          </a:p>
        </p:txBody>
      </p:sp>
      <p:sp>
        <p:nvSpPr>
          <p:cNvPr id="168" name="Google Shape;168;p30"/>
          <p:cNvSpPr txBox="1"/>
          <p:nvPr>
            <p:ph idx="1" type="body"/>
          </p:nvPr>
        </p:nvSpPr>
        <p:spPr>
          <a:xfrm>
            <a:off x="415600" y="1633633"/>
            <a:ext cx="11360700" cy="4472100"/>
          </a:xfrm>
          <a:prstGeom prst="rect">
            <a:avLst/>
          </a:prstGeom>
        </p:spPr>
        <p:txBody>
          <a:bodyPr anchorCtr="0" anchor="t" bIns="121900" lIns="121900" spcFirstLastPara="1" rIns="121900" wrap="square" tIns="121900">
            <a:noAutofit/>
          </a:bodyPr>
          <a:lstStyle/>
          <a:p>
            <a:pPr indent="-444500" lvl="0" marL="457200" rtl="0" algn="l">
              <a:spcBef>
                <a:spcPts val="0"/>
              </a:spcBef>
              <a:spcAft>
                <a:spcPts val="0"/>
              </a:spcAft>
              <a:buSzPts val="3400"/>
              <a:buChar char="●"/>
            </a:pPr>
            <a:r>
              <a:rPr lang="en-US" sz="3400"/>
              <a:t>Express persistent reactions and deal with what is occuring in the group</a:t>
            </a:r>
            <a:endParaRPr sz="3400"/>
          </a:p>
          <a:p>
            <a:pPr indent="-444500" lvl="0" marL="457200" rtl="0" algn="l">
              <a:spcBef>
                <a:spcPts val="0"/>
              </a:spcBef>
              <a:spcAft>
                <a:spcPts val="0"/>
              </a:spcAft>
              <a:buSzPts val="3400"/>
              <a:buChar char="●"/>
            </a:pPr>
            <a:r>
              <a:rPr lang="en-US" sz="3400"/>
              <a:t>Respect their own defenses but work with them</a:t>
            </a:r>
            <a:endParaRPr sz="3400"/>
          </a:p>
          <a:p>
            <a:pPr indent="-444500" lvl="0" marL="457200" rtl="0" algn="l">
              <a:spcBef>
                <a:spcPts val="0"/>
              </a:spcBef>
              <a:spcAft>
                <a:spcPts val="0"/>
              </a:spcAft>
              <a:buSzPts val="3400"/>
              <a:buChar char="●"/>
            </a:pPr>
            <a:r>
              <a:rPr lang="en-US" sz="3400"/>
              <a:t>move from dependence to independence</a:t>
            </a:r>
            <a:endParaRPr sz="3400"/>
          </a:p>
          <a:p>
            <a:pPr indent="-444500" lvl="0" marL="457200" rtl="0" algn="l">
              <a:spcBef>
                <a:spcPts val="0"/>
              </a:spcBef>
              <a:spcAft>
                <a:spcPts val="0"/>
              </a:spcAft>
              <a:buSzPts val="3400"/>
              <a:buChar char="●"/>
            </a:pPr>
            <a:r>
              <a:rPr lang="en-US" sz="3400"/>
              <a:t>learn how to confront others constructively</a:t>
            </a:r>
            <a:endParaRPr sz="3400"/>
          </a:p>
          <a:p>
            <a:pPr indent="-444500" lvl="0" marL="457200" rtl="0" algn="l">
              <a:spcBef>
                <a:spcPts val="0"/>
              </a:spcBef>
              <a:spcAft>
                <a:spcPts val="0"/>
              </a:spcAft>
              <a:buSzPts val="3400"/>
              <a:buChar char="●"/>
            </a:pPr>
            <a:r>
              <a:rPr lang="en-US" sz="3400"/>
              <a:t>work through conflicts rather than remain silent or form subgroups outside of sessions</a:t>
            </a:r>
            <a:endParaRPr sz="34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1"/>
          <p:cNvSpPr txBox="1"/>
          <p:nvPr>
            <p:ph idx="1" type="body"/>
          </p:nvPr>
        </p:nvSpPr>
        <p:spPr>
          <a:xfrm>
            <a:off x="426000" y="5012950"/>
            <a:ext cx="11247600" cy="1410600"/>
          </a:xfrm>
          <a:prstGeom prst="rect">
            <a:avLst/>
          </a:prstGeom>
        </p:spPr>
        <p:txBody>
          <a:bodyPr anchorCtr="0" anchor="ctr" bIns="121900" lIns="121900" spcFirstLastPara="1" rIns="121900" wrap="square" tIns="121900">
            <a:noAutofit/>
          </a:bodyPr>
          <a:lstStyle/>
          <a:p>
            <a:pPr indent="0" lvl="0" marL="228600" rtl="0" algn="l">
              <a:spcBef>
                <a:spcPts val="0"/>
              </a:spcBef>
              <a:spcAft>
                <a:spcPts val="0"/>
              </a:spcAft>
              <a:buNone/>
            </a:pPr>
            <a:r>
              <a:rPr lang="en-US" sz="2300">
                <a:latin typeface="Open Sans"/>
                <a:ea typeface="Open Sans"/>
                <a:cs typeface="Open Sans"/>
                <a:sym typeface="Open Sans"/>
              </a:rPr>
              <a:t>To what degree do you think your modeling as a group leader influences the willingness of members to recognize and deal with the various forms of resistance during the transition stage?</a:t>
            </a:r>
            <a:endParaRPr sz="4400">
              <a:latin typeface="Open Sans"/>
              <a:ea typeface="Open Sans"/>
              <a:cs typeface="Open Sans"/>
              <a:sym typeface="Open Sans"/>
            </a:endParaRPr>
          </a:p>
        </p:txBody>
      </p:sp>
      <p:pic>
        <p:nvPicPr>
          <p:cNvPr id="174" name="Google Shape;174;p31"/>
          <p:cNvPicPr preferRelativeResize="0"/>
          <p:nvPr/>
        </p:nvPicPr>
        <p:blipFill>
          <a:blip r:embed="rId3">
            <a:alphaModFix/>
          </a:blip>
          <a:stretch>
            <a:fillRect/>
          </a:stretch>
        </p:blipFill>
        <p:spPr>
          <a:xfrm>
            <a:off x="3960725" y="304800"/>
            <a:ext cx="4178145" cy="47081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32"/>
          <p:cNvSpPr txBox="1"/>
          <p:nvPr>
            <p:ph type="title"/>
          </p:nvPr>
        </p:nvSpPr>
        <p:spPr>
          <a:xfrm>
            <a:off x="354000" y="1239033"/>
            <a:ext cx="5393700" cy="2381700"/>
          </a:xfrm>
          <a:prstGeom prst="rect">
            <a:avLst/>
          </a:prstGeom>
        </p:spPr>
        <p:txBody>
          <a:bodyPr anchorCtr="0" anchor="b" bIns="121900" lIns="121900" spcFirstLastPara="1" rIns="121900" wrap="square" tIns="121900">
            <a:noAutofit/>
          </a:bodyPr>
          <a:lstStyle/>
          <a:p>
            <a:pPr indent="0" lvl="0" marL="0" rtl="0" algn="ctr">
              <a:spcBef>
                <a:spcPts val="0"/>
              </a:spcBef>
              <a:spcAft>
                <a:spcPts val="0"/>
              </a:spcAft>
              <a:buNone/>
            </a:pPr>
            <a:r>
              <a:rPr lang="en-US"/>
              <a:t>Assignment:</a:t>
            </a:r>
            <a:endParaRPr/>
          </a:p>
        </p:txBody>
      </p:sp>
      <p:sp>
        <p:nvSpPr>
          <p:cNvPr id="180" name="Google Shape;180;p32"/>
          <p:cNvSpPr txBox="1"/>
          <p:nvPr>
            <p:ph idx="1" type="subTitle"/>
          </p:nvPr>
        </p:nvSpPr>
        <p:spPr>
          <a:xfrm>
            <a:off x="354000" y="3692001"/>
            <a:ext cx="5393700" cy="2098800"/>
          </a:xfrm>
          <a:prstGeom prst="rect">
            <a:avLst/>
          </a:prstGeom>
        </p:spPr>
        <p:txBody>
          <a:bodyPr anchorCtr="0" anchor="t" bIns="121900" lIns="121900" spcFirstLastPara="1" rIns="121900" wrap="square" tIns="121900">
            <a:noAutofit/>
          </a:bodyPr>
          <a:lstStyle/>
          <a:p>
            <a:pPr indent="0" lvl="0" marL="0" rtl="0" algn="ctr">
              <a:spcBef>
                <a:spcPts val="0"/>
              </a:spcBef>
              <a:spcAft>
                <a:spcPts val="0"/>
              </a:spcAft>
              <a:buNone/>
            </a:pPr>
            <a:r>
              <a:rPr lang="en-US"/>
              <a:t>For next class...</a:t>
            </a:r>
            <a:endParaRPr/>
          </a:p>
        </p:txBody>
      </p:sp>
      <p:sp>
        <p:nvSpPr>
          <p:cNvPr id="181" name="Google Shape;181;p32"/>
          <p:cNvSpPr txBox="1"/>
          <p:nvPr>
            <p:ph idx="2" type="body"/>
          </p:nvPr>
        </p:nvSpPr>
        <p:spPr>
          <a:xfrm>
            <a:off x="6586000" y="965600"/>
            <a:ext cx="5115900" cy="4926900"/>
          </a:xfrm>
          <a:prstGeom prst="rect">
            <a:avLst/>
          </a:prstGeom>
        </p:spPr>
        <p:txBody>
          <a:bodyPr anchorCtr="0" anchor="ctr" bIns="121900" lIns="121900" spcFirstLastPara="1" rIns="121900" wrap="square" tIns="121900">
            <a:noAutofit/>
          </a:bodyPr>
          <a:lstStyle/>
          <a:p>
            <a:pPr indent="-381000" lvl="0" marL="457200" rtl="0" algn="l">
              <a:lnSpc>
                <a:spcPct val="100000"/>
              </a:lnSpc>
              <a:spcBef>
                <a:spcPts val="0"/>
              </a:spcBef>
              <a:spcAft>
                <a:spcPts val="0"/>
              </a:spcAft>
              <a:buClr>
                <a:schemeClr val="dk1"/>
              </a:buClr>
              <a:buSzPts val="2400"/>
              <a:buChar char="●"/>
            </a:pPr>
            <a:r>
              <a:rPr lang="en-US">
                <a:solidFill>
                  <a:schemeClr val="dk1"/>
                </a:solidFill>
              </a:rPr>
              <a:t>Read Chapter 8</a:t>
            </a:r>
            <a:endParaRPr>
              <a:solidFill>
                <a:schemeClr val="dk1"/>
              </a:solidFill>
            </a:endParaRPr>
          </a:p>
          <a:p>
            <a:pPr indent="-381000" lvl="0" marL="457200" rtl="0" algn="l">
              <a:lnSpc>
                <a:spcPct val="100000"/>
              </a:lnSpc>
              <a:spcBef>
                <a:spcPts val="0"/>
              </a:spcBef>
              <a:spcAft>
                <a:spcPts val="0"/>
              </a:spcAft>
              <a:buClr>
                <a:schemeClr val="dk1"/>
              </a:buClr>
              <a:buSzPts val="2400"/>
              <a:buChar char="●"/>
            </a:pPr>
            <a:r>
              <a:rPr lang="en-US">
                <a:solidFill>
                  <a:schemeClr val="dk1"/>
                </a:solidFill>
              </a:rPr>
              <a:t>Work on Assignment #3 Due Next Class</a:t>
            </a:r>
            <a:endParaRPr>
              <a:solidFill>
                <a:schemeClr val="dk1"/>
              </a:solidFill>
            </a:endParaRPr>
          </a:p>
          <a:p>
            <a:pPr indent="-381000" lvl="0" marL="457200" rtl="0" algn="l">
              <a:lnSpc>
                <a:spcPct val="100000"/>
              </a:lnSpc>
              <a:spcBef>
                <a:spcPts val="0"/>
              </a:spcBef>
              <a:spcAft>
                <a:spcPts val="0"/>
              </a:spcAft>
              <a:buClr>
                <a:schemeClr val="dk1"/>
              </a:buClr>
              <a:buSzPts val="2400"/>
              <a:buChar char="●"/>
            </a:pPr>
            <a:r>
              <a:rPr lang="en-US">
                <a:solidFill>
                  <a:schemeClr val="dk1"/>
                </a:solidFill>
              </a:rPr>
              <a:t>Research a coping skill for mood regulation and be prepared to share with the class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5"/>
          <p:cNvSpPr txBox="1"/>
          <p:nvPr>
            <p:ph type="title"/>
          </p:nvPr>
        </p:nvSpPr>
        <p:spPr>
          <a:xfrm>
            <a:off x="354000" y="1239033"/>
            <a:ext cx="5393700" cy="2381700"/>
          </a:xfrm>
          <a:prstGeom prst="rect">
            <a:avLst/>
          </a:prstGeom>
        </p:spPr>
        <p:txBody>
          <a:bodyPr anchorCtr="0" anchor="b" bIns="121900" lIns="121900" spcFirstLastPara="1" rIns="121900" wrap="square" tIns="121900">
            <a:noAutofit/>
          </a:bodyPr>
          <a:lstStyle/>
          <a:p>
            <a:pPr indent="0" lvl="0" marL="0" rtl="0" algn="ctr">
              <a:spcBef>
                <a:spcPts val="0"/>
              </a:spcBef>
              <a:spcAft>
                <a:spcPts val="0"/>
              </a:spcAft>
              <a:buNone/>
            </a:pPr>
            <a:r>
              <a:rPr lang="en-US"/>
              <a:t>Main Objectives:</a:t>
            </a:r>
            <a:endParaRPr/>
          </a:p>
        </p:txBody>
      </p:sp>
      <p:sp>
        <p:nvSpPr>
          <p:cNvPr id="76" name="Google Shape;76;p15"/>
          <p:cNvSpPr txBox="1"/>
          <p:nvPr>
            <p:ph idx="1" type="subTitle"/>
          </p:nvPr>
        </p:nvSpPr>
        <p:spPr>
          <a:xfrm>
            <a:off x="354000" y="3692001"/>
            <a:ext cx="5393700" cy="2098800"/>
          </a:xfrm>
          <a:prstGeom prst="rect">
            <a:avLst/>
          </a:prstGeom>
        </p:spPr>
        <p:txBody>
          <a:bodyPr anchorCtr="0" anchor="t" bIns="121900" lIns="121900" spcFirstLastPara="1" rIns="121900" wrap="square" tIns="121900">
            <a:noAutofit/>
          </a:bodyPr>
          <a:lstStyle/>
          <a:p>
            <a:pPr indent="0" lvl="0" marL="0" rtl="0" algn="ctr">
              <a:spcBef>
                <a:spcPts val="0"/>
              </a:spcBef>
              <a:spcAft>
                <a:spcPts val="0"/>
              </a:spcAft>
              <a:buNone/>
            </a:pPr>
            <a:r>
              <a:rPr lang="en-US"/>
              <a:t>Chapter 7</a:t>
            </a:r>
            <a:endParaRPr/>
          </a:p>
        </p:txBody>
      </p:sp>
      <p:sp>
        <p:nvSpPr>
          <p:cNvPr id="77" name="Google Shape;77;p15"/>
          <p:cNvSpPr txBox="1"/>
          <p:nvPr>
            <p:ph idx="2" type="body"/>
          </p:nvPr>
        </p:nvSpPr>
        <p:spPr>
          <a:xfrm>
            <a:off x="6586000" y="965600"/>
            <a:ext cx="5115900" cy="4926900"/>
          </a:xfrm>
          <a:prstGeom prst="rect">
            <a:avLst/>
          </a:prstGeom>
        </p:spPr>
        <p:txBody>
          <a:bodyPr anchorCtr="0" anchor="ctr" bIns="121900" lIns="121900" spcFirstLastPara="1" rIns="121900" wrap="square" tIns="121900">
            <a:noAutofit/>
          </a:bodyPr>
          <a:lstStyle/>
          <a:p>
            <a:pPr indent="-336550" lvl="0" marL="228600" rtl="0" algn="l">
              <a:lnSpc>
                <a:spcPct val="100000"/>
              </a:lnSpc>
              <a:spcBef>
                <a:spcPts val="0"/>
              </a:spcBef>
              <a:spcAft>
                <a:spcPts val="0"/>
              </a:spcAft>
              <a:buClr>
                <a:schemeClr val="dk1"/>
              </a:buClr>
              <a:buSzPts val="1700"/>
              <a:buFont typeface="Open Sans"/>
              <a:buAutoNum type="arabicPeriod"/>
            </a:pPr>
            <a:r>
              <a:rPr lang="en-US" sz="1700">
                <a:solidFill>
                  <a:schemeClr val="dk1"/>
                </a:solidFill>
              </a:rPr>
              <a:t>to identify and define the key characteristics of a group during the transition stage</a:t>
            </a:r>
            <a:endParaRPr sz="1700">
              <a:solidFill>
                <a:schemeClr val="dk1"/>
              </a:solidFill>
            </a:endParaRPr>
          </a:p>
          <a:p>
            <a:pPr indent="-336550" lvl="0" marL="228600" rtl="0" algn="l">
              <a:lnSpc>
                <a:spcPct val="100000"/>
              </a:lnSpc>
              <a:spcBef>
                <a:spcPts val="0"/>
              </a:spcBef>
              <a:spcAft>
                <a:spcPts val="0"/>
              </a:spcAft>
              <a:buClr>
                <a:schemeClr val="dk1"/>
              </a:buClr>
              <a:buSzPts val="1700"/>
              <a:buFont typeface="Open Sans"/>
              <a:buAutoNum type="arabicPeriod"/>
            </a:pPr>
            <a:r>
              <a:rPr lang="en-US" sz="1700">
                <a:solidFill>
                  <a:schemeClr val="dk1"/>
                </a:solidFill>
              </a:rPr>
              <a:t>to clarify ways of effectively dealing with conflict and confrontation in a group</a:t>
            </a:r>
            <a:endParaRPr sz="1700">
              <a:solidFill>
                <a:schemeClr val="dk1"/>
              </a:solidFill>
            </a:endParaRPr>
          </a:p>
          <a:p>
            <a:pPr indent="-336550" lvl="0" marL="228600" rtl="0" algn="l">
              <a:lnSpc>
                <a:spcPct val="100000"/>
              </a:lnSpc>
              <a:spcBef>
                <a:spcPts val="0"/>
              </a:spcBef>
              <a:spcAft>
                <a:spcPts val="0"/>
              </a:spcAft>
              <a:buClr>
                <a:schemeClr val="dk1"/>
              </a:buClr>
              <a:buSzPts val="1700"/>
              <a:buFont typeface="Open Sans"/>
              <a:buAutoNum type="arabicPeriod"/>
            </a:pPr>
            <a:r>
              <a:rPr lang="en-US" sz="1700">
                <a:solidFill>
                  <a:schemeClr val="dk1"/>
                </a:solidFill>
              </a:rPr>
              <a:t>to provide a critical analysis of the concept of resistance</a:t>
            </a:r>
            <a:endParaRPr sz="1700">
              <a:solidFill>
                <a:schemeClr val="dk1"/>
              </a:solidFill>
            </a:endParaRPr>
          </a:p>
          <a:p>
            <a:pPr indent="-336550" lvl="0" marL="228600" rtl="0" algn="l">
              <a:lnSpc>
                <a:spcPct val="100000"/>
              </a:lnSpc>
              <a:spcBef>
                <a:spcPts val="0"/>
              </a:spcBef>
              <a:spcAft>
                <a:spcPts val="0"/>
              </a:spcAft>
              <a:buClr>
                <a:schemeClr val="dk1"/>
              </a:buClr>
              <a:buSzPts val="1700"/>
              <a:buFont typeface="Open Sans"/>
              <a:buAutoNum type="arabicPeriod"/>
            </a:pPr>
            <a:r>
              <a:rPr lang="en-US" sz="1700">
                <a:solidFill>
                  <a:schemeClr val="dk1"/>
                </a:solidFill>
              </a:rPr>
              <a:t>to offer a framework for reconceptualizing the notion of resistance</a:t>
            </a:r>
            <a:endParaRPr sz="1700">
              <a:solidFill>
                <a:schemeClr val="dk1"/>
              </a:solidFill>
            </a:endParaRPr>
          </a:p>
          <a:p>
            <a:pPr indent="-336550" lvl="0" marL="228600" rtl="0" algn="l">
              <a:lnSpc>
                <a:spcPct val="100000"/>
              </a:lnSpc>
              <a:spcBef>
                <a:spcPts val="0"/>
              </a:spcBef>
              <a:spcAft>
                <a:spcPts val="0"/>
              </a:spcAft>
              <a:buClr>
                <a:schemeClr val="dk1"/>
              </a:buClr>
              <a:buSzPts val="1700"/>
              <a:buFont typeface="Open Sans"/>
              <a:buAutoNum type="arabicPeriod"/>
            </a:pPr>
            <a:r>
              <a:rPr lang="en-US" sz="1700">
                <a:solidFill>
                  <a:schemeClr val="dk1"/>
                </a:solidFill>
              </a:rPr>
              <a:t>to suggest alternative attitudes and behaviors for leaders who are faced with defensive behaviors of members</a:t>
            </a:r>
            <a:endParaRPr sz="1700">
              <a:solidFill>
                <a:schemeClr val="dk1"/>
              </a:solidFill>
            </a:endParaRPr>
          </a:p>
          <a:p>
            <a:pPr indent="-336550" lvl="0" marL="228600" rtl="0" algn="l">
              <a:lnSpc>
                <a:spcPct val="100000"/>
              </a:lnSpc>
              <a:spcBef>
                <a:spcPts val="0"/>
              </a:spcBef>
              <a:spcAft>
                <a:spcPts val="0"/>
              </a:spcAft>
              <a:buClr>
                <a:schemeClr val="dk1"/>
              </a:buClr>
              <a:buSzPts val="1700"/>
              <a:buFont typeface="Open Sans"/>
              <a:buAutoNum type="arabicPeriod"/>
            </a:pPr>
            <a:r>
              <a:rPr lang="en-US" sz="1700">
                <a:solidFill>
                  <a:schemeClr val="dk1"/>
                </a:solidFill>
              </a:rPr>
              <a:t>to identify the dynamics associated with a range of problematic behaviors displayed by group members</a:t>
            </a:r>
            <a:endParaRPr sz="1700">
              <a:solidFill>
                <a:schemeClr val="dk1"/>
              </a:solidFill>
            </a:endParaRPr>
          </a:p>
          <a:p>
            <a:pPr indent="-336550" lvl="0" marL="228600" rtl="0" algn="l">
              <a:lnSpc>
                <a:spcPct val="100000"/>
              </a:lnSpc>
              <a:spcBef>
                <a:spcPts val="0"/>
              </a:spcBef>
              <a:spcAft>
                <a:spcPts val="0"/>
              </a:spcAft>
              <a:buClr>
                <a:schemeClr val="dk1"/>
              </a:buClr>
              <a:buSzPts val="1700"/>
              <a:buFont typeface="Open Sans"/>
              <a:buAutoNum type="arabicPeriod"/>
            </a:pPr>
            <a:r>
              <a:rPr lang="en-US" sz="1700">
                <a:solidFill>
                  <a:schemeClr val="dk1"/>
                </a:solidFill>
              </a:rPr>
              <a:t>to describe behaviors indicating avoidance by the whole group</a:t>
            </a:r>
            <a:endParaRPr sz="1700">
              <a:solidFill>
                <a:schemeClr val="dk1"/>
              </a:solidFill>
            </a:endParaRPr>
          </a:p>
          <a:p>
            <a:pPr indent="-336550" lvl="0" marL="228600" rtl="0" algn="l">
              <a:lnSpc>
                <a:spcPct val="100000"/>
              </a:lnSpc>
              <a:spcBef>
                <a:spcPts val="0"/>
              </a:spcBef>
              <a:spcAft>
                <a:spcPts val="0"/>
              </a:spcAft>
              <a:buClr>
                <a:schemeClr val="dk1"/>
              </a:buClr>
              <a:buSzPts val="1700"/>
              <a:buFont typeface="Open Sans"/>
              <a:buAutoNum type="arabicPeriod"/>
            </a:pPr>
            <a:r>
              <a:rPr lang="en-US" sz="1700">
                <a:solidFill>
                  <a:schemeClr val="dk1"/>
                </a:solidFill>
              </a:rPr>
              <a:t>to review the research finding pertaining to effective leadership</a:t>
            </a:r>
            <a:endParaRPr sz="17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33"/>
          <p:cNvSpPr txBox="1"/>
          <p:nvPr>
            <p:ph type="title"/>
          </p:nvPr>
        </p:nvSpPr>
        <p:spPr>
          <a:xfrm>
            <a:off x="4989749" y="600200"/>
            <a:ext cx="6612300" cy="5454300"/>
          </a:xfrm>
          <a:prstGeom prst="rect">
            <a:avLst/>
          </a:prstGeom>
        </p:spPr>
        <p:txBody>
          <a:bodyPr anchorCtr="0" anchor="t" bIns="121900" lIns="121900" spcFirstLastPara="1" rIns="121900" wrap="square" tIns="121900">
            <a:noAutofit/>
          </a:bodyPr>
          <a:lstStyle/>
          <a:p>
            <a:pPr indent="-406400" lvl="0" marL="457200" rtl="0" algn="l">
              <a:lnSpc>
                <a:spcPct val="107916"/>
              </a:lnSpc>
              <a:spcBef>
                <a:spcPts val="0"/>
              </a:spcBef>
              <a:spcAft>
                <a:spcPts val="0"/>
              </a:spcAft>
              <a:buSzPts val="2800"/>
              <a:buFont typeface="Open Sans"/>
              <a:buAutoNum type="arabicPeriod"/>
            </a:pPr>
            <a:r>
              <a:rPr lang="en-US" sz="2800">
                <a:latin typeface="Open Sans"/>
                <a:ea typeface="Open Sans"/>
                <a:cs typeface="Open Sans"/>
                <a:sym typeface="Open Sans"/>
              </a:rPr>
              <a:t>What are the major differences between a working group and a non-working group? Between a working and non-working member?</a:t>
            </a:r>
            <a:endParaRPr sz="2800" u="sng">
              <a:latin typeface="Open Sans"/>
              <a:ea typeface="Open Sans"/>
              <a:cs typeface="Open Sans"/>
              <a:sym typeface="Open Sans"/>
            </a:endParaRPr>
          </a:p>
          <a:p>
            <a:pPr indent="-406400" lvl="0" marL="457200" rtl="0" algn="l">
              <a:lnSpc>
                <a:spcPct val="107916"/>
              </a:lnSpc>
              <a:spcBef>
                <a:spcPts val="0"/>
              </a:spcBef>
              <a:spcAft>
                <a:spcPts val="0"/>
              </a:spcAft>
              <a:buSzPts val="2800"/>
              <a:buFont typeface="Open Sans"/>
              <a:buAutoNum type="arabicPeriod"/>
            </a:pPr>
            <a:r>
              <a:rPr lang="en-US" sz="2800">
                <a:latin typeface="Open Sans"/>
                <a:ea typeface="Open Sans"/>
                <a:cs typeface="Open Sans"/>
                <a:sym typeface="Open Sans"/>
              </a:rPr>
              <a:t>What are three major therapeutic factors that bring about change in clients?</a:t>
            </a:r>
            <a:endParaRPr sz="2800" u="sng">
              <a:latin typeface="Open Sans"/>
              <a:ea typeface="Open Sans"/>
              <a:cs typeface="Open Sans"/>
              <a:sym typeface="Open Sans"/>
            </a:endParaRPr>
          </a:p>
          <a:p>
            <a:pPr indent="-406400" lvl="0" marL="457200" rtl="0" algn="l">
              <a:lnSpc>
                <a:spcPct val="107916"/>
              </a:lnSpc>
              <a:spcBef>
                <a:spcPts val="0"/>
              </a:spcBef>
              <a:spcAft>
                <a:spcPts val="0"/>
              </a:spcAft>
              <a:buSzPts val="2800"/>
              <a:buFont typeface="Open Sans"/>
              <a:buAutoNum type="arabicPeriod"/>
            </a:pPr>
            <a:r>
              <a:rPr lang="en-US" sz="2800">
                <a:latin typeface="Open Sans"/>
                <a:ea typeface="Open Sans"/>
                <a:cs typeface="Open Sans"/>
                <a:sym typeface="Open Sans"/>
              </a:rPr>
              <a:t>What specific guidelines would you follow to determine whether self-disclosure would be appropriate and facilitative for you as a leader?</a:t>
            </a:r>
            <a:endParaRPr sz="2800">
              <a:latin typeface="Open Sans"/>
              <a:ea typeface="Open Sans"/>
              <a:cs typeface="Open Sans"/>
              <a:sym typeface="Open Sans"/>
            </a:endParaRPr>
          </a:p>
        </p:txBody>
      </p:sp>
      <p:pic>
        <p:nvPicPr>
          <p:cNvPr id="187" name="Google Shape;187;p33"/>
          <p:cNvPicPr preferRelativeResize="0"/>
          <p:nvPr/>
        </p:nvPicPr>
        <p:blipFill>
          <a:blip r:embed="rId3">
            <a:alphaModFix/>
          </a:blip>
          <a:stretch>
            <a:fillRect/>
          </a:stretch>
        </p:blipFill>
        <p:spPr>
          <a:xfrm>
            <a:off x="419275" y="1758025"/>
            <a:ext cx="4036674" cy="33419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4"/>
          <p:cNvSpPr txBox="1"/>
          <p:nvPr>
            <p:ph type="title"/>
          </p:nvPr>
        </p:nvSpPr>
        <p:spPr>
          <a:xfrm>
            <a:off x="653678" y="600200"/>
            <a:ext cx="10660200" cy="5454300"/>
          </a:xfrm>
          <a:prstGeom prst="rect">
            <a:avLst/>
          </a:prstGeom>
        </p:spPr>
        <p:txBody>
          <a:bodyPr anchorCtr="0" anchor="t" bIns="121900" lIns="121900" spcFirstLastPara="1" rIns="121900" wrap="square" tIns="121900">
            <a:noAutofit/>
          </a:bodyPr>
          <a:lstStyle/>
          <a:p>
            <a:pPr indent="0" lvl="0" marL="0" rtl="0" algn="l">
              <a:lnSpc>
                <a:spcPct val="107916"/>
              </a:lnSpc>
              <a:spcBef>
                <a:spcPts val="0"/>
              </a:spcBef>
              <a:spcAft>
                <a:spcPts val="0"/>
              </a:spcAft>
              <a:buClr>
                <a:schemeClr val="dk1"/>
              </a:buClr>
              <a:buSzPts val="1100"/>
              <a:buFont typeface="Arial"/>
              <a:buNone/>
            </a:pPr>
            <a:r>
              <a:rPr b="1" lang="en-US" sz="2200" u="sng">
                <a:latin typeface="Open Sans"/>
                <a:ea typeface="Open Sans"/>
                <a:cs typeface="Open Sans"/>
                <a:sym typeface="Open Sans"/>
              </a:rPr>
              <a:t>Grading Rubric </a:t>
            </a:r>
            <a:endParaRPr b="1" sz="2200" u="sng">
              <a:latin typeface="Open Sans"/>
              <a:ea typeface="Open Sans"/>
              <a:cs typeface="Open Sans"/>
              <a:sym typeface="Open Sans"/>
            </a:endParaRPr>
          </a:p>
          <a:p>
            <a:pPr indent="-368300" lvl="0" marL="457200" rtl="0" algn="l">
              <a:lnSpc>
                <a:spcPct val="107916"/>
              </a:lnSpc>
              <a:spcBef>
                <a:spcPts val="800"/>
              </a:spcBef>
              <a:spcAft>
                <a:spcPts val="0"/>
              </a:spcAft>
              <a:buSzPts val="2200"/>
              <a:buFont typeface="Open Sans"/>
              <a:buChar char="●"/>
            </a:pPr>
            <a:r>
              <a:rPr lang="en-US" sz="2200">
                <a:latin typeface="Open Sans"/>
                <a:ea typeface="Open Sans"/>
                <a:cs typeface="Open Sans"/>
                <a:sym typeface="Open Sans"/>
              </a:rPr>
              <a:t>Each question needs to have at least a one-page response</a:t>
            </a:r>
            <a:endParaRPr sz="2200">
              <a:latin typeface="Open Sans"/>
              <a:ea typeface="Open Sans"/>
              <a:cs typeface="Open Sans"/>
              <a:sym typeface="Open Sans"/>
            </a:endParaRPr>
          </a:p>
          <a:p>
            <a:pPr indent="-368300" lvl="0" marL="457200" rtl="0" algn="l">
              <a:lnSpc>
                <a:spcPct val="107916"/>
              </a:lnSpc>
              <a:spcBef>
                <a:spcPts val="0"/>
              </a:spcBef>
              <a:spcAft>
                <a:spcPts val="0"/>
              </a:spcAft>
              <a:buSzPts val="2200"/>
              <a:buFont typeface="Open Sans"/>
              <a:buChar char="●"/>
            </a:pPr>
            <a:r>
              <a:rPr lang="en-US" sz="2200">
                <a:latin typeface="Open Sans"/>
                <a:ea typeface="Open Sans"/>
                <a:cs typeface="Open Sans"/>
                <a:sym typeface="Open Sans"/>
              </a:rPr>
              <a:t>For each question, you must cite the text at least once</a:t>
            </a:r>
            <a:endParaRPr sz="2200">
              <a:latin typeface="Open Sans"/>
              <a:ea typeface="Open Sans"/>
              <a:cs typeface="Open Sans"/>
              <a:sym typeface="Open Sans"/>
            </a:endParaRPr>
          </a:p>
          <a:p>
            <a:pPr indent="-368300" lvl="0" marL="457200" rtl="0" algn="l">
              <a:lnSpc>
                <a:spcPct val="107916"/>
              </a:lnSpc>
              <a:spcBef>
                <a:spcPts val="0"/>
              </a:spcBef>
              <a:spcAft>
                <a:spcPts val="0"/>
              </a:spcAft>
              <a:buSzPts val="2200"/>
              <a:buFont typeface="Open Sans"/>
              <a:buChar char="●"/>
            </a:pPr>
            <a:r>
              <a:rPr lang="en-US" sz="2200">
                <a:latin typeface="Open Sans"/>
                <a:ea typeface="Open Sans"/>
                <a:cs typeface="Open Sans"/>
                <a:sym typeface="Open Sans"/>
              </a:rPr>
              <a:t>You will need to create a reference page for the textbook</a:t>
            </a:r>
            <a:endParaRPr sz="2200">
              <a:latin typeface="Open Sans"/>
              <a:ea typeface="Open Sans"/>
              <a:cs typeface="Open Sans"/>
              <a:sym typeface="Open Sans"/>
            </a:endParaRPr>
          </a:p>
          <a:p>
            <a:pPr indent="-368300" lvl="0" marL="457200" rtl="0" algn="l">
              <a:lnSpc>
                <a:spcPct val="107916"/>
              </a:lnSpc>
              <a:spcBef>
                <a:spcPts val="0"/>
              </a:spcBef>
              <a:spcAft>
                <a:spcPts val="0"/>
              </a:spcAft>
              <a:buSzPts val="2200"/>
              <a:buFont typeface="Open Sans"/>
              <a:buChar char="●"/>
            </a:pPr>
            <a:r>
              <a:rPr lang="en-US" sz="2200">
                <a:latin typeface="Open Sans"/>
                <a:ea typeface="Open Sans"/>
                <a:cs typeface="Open Sans"/>
                <a:sym typeface="Open Sans"/>
              </a:rPr>
              <a:t>You will need a cover page</a:t>
            </a:r>
            <a:endParaRPr sz="2200">
              <a:latin typeface="Open Sans"/>
              <a:ea typeface="Open Sans"/>
              <a:cs typeface="Open Sans"/>
              <a:sym typeface="Open Sans"/>
            </a:endParaRPr>
          </a:p>
          <a:p>
            <a:pPr indent="-368300" lvl="0" marL="457200" rtl="0" algn="l">
              <a:lnSpc>
                <a:spcPct val="107916"/>
              </a:lnSpc>
              <a:spcBef>
                <a:spcPts val="0"/>
              </a:spcBef>
              <a:spcAft>
                <a:spcPts val="0"/>
              </a:spcAft>
              <a:buSzPts val="2200"/>
              <a:buFont typeface="Open Sans"/>
              <a:buChar char="●"/>
            </a:pPr>
            <a:r>
              <a:rPr lang="en-US" sz="2200">
                <a:latin typeface="Open Sans"/>
                <a:ea typeface="Open Sans"/>
                <a:cs typeface="Open Sans"/>
                <a:sym typeface="Open Sans"/>
              </a:rPr>
              <a:t>Grammar as well as APA format will be looked at and considered as part of your overall grade</a:t>
            </a:r>
            <a:endParaRPr sz="2200">
              <a:latin typeface="Open Sans"/>
              <a:ea typeface="Open Sans"/>
              <a:cs typeface="Open Sans"/>
              <a:sym typeface="Open Sans"/>
            </a:endParaRPr>
          </a:p>
          <a:p>
            <a:pPr indent="-368300" lvl="0" marL="457200" rtl="0" algn="l">
              <a:lnSpc>
                <a:spcPct val="107916"/>
              </a:lnSpc>
              <a:spcBef>
                <a:spcPts val="0"/>
              </a:spcBef>
              <a:spcAft>
                <a:spcPts val="0"/>
              </a:spcAft>
              <a:buSzPts val="2200"/>
              <a:buFont typeface="Open Sans"/>
              <a:buChar char="●"/>
            </a:pPr>
            <a:r>
              <a:rPr lang="en-US" sz="2200">
                <a:latin typeface="Open Sans"/>
                <a:ea typeface="Open Sans"/>
                <a:cs typeface="Open Sans"/>
                <a:sym typeface="Open Sans"/>
              </a:rPr>
              <a:t>Each question will need to be answered fully and clearly, with thoughtful, informed responses</a:t>
            </a:r>
            <a:endParaRPr sz="2200">
              <a:latin typeface="Open Sans"/>
              <a:ea typeface="Open Sans"/>
              <a:cs typeface="Open Sans"/>
              <a:sym typeface="Open Sans"/>
            </a:endParaRPr>
          </a:p>
          <a:p>
            <a:pPr indent="-368300" lvl="0" marL="457200" rtl="0" algn="l">
              <a:lnSpc>
                <a:spcPct val="107916"/>
              </a:lnSpc>
              <a:spcBef>
                <a:spcPts val="0"/>
              </a:spcBef>
              <a:spcAft>
                <a:spcPts val="0"/>
              </a:spcAft>
              <a:buSzPts val="2200"/>
              <a:buFont typeface="Open Sans"/>
              <a:buChar char="●"/>
            </a:pPr>
            <a:r>
              <a:rPr lang="en-US" sz="2200">
                <a:latin typeface="Open Sans"/>
                <a:ea typeface="Open Sans"/>
                <a:cs typeface="Open Sans"/>
                <a:sym typeface="Open Sans"/>
              </a:rPr>
              <a:t>You may go over the 1-page limit, but you do not have to</a:t>
            </a:r>
            <a:endParaRPr sz="7500">
              <a:latin typeface="Open Sans"/>
              <a:ea typeface="Open Sans"/>
              <a:cs typeface="Open Sans"/>
              <a:sym typeface="Open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6"/>
          <p:cNvSpPr txBox="1"/>
          <p:nvPr>
            <p:ph type="title"/>
          </p:nvPr>
        </p:nvSpPr>
        <p:spPr>
          <a:xfrm>
            <a:off x="415600" y="421233"/>
            <a:ext cx="11360700" cy="1108500"/>
          </a:xfrm>
          <a:prstGeom prst="rect">
            <a:avLst/>
          </a:prstGeom>
        </p:spPr>
        <p:txBody>
          <a:bodyPr anchorCtr="0" anchor="b" bIns="121900" lIns="121900" spcFirstLastPara="1" rIns="121900" wrap="square" tIns="121900">
            <a:noAutofit/>
          </a:bodyPr>
          <a:lstStyle/>
          <a:p>
            <a:pPr indent="0" lvl="0" marL="0" rtl="0" algn="l">
              <a:spcBef>
                <a:spcPts val="0"/>
              </a:spcBef>
              <a:spcAft>
                <a:spcPts val="0"/>
              </a:spcAft>
              <a:buNone/>
            </a:pPr>
            <a:r>
              <a:rPr lang="en-US"/>
              <a:t>Characteristics of Transition Stage</a:t>
            </a:r>
            <a:endParaRPr/>
          </a:p>
        </p:txBody>
      </p:sp>
      <p:sp>
        <p:nvSpPr>
          <p:cNvPr id="83" name="Google Shape;83;p16"/>
          <p:cNvSpPr txBox="1"/>
          <p:nvPr>
            <p:ph idx="1" type="body"/>
          </p:nvPr>
        </p:nvSpPr>
        <p:spPr>
          <a:xfrm>
            <a:off x="415600" y="1633633"/>
            <a:ext cx="11360700" cy="4472100"/>
          </a:xfrm>
          <a:prstGeom prst="rect">
            <a:avLst/>
          </a:prstGeom>
        </p:spPr>
        <p:txBody>
          <a:bodyPr anchorCtr="0" anchor="t" bIns="121900" lIns="121900" spcFirstLastPara="1" rIns="121900" wrap="square" tIns="121900">
            <a:noAutofit/>
          </a:bodyPr>
          <a:lstStyle/>
          <a:p>
            <a:pPr indent="-438150" lvl="0" marL="457200" rtl="0" algn="l">
              <a:spcBef>
                <a:spcPts val="0"/>
              </a:spcBef>
              <a:spcAft>
                <a:spcPts val="0"/>
              </a:spcAft>
              <a:buSzPts val="3300"/>
              <a:buChar char="●"/>
            </a:pPr>
            <a:r>
              <a:rPr lang="en-US" sz="3300"/>
              <a:t>Anxiety and defensiveness are common</a:t>
            </a:r>
            <a:endParaRPr sz="3300"/>
          </a:p>
          <a:p>
            <a:pPr indent="-438150" lvl="0" marL="457200" rtl="0" algn="l">
              <a:spcBef>
                <a:spcPts val="0"/>
              </a:spcBef>
              <a:spcAft>
                <a:spcPts val="0"/>
              </a:spcAft>
              <a:buSzPts val="3300"/>
              <a:buChar char="●"/>
            </a:pPr>
            <a:r>
              <a:rPr lang="en-US" sz="3300"/>
              <a:t>Members:</a:t>
            </a:r>
            <a:endParaRPr sz="3300"/>
          </a:p>
          <a:p>
            <a:pPr indent="-406400" lvl="1" marL="914400" rtl="0" algn="l">
              <a:spcBef>
                <a:spcPts val="0"/>
              </a:spcBef>
              <a:spcAft>
                <a:spcPts val="0"/>
              </a:spcAft>
              <a:buSzPts val="2800"/>
              <a:buChar char="○"/>
            </a:pPr>
            <a:r>
              <a:rPr lang="en-US" sz="2800"/>
              <a:t>test the leader and other members to determine how safe the group is</a:t>
            </a:r>
            <a:endParaRPr sz="2800"/>
          </a:p>
          <a:p>
            <a:pPr indent="-406400" lvl="1" marL="914400" rtl="0" algn="l">
              <a:spcBef>
                <a:spcPts val="0"/>
              </a:spcBef>
              <a:spcAft>
                <a:spcPts val="0"/>
              </a:spcAft>
              <a:buSzPts val="2800"/>
              <a:buChar char="○"/>
            </a:pPr>
            <a:r>
              <a:rPr lang="en-US" sz="2800"/>
              <a:t>struggle between wanting to play it safe and risk getting involved</a:t>
            </a:r>
            <a:endParaRPr sz="2800"/>
          </a:p>
          <a:p>
            <a:pPr indent="-406400" lvl="1" marL="914400" rtl="0" algn="l">
              <a:spcBef>
                <a:spcPts val="0"/>
              </a:spcBef>
              <a:spcAft>
                <a:spcPts val="0"/>
              </a:spcAft>
              <a:buSzPts val="2800"/>
              <a:buChar char="○"/>
            </a:pPr>
            <a:r>
              <a:rPr lang="en-US" sz="2800"/>
              <a:t>observe the leader to determine their trustworthiness</a:t>
            </a:r>
            <a:endParaRPr sz="2800"/>
          </a:p>
          <a:p>
            <a:pPr indent="-406400" lvl="1" marL="914400" rtl="0" algn="l">
              <a:spcBef>
                <a:spcPts val="0"/>
              </a:spcBef>
              <a:spcAft>
                <a:spcPts val="0"/>
              </a:spcAft>
              <a:buSzPts val="2800"/>
              <a:buChar char="○"/>
            </a:pPr>
            <a:r>
              <a:rPr lang="en-US" sz="2800"/>
              <a:t>learn how to express themselves so that others will listen</a:t>
            </a:r>
            <a:endParaRPr sz="2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7"/>
          <p:cNvSpPr txBox="1"/>
          <p:nvPr>
            <p:ph type="title"/>
          </p:nvPr>
        </p:nvSpPr>
        <p:spPr>
          <a:xfrm>
            <a:off x="415600" y="421233"/>
            <a:ext cx="11360700" cy="1108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Gill Sans"/>
              <a:buNone/>
            </a:pPr>
            <a:r>
              <a:rPr lang="en-US"/>
              <a:t>Establishing Trust in a Group</a:t>
            </a:r>
            <a:endParaRPr/>
          </a:p>
        </p:txBody>
      </p:sp>
      <p:sp>
        <p:nvSpPr>
          <p:cNvPr id="89" name="Google Shape;89;p17"/>
          <p:cNvSpPr txBox="1"/>
          <p:nvPr>
            <p:ph idx="1" type="body"/>
          </p:nvPr>
        </p:nvSpPr>
        <p:spPr>
          <a:xfrm>
            <a:off x="415600" y="1633633"/>
            <a:ext cx="11360700" cy="4472100"/>
          </a:xfrm>
          <a:prstGeom prst="rect">
            <a:avLst/>
          </a:prstGeom>
          <a:noFill/>
          <a:ln>
            <a:noFill/>
          </a:ln>
        </p:spPr>
        <p:txBody>
          <a:bodyPr anchorCtr="0" anchor="t" bIns="45700" lIns="91425" spcFirstLastPara="1" rIns="91425" wrap="square" tIns="45700">
            <a:noAutofit/>
          </a:bodyPr>
          <a:lstStyle/>
          <a:p>
            <a:pPr indent="-438150" lvl="0" marL="457200" rtl="0" algn="l">
              <a:lnSpc>
                <a:spcPct val="120000"/>
              </a:lnSpc>
              <a:spcBef>
                <a:spcPts val="1000"/>
              </a:spcBef>
              <a:spcAft>
                <a:spcPts val="0"/>
              </a:spcAft>
              <a:buSzPts val="3300"/>
              <a:buChar char="●"/>
            </a:pPr>
            <a:r>
              <a:rPr lang="en-US" sz="3300"/>
              <a:t>Establishing trust – During this stage group members continue to assess if this space is safe for them to open up and express themselves.</a:t>
            </a:r>
            <a:endParaRPr sz="3300"/>
          </a:p>
          <a:p>
            <a:pPr indent="-438150" lvl="0" marL="457200" rtl="0" algn="l">
              <a:lnSpc>
                <a:spcPct val="120000"/>
              </a:lnSpc>
              <a:spcBef>
                <a:spcPts val="0"/>
              </a:spcBef>
              <a:spcAft>
                <a:spcPts val="0"/>
              </a:spcAft>
              <a:buSzPts val="3300"/>
              <a:buChar char="●"/>
            </a:pPr>
            <a:r>
              <a:rPr lang="en-US" sz="3300"/>
              <a:t>Remember that “every behavior has a purpose.” </a:t>
            </a:r>
            <a:endParaRPr sz="3300"/>
          </a:p>
          <a:p>
            <a:pPr indent="-438150" lvl="0" marL="457200" rtl="0" algn="l">
              <a:lnSpc>
                <a:spcPct val="120000"/>
              </a:lnSpc>
              <a:spcBef>
                <a:spcPts val="0"/>
              </a:spcBef>
              <a:spcAft>
                <a:spcPts val="0"/>
              </a:spcAft>
              <a:buSzPts val="3300"/>
              <a:buChar char="●"/>
            </a:pPr>
            <a:r>
              <a:rPr lang="en-US" sz="3300"/>
              <a:t>What is the purpose of the word “resistant?”</a:t>
            </a:r>
            <a:endParaRPr sz="3300"/>
          </a:p>
          <a:p>
            <a:pPr indent="-438150" lvl="0" marL="457200" rtl="0" algn="l">
              <a:lnSpc>
                <a:spcPct val="120000"/>
              </a:lnSpc>
              <a:spcBef>
                <a:spcPts val="0"/>
              </a:spcBef>
              <a:spcAft>
                <a:spcPts val="0"/>
              </a:spcAft>
              <a:buSzPts val="3300"/>
              <a:buChar char="●"/>
            </a:pPr>
            <a:r>
              <a:rPr lang="en-US" sz="3300"/>
              <a:t>Be aware of characteristics and dynamics of a group during this stage.</a:t>
            </a:r>
            <a:endParaRPr sz="33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8"/>
          <p:cNvSpPr txBox="1"/>
          <p:nvPr>
            <p:ph type="title"/>
          </p:nvPr>
        </p:nvSpPr>
        <p:spPr>
          <a:xfrm>
            <a:off x="415600" y="421233"/>
            <a:ext cx="11360700" cy="1108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Gill Sans"/>
              <a:buNone/>
            </a:pPr>
            <a:r>
              <a:rPr lang="en-US"/>
              <a:t>Trust in a Group</a:t>
            </a:r>
            <a:endParaRPr/>
          </a:p>
        </p:txBody>
      </p:sp>
      <p:sp>
        <p:nvSpPr>
          <p:cNvPr id="95" name="Google Shape;95;p18"/>
          <p:cNvSpPr txBox="1"/>
          <p:nvPr>
            <p:ph idx="1" type="body"/>
          </p:nvPr>
        </p:nvSpPr>
        <p:spPr>
          <a:xfrm>
            <a:off x="415600" y="1633633"/>
            <a:ext cx="11360700" cy="4472100"/>
          </a:xfrm>
          <a:prstGeom prst="rect">
            <a:avLst/>
          </a:prstGeom>
          <a:noFill/>
          <a:ln>
            <a:noFill/>
          </a:ln>
        </p:spPr>
        <p:txBody>
          <a:bodyPr anchorCtr="0" anchor="t" bIns="45700" lIns="91425" spcFirstLastPara="1" rIns="91425" wrap="square" tIns="45700">
            <a:noAutofit/>
          </a:bodyPr>
          <a:lstStyle/>
          <a:p>
            <a:pPr indent="-438150" lvl="0" marL="457200" rtl="0" algn="l">
              <a:lnSpc>
                <a:spcPct val="120000"/>
              </a:lnSpc>
              <a:spcBef>
                <a:spcPts val="0"/>
              </a:spcBef>
              <a:spcAft>
                <a:spcPts val="0"/>
              </a:spcAft>
              <a:buSzPts val="3300"/>
              <a:buChar char="●"/>
            </a:pPr>
            <a:r>
              <a:rPr lang="en-US" sz="2500"/>
              <a:t>Noticing when trust is lacking:</a:t>
            </a:r>
            <a:endParaRPr sz="2500"/>
          </a:p>
          <a:p>
            <a:pPr indent="-393700" lvl="1" marL="914400" rtl="0" algn="l">
              <a:lnSpc>
                <a:spcPct val="120000"/>
              </a:lnSpc>
              <a:spcBef>
                <a:spcPts val="0"/>
              </a:spcBef>
              <a:spcAft>
                <a:spcPts val="0"/>
              </a:spcAft>
              <a:buSzPts val="2600"/>
              <a:buChar char="○"/>
            </a:pPr>
            <a:r>
              <a:rPr lang="en-US" sz="2000"/>
              <a:t>Members will not initiate work.</a:t>
            </a:r>
            <a:endParaRPr sz="2000"/>
          </a:p>
          <a:p>
            <a:pPr indent="-393700" lvl="1" marL="914400" rtl="0" algn="l">
              <a:lnSpc>
                <a:spcPct val="120000"/>
              </a:lnSpc>
              <a:spcBef>
                <a:spcPts val="0"/>
              </a:spcBef>
              <a:spcAft>
                <a:spcPts val="0"/>
              </a:spcAft>
              <a:buSzPts val="2600"/>
              <a:buChar char="○"/>
            </a:pPr>
            <a:r>
              <a:rPr lang="en-US" sz="2000"/>
              <a:t>Members are hesitant to express themselves.</a:t>
            </a:r>
            <a:endParaRPr sz="2000"/>
          </a:p>
          <a:p>
            <a:pPr indent="-393700" lvl="1" marL="914400" rtl="0" algn="l">
              <a:lnSpc>
                <a:spcPct val="120000"/>
              </a:lnSpc>
              <a:spcBef>
                <a:spcPts val="0"/>
              </a:spcBef>
              <a:spcAft>
                <a:spcPts val="0"/>
              </a:spcAft>
              <a:buSzPts val="2600"/>
              <a:buChar char="○"/>
            </a:pPr>
            <a:r>
              <a:rPr lang="en-US" sz="2000"/>
              <a:t>Members may split into “subgroups.”</a:t>
            </a:r>
            <a:endParaRPr sz="2000"/>
          </a:p>
          <a:p>
            <a:pPr indent="-393700" lvl="1" marL="914400" rtl="0" algn="l">
              <a:lnSpc>
                <a:spcPct val="120000"/>
              </a:lnSpc>
              <a:spcBef>
                <a:spcPts val="0"/>
              </a:spcBef>
              <a:spcAft>
                <a:spcPts val="0"/>
              </a:spcAft>
              <a:buSzPts val="2600"/>
              <a:buChar char="○"/>
            </a:pPr>
            <a:r>
              <a:rPr lang="en-US" sz="2000"/>
              <a:t>Members take refuge in </a:t>
            </a:r>
            <a:r>
              <a:rPr lang="en-US" sz="2000"/>
              <a:t>storytelling</a:t>
            </a:r>
            <a:r>
              <a:rPr lang="en-US" sz="2000"/>
              <a:t>.</a:t>
            </a:r>
            <a:endParaRPr sz="2000"/>
          </a:p>
          <a:p>
            <a:pPr indent="-393700" lvl="1" marL="914400" rtl="0" algn="l">
              <a:lnSpc>
                <a:spcPct val="120000"/>
              </a:lnSpc>
              <a:spcBef>
                <a:spcPts val="0"/>
              </a:spcBef>
              <a:spcAft>
                <a:spcPts val="0"/>
              </a:spcAft>
              <a:buSzPts val="2600"/>
              <a:buChar char="○"/>
            </a:pPr>
            <a:r>
              <a:rPr lang="en-US" sz="2000"/>
              <a:t>Reluctant to participate due to fear of being confronted.</a:t>
            </a:r>
            <a:endParaRPr sz="2000"/>
          </a:p>
          <a:p>
            <a:pPr indent="-361950" lvl="1" marL="914400" rtl="0" algn="l">
              <a:lnSpc>
                <a:spcPct val="120000"/>
              </a:lnSpc>
              <a:spcBef>
                <a:spcPts val="0"/>
              </a:spcBef>
              <a:spcAft>
                <a:spcPts val="0"/>
              </a:spcAft>
              <a:buSzPts val="2100"/>
              <a:buChar char="○"/>
            </a:pPr>
            <a:r>
              <a:rPr lang="en-US" sz="2000"/>
              <a:t>Some members may have take issue with authority figures and may not trust them at first.</a:t>
            </a:r>
            <a:endParaRPr sz="2000"/>
          </a:p>
          <a:p>
            <a:pPr indent="-361950" lvl="1" marL="914400" rtl="0" algn="l">
              <a:lnSpc>
                <a:spcPct val="120000"/>
              </a:lnSpc>
              <a:spcBef>
                <a:spcPts val="0"/>
              </a:spcBef>
              <a:spcAft>
                <a:spcPts val="0"/>
              </a:spcAft>
              <a:buSzPts val="2100"/>
              <a:buChar char="○"/>
            </a:pPr>
            <a:r>
              <a:rPr lang="en-US" sz="2000"/>
              <a:t>Encourage expression – things that are not expressed cause more challenges in groups.</a:t>
            </a:r>
            <a:endParaRPr sz="2000"/>
          </a:p>
          <a:p>
            <a:pPr indent="-361950" lvl="1" marL="914400" rtl="0" algn="l">
              <a:lnSpc>
                <a:spcPct val="120000"/>
              </a:lnSpc>
              <a:spcBef>
                <a:spcPts val="0"/>
              </a:spcBef>
              <a:spcAft>
                <a:spcPts val="0"/>
              </a:spcAft>
              <a:buSzPts val="2100"/>
              <a:buChar char="○"/>
            </a:pPr>
            <a:r>
              <a:rPr lang="en-US" sz="2000"/>
              <a:t>Without a climate of safety, no intensive work will begin.</a:t>
            </a:r>
            <a:endParaRPr sz="15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9"/>
          <p:cNvSpPr txBox="1"/>
          <p:nvPr>
            <p:ph type="title"/>
          </p:nvPr>
        </p:nvSpPr>
        <p:spPr>
          <a:xfrm>
            <a:off x="415600" y="421233"/>
            <a:ext cx="11360700" cy="11085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Gill Sans"/>
              <a:buNone/>
            </a:pPr>
            <a:r>
              <a:rPr lang="en-US"/>
              <a:t>Common Fears and Anxiety by Members</a:t>
            </a:r>
            <a:endParaRPr/>
          </a:p>
        </p:txBody>
      </p:sp>
      <p:sp>
        <p:nvSpPr>
          <p:cNvPr id="101" name="Google Shape;101;p19"/>
          <p:cNvSpPr txBox="1"/>
          <p:nvPr>
            <p:ph idx="1" type="body"/>
          </p:nvPr>
        </p:nvSpPr>
        <p:spPr>
          <a:xfrm>
            <a:off x="415600" y="1633633"/>
            <a:ext cx="11360700" cy="4472100"/>
          </a:xfrm>
          <a:prstGeom prst="rect">
            <a:avLst/>
          </a:prstGeom>
          <a:noFill/>
          <a:ln>
            <a:noFill/>
          </a:ln>
        </p:spPr>
        <p:txBody>
          <a:bodyPr anchorCtr="0" anchor="t" bIns="45700" lIns="91425" spcFirstLastPara="1" rIns="91425" wrap="square" tIns="45700">
            <a:noAutofit/>
          </a:bodyPr>
          <a:lstStyle/>
          <a:p>
            <a:pPr indent="-438150" lvl="0" marL="457200" rtl="0" algn="l">
              <a:lnSpc>
                <a:spcPct val="120000"/>
              </a:lnSpc>
              <a:spcBef>
                <a:spcPts val="1000"/>
              </a:spcBef>
              <a:spcAft>
                <a:spcPts val="0"/>
              </a:spcAft>
              <a:buSzPts val="3300"/>
              <a:buChar char="●"/>
            </a:pPr>
            <a:r>
              <a:rPr lang="en-US" sz="3300"/>
              <a:t>Being exposed and vulnerable</a:t>
            </a:r>
            <a:endParaRPr sz="3300"/>
          </a:p>
          <a:p>
            <a:pPr indent="-438150" lvl="0" marL="457200" rtl="0" algn="l">
              <a:lnSpc>
                <a:spcPct val="120000"/>
              </a:lnSpc>
              <a:spcBef>
                <a:spcPts val="0"/>
              </a:spcBef>
              <a:spcAft>
                <a:spcPts val="0"/>
              </a:spcAft>
              <a:buSzPts val="3300"/>
              <a:buChar char="●"/>
            </a:pPr>
            <a:r>
              <a:rPr lang="en-US" sz="3300"/>
              <a:t>The fear of rejection</a:t>
            </a:r>
            <a:endParaRPr sz="3300"/>
          </a:p>
          <a:p>
            <a:pPr indent="-438150" lvl="0" marL="457200" rtl="0" algn="l">
              <a:lnSpc>
                <a:spcPct val="120000"/>
              </a:lnSpc>
              <a:spcBef>
                <a:spcPts val="0"/>
              </a:spcBef>
              <a:spcAft>
                <a:spcPts val="0"/>
              </a:spcAft>
              <a:buSzPts val="3300"/>
              <a:buChar char="●"/>
            </a:pPr>
            <a:r>
              <a:rPr lang="en-US" sz="3300"/>
              <a:t>The fear of being misunderstood or judged</a:t>
            </a:r>
            <a:endParaRPr sz="3300"/>
          </a:p>
          <a:p>
            <a:pPr indent="-438150" lvl="0" marL="457200" rtl="0" algn="l">
              <a:lnSpc>
                <a:spcPct val="120000"/>
              </a:lnSpc>
              <a:spcBef>
                <a:spcPts val="0"/>
              </a:spcBef>
              <a:spcAft>
                <a:spcPts val="0"/>
              </a:spcAft>
              <a:buSzPts val="3300"/>
              <a:buChar char="●"/>
            </a:pPr>
            <a:r>
              <a:rPr lang="en-US" sz="3300"/>
              <a:t>Fear of losing control </a:t>
            </a:r>
            <a:endParaRPr sz="3300"/>
          </a:p>
          <a:p>
            <a:pPr indent="-438150" lvl="0" marL="457200" rtl="0" algn="l">
              <a:lnSpc>
                <a:spcPct val="120000"/>
              </a:lnSpc>
              <a:spcBef>
                <a:spcPts val="0"/>
              </a:spcBef>
              <a:spcAft>
                <a:spcPts val="0"/>
              </a:spcAft>
              <a:buSzPts val="3300"/>
              <a:buChar char="●"/>
            </a:pPr>
            <a:r>
              <a:rPr lang="en-US" sz="3300"/>
              <a:t>What if I see an individual outside of group?</a:t>
            </a:r>
            <a:endParaRPr sz="3300"/>
          </a:p>
          <a:p>
            <a:pPr indent="-438150" lvl="0" marL="457200" rtl="0" algn="l">
              <a:lnSpc>
                <a:spcPct val="120000"/>
              </a:lnSpc>
              <a:spcBef>
                <a:spcPts val="0"/>
              </a:spcBef>
              <a:spcAft>
                <a:spcPts val="0"/>
              </a:spcAft>
              <a:buSzPts val="3300"/>
              <a:buChar char="●"/>
            </a:pPr>
            <a:r>
              <a:rPr lang="en-US" sz="3300"/>
              <a:t>Being too emotional</a:t>
            </a:r>
            <a:endParaRPr sz="3300"/>
          </a:p>
          <a:p>
            <a:pPr indent="-438150" lvl="0" marL="457200" rtl="0" algn="l">
              <a:lnSpc>
                <a:spcPct val="120000"/>
              </a:lnSpc>
              <a:spcBef>
                <a:spcPts val="0"/>
              </a:spcBef>
              <a:spcAft>
                <a:spcPts val="0"/>
              </a:spcAft>
              <a:buSzPts val="3300"/>
              <a:buChar char="●"/>
            </a:pPr>
            <a:r>
              <a:rPr lang="en-US" sz="3300"/>
              <a:t>Making a fool of oneself</a:t>
            </a:r>
            <a:endParaRPr sz="33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0"/>
          <p:cNvSpPr txBox="1"/>
          <p:nvPr>
            <p:ph type="title"/>
          </p:nvPr>
        </p:nvSpPr>
        <p:spPr>
          <a:xfrm>
            <a:off x="415600" y="421233"/>
            <a:ext cx="11360700" cy="1108500"/>
          </a:xfrm>
          <a:prstGeom prst="rect">
            <a:avLst/>
          </a:prstGeom>
        </p:spPr>
        <p:txBody>
          <a:bodyPr anchorCtr="0" anchor="b" bIns="121900" lIns="121900" spcFirstLastPara="1" rIns="121900" wrap="square" tIns="121900">
            <a:noAutofit/>
          </a:bodyPr>
          <a:lstStyle/>
          <a:p>
            <a:pPr indent="0" lvl="0" marL="0" rtl="0" algn="l">
              <a:spcBef>
                <a:spcPts val="0"/>
              </a:spcBef>
              <a:spcAft>
                <a:spcPts val="0"/>
              </a:spcAft>
              <a:buNone/>
            </a:pPr>
            <a:r>
              <a:rPr lang="en-US"/>
              <a:t>Dealing with Difficult Behaviors</a:t>
            </a:r>
            <a:endParaRPr/>
          </a:p>
        </p:txBody>
      </p:sp>
      <p:sp>
        <p:nvSpPr>
          <p:cNvPr id="107" name="Google Shape;107;p20"/>
          <p:cNvSpPr txBox="1"/>
          <p:nvPr>
            <p:ph idx="1" type="body"/>
          </p:nvPr>
        </p:nvSpPr>
        <p:spPr>
          <a:xfrm>
            <a:off x="415600" y="1633633"/>
            <a:ext cx="11360700" cy="4472100"/>
          </a:xfrm>
          <a:prstGeom prst="rect">
            <a:avLst/>
          </a:prstGeom>
        </p:spPr>
        <p:txBody>
          <a:bodyPr anchorCtr="0" anchor="t" bIns="121900" lIns="121900" spcFirstLastPara="1" rIns="121900" wrap="square" tIns="121900">
            <a:noAutofit/>
          </a:bodyPr>
          <a:lstStyle/>
          <a:p>
            <a:pPr indent="-431800" lvl="0" marL="457200" rtl="0" algn="l">
              <a:spcBef>
                <a:spcPts val="0"/>
              </a:spcBef>
              <a:spcAft>
                <a:spcPts val="0"/>
              </a:spcAft>
              <a:buSzPts val="3200"/>
              <a:buChar char="●"/>
            </a:pPr>
            <a:r>
              <a:rPr lang="en-US" sz="3200"/>
              <a:t>Avoid responding with sarcasm</a:t>
            </a:r>
            <a:endParaRPr sz="3200"/>
          </a:p>
          <a:p>
            <a:pPr indent="-431800" lvl="0" marL="457200" rtl="0" algn="l">
              <a:spcBef>
                <a:spcPts val="0"/>
              </a:spcBef>
              <a:spcAft>
                <a:spcPts val="0"/>
              </a:spcAft>
              <a:buSzPts val="3200"/>
              <a:buChar char="●"/>
            </a:pPr>
            <a:r>
              <a:rPr lang="en-US" sz="3200"/>
              <a:t>State your observations and hunches in a tentative way</a:t>
            </a:r>
            <a:endParaRPr sz="3200"/>
          </a:p>
          <a:p>
            <a:pPr indent="-431800" lvl="0" marL="457200" rtl="0" algn="l">
              <a:spcBef>
                <a:spcPts val="0"/>
              </a:spcBef>
              <a:spcAft>
                <a:spcPts val="0"/>
              </a:spcAft>
              <a:buSzPts val="3200"/>
              <a:buChar char="●"/>
            </a:pPr>
            <a:r>
              <a:rPr lang="en-US" sz="3200"/>
              <a:t>Demonstrate sensitivity to member’s culture</a:t>
            </a:r>
            <a:endParaRPr sz="3200"/>
          </a:p>
          <a:p>
            <a:pPr indent="-431800" lvl="0" marL="457200" rtl="0" algn="l">
              <a:spcBef>
                <a:spcPts val="0"/>
              </a:spcBef>
              <a:spcAft>
                <a:spcPts val="0"/>
              </a:spcAft>
              <a:buSzPts val="3200"/>
              <a:buChar char="●"/>
            </a:pPr>
            <a:r>
              <a:rPr lang="en-US" sz="3200"/>
              <a:t>Avoid taking member’s behaviors in an overly personal way</a:t>
            </a:r>
            <a:endParaRPr sz="3200"/>
          </a:p>
          <a:p>
            <a:pPr indent="-431800" lvl="0" marL="457200" rtl="0" algn="l">
              <a:spcBef>
                <a:spcPts val="0"/>
              </a:spcBef>
              <a:spcAft>
                <a:spcPts val="0"/>
              </a:spcAft>
              <a:buSzPts val="3200"/>
              <a:buChar char="●"/>
            </a:pPr>
            <a:r>
              <a:rPr lang="en-US" sz="3200"/>
              <a:t>Encourage members to explore reluctance- don’t demand they give up a particular “resistive” behavior</a:t>
            </a:r>
            <a:endParaRPr sz="3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1"/>
          <p:cNvSpPr txBox="1"/>
          <p:nvPr>
            <p:ph type="title"/>
          </p:nvPr>
        </p:nvSpPr>
        <p:spPr>
          <a:xfrm>
            <a:off x="415600" y="421233"/>
            <a:ext cx="11360700" cy="1108500"/>
          </a:xfrm>
          <a:prstGeom prst="rect">
            <a:avLst/>
          </a:prstGeom>
        </p:spPr>
        <p:txBody>
          <a:bodyPr anchorCtr="0" anchor="b" bIns="121900" lIns="121900" spcFirstLastPara="1" rIns="121900" wrap="square" tIns="121900">
            <a:noAutofit/>
          </a:bodyPr>
          <a:lstStyle/>
          <a:p>
            <a:pPr indent="0" lvl="0" marL="0" rtl="0" algn="l">
              <a:spcBef>
                <a:spcPts val="0"/>
              </a:spcBef>
              <a:spcAft>
                <a:spcPts val="0"/>
              </a:spcAft>
              <a:buNone/>
            </a:pPr>
            <a:r>
              <a:rPr lang="en-US"/>
              <a:t>Problematic Styles in a Group</a:t>
            </a:r>
            <a:endParaRPr/>
          </a:p>
        </p:txBody>
      </p:sp>
      <p:sp>
        <p:nvSpPr>
          <p:cNvPr id="113" name="Google Shape;113;p21"/>
          <p:cNvSpPr txBox="1"/>
          <p:nvPr>
            <p:ph idx="1" type="body"/>
          </p:nvPr>
        </p:nvSpPr>
        <p:spPr>
          <a:xfrm>
            <a:off x="415600" y="1633633"/>
            <a:ext cx="5333100" cy="4472100"/>
          </a:xfrm>
          <a:prstGeom prst="rect">
            <a:avLst/>
          </a:prstGeom>
        </p:spPr>
        <p:txBody>
          <a:bodyPr anchorCtr="0" anchor="t" bIns="121900" lIns="121900" spcFirstLastPara="1" rIns="121900" wrap="square" tIns="121900">
            <a:noAutofit/>
          </a:bodyPr>
          <a:lstStyle/>
          <a:p>
            <a:pPr indent="-438150" lvl="0" marL="457200" rtl="0" algn="l">
              <a:spcBef>
                <a:spcPts val="0"/>
              </a:spcBef>
              <a:spcAft>
                <a:spcPts val="0"/>
              </a:spcAft>
              <a:buSzPts val="3300"/>
              <a:buChar char="●"/>
            </a:pPr>
            <a:r>
              <a:rPr lang="en-US" sz="3600"/>
              <a:t>silence</a:t>
            </a:r>
            <a:endParaRPr sz="3600"/>
          </a:p>
          <a:p>
            <a:pPr indent="-438150" lvl="0" marL="457200" rtl="0" algn="l">
              <a:spcBef>
                <a:spcPts val="0"/>
              </a:spcBef>
              <a:spcAft>
                <a:spcPts val="0"/>
              </a:spcAft>
              <a:buSzPts val="3300"/>
              <a:buChar char="●"/>
            </a:pPr>
            <a:r>
              <a:rPr lang="en-US" sz="3600"/>
              <a:t>monopolizing</a:t>
            </a:r>
            <a:endParaRPr sz="3600"/>
          </a:p>
          <a:p>
            <a:pPr indent="-438150" lvl="0" marL="457200" rtl="0" algn="l">
              <a:spcBef>
                <a:spcPts val="0"/>
              </a:spcBef>
              <a:spcAft>
                <a:spcPts val="0"/>
              </a:spcAft>
              <a:buSzPts val="3300"/>
              <a:buChar char="●"/>
            </a:pPr>
            <a:r>
              <a:rPr lang="en-US" sz="3600"/>
              <a:t>storytelling</a:t>
            </a:r>
            <a:endParaRPr sz="3600"/>
          </a:p>
          <a:p>
            <a:pPr indent="-438150" lvl="0" marL="457200" rtl="0" algn="l">
              <a:spcBef>
                <a:spcPts val="0"/>
              </a:spcBef>
              <a:spcAft>
                <a:spcPts val="0"/>
              </a:spcAft>
              <a:buSzPts val="3300"/>
              <a:buChar char="●"/>
            </a:pPr>
            <a:r>
              <a:rPr lang="en-US" sz="3600"/>
              <a:t>giving advice</a:t>
            </a:r>
            <a:endParaRPr sz="3600"/>
          </a:p>
          <a:p>
            <a:pPr indent="-438150" lvl="0" marL="457200" rtl="0" algn="l">
              <a:spcBef>
                <a:spcPts val="0"/>
              </a:spcBef>
              <a:spcAft>
                <a:spcPts val="0"/>
              </a:spcAft>
              <a:buSzPts val="3300"/>
              <a:buChar char="●"/>
            </a:pPr>
            <a:r>
              <a:rPr lang="en-US" sz="3600"/>
              <a:t>questioning</a:t>
            </a:r>
            <a:endParaRPr sz="3600"/>
          </a:p>
          <a:p>
            <a:pPr indent="-438150" lvl="0" marL="457200" rtl="0" algn="l">
              <a:spcBef>
                <a:spcPts val="0"/>
              </a:spcBef>
              <a:spcAft>
                <a:spcPts val="0"/>
              </a:spcAft>
              <a:buSzPts val="3300"/>
              <a:buChar char="●"/>
            </a:pPr>
            <a:r>
              <a:rPr lang="en-US" sz="3600"/>
              <a:t>dependency</a:t>
            </a:r>
            <a:endParaRPr sz="3600"/>
          </a:p>
        </p:txBody>
      </p:sp>
      <p:sp>
        <p:nvSpPr>
          <p:cNvPr id="114" name="Google Shape;114;p21"/>
          <p:cNvSpPr txBox="1"/>
          <p:nvPr>
            <p:ph idx="2" type="body"/>
          </p:nvPr>
        </p:nvSpPr>
        <p:spPr>
          <a:xfrm>
            <a:off x="6443200" y="1633633"/>
            <a:ext cx="5333100" cy="4472100"/>
          </a:xfrm>
          <a:prstGeom prst="rect">
            <a:avLst/>
          </a:prstGeom>
        </p:spPr>
        <p:txBody>
          <a:bodyPr anchorCtr="0" anchor="t" bIns="121900" lIns="121900" spcFirstLastPara="1" rIns="121900" wrap="square" tIns="121900">
            <a:noAutofit/>
          </a:bodyPr>
          <a:lstStyle/>
          <a:p>
            <a:pPr indent="-438150" lvl="0" marL="457200" rtl="0" algn="l">
              <a:spcBef>
                <a:spcPts val="0"/>
              </a:spcBef>
              <a:spcAft>
                <a:spcPts val="0"/>
              </a:spcAft>
              <a:buSzPts val="3300"/>
              <a:buChar char="●"/>
            </a:pPr>
            <a:r>
              <a:rPr lang="en-US" sz="3200"/>
              <a:t>intellectualizing</a:t>
            </a:r>
            <a:endParaRPr sz="3200"/>
          </a:p>
          <a:p>
            <a:pPr indent="-438150" lvl="0" marL="457200" rtl="0" algn="l">
              <a:spcBef>
                <a:spcPts val="0"/>
              </a:spcBef>
              <a:spcAft>
                <a:spcPts val="0"/>
              </a:spcAft>
              <a:buSzPts val="3300"/>
              <a:buChar char="●"/>
            </a:pPr>
            <a:r>
              <a:rPr lang="en-US" sz="3200"/>
              <a:t>hostility</a:t>
            </a:r>
            <a:endParaRPr sz="3200"/>
          </a:p>
          <a:p>
            <a:pPr indent="-438150" lvl="0" marL="457200" rtl="0" algn="l">
              <a:spcBef>
                <a:spcPts val="0"/>
              </a:spcBef>
              <a:spcAft>
                <a:spcPts val="0"/>
              </a:spcAft>
              <a:buSzPts val="3300"/>
              <a:buChar char="●"/>
            </a:pPr>
            <a:r>
              <a:rPr lang="en-US" sz="3200"/>
              <a:t>acting superior</a:t>
            </a:r>
            <a:endParaRPr sz="3200"/>
          </a:p>
          <a:p>
            <a:pPr indent="-438150" lvl="0" marL="457200" rtl="0" algn="l">
              <a:spcBef>
                <a:spcPts val="0"/>
              </a:spcBef>
              <a:spcAft>
                <a:spcPts val="0"/>
              </a:spcAft>
              <a:buSzPts val="3300"/>
              <a:buChar char="●"/>
            </a:pPr>
            <a:r>
              <a:rPr lang="en-US" sz="3200"/>
              <a:t>avoidance by adopting role of “assistant leader”</a:t>
            </a:r>
            <a:endParaRPr sz="3200"/>
          </a:p>
          <a:p>
            <a:pPr indent="-438150" lvl="0" marL="457200" rtl="0" algn="l">
              <a:spcBef>
                <a:spcPts val="0"/>
              </a:spcBef>
              <a:spcAft>
                <a:spcPts val="0"/>
              </a:spcAft>
              <a:buSzPts val="3300"/>
              <a:buChar char="●"/>
            </a:pPr>
            <a:r>
              <a:rPr lang="en-US" sz="3200"/>
              <a:t>subgrouping</a:t>
            </a:r>
            <a:endParaRPr sz="3200"/>
          </a:p>
          <a:p>
            <a:pPr indent="-438150" lvl="0" marL="457200" rtl="0" algn="l">
              <a:spcBef>
                <a:spcPts val="0"/>
              </a:spcBef>
              <a:spcAft>
                <a:spcPts val="0"/>
              </a:spcAft>
              <a:buSzPts val="3300"/>
              <a:buChar char="●"/>
            </a:pPr>
            <a:r>
              <a:rPr lang="en-US" sz="3200"/>
              <a:t>offering pseudo support</a:t>
            </a:r>
            <a:endParaRPr sz="32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2"/>
          <p:cNvSpPr txBox="1"/>
          <p:nvPr>
            <p:ph type="title"/>
          </p:nvPr>
        </p:nvSpPr>
        <p:spPr>
          <a:xfrm>
            <a:off x="653667" y="600200"/>
            <a:ext cx="7838400" cy="5454300"/>
          </a:xfrm>
          <a:prstGeom prst="rect">
            <a:avLst/>
          </a:prstGeom>
        </p:spPr>
        <p:txBody>
          <a:bodyPr anchorCtr="0" anchor="ctr" bIns="121900" lIns="121900" spcFirstLastPara="1" rIns="121900" wrap="square" tIns="121900">
            <a:noAutofit/>
          </a:bodyPr>
          <a:lstStyle/>
          <a:p>
            <a:pPr indent="0" lvl="0" marL="0" rtl="0" algn="l">
              <a:spcBef>
                <a:spcPts val="600"/>
              </a:spcBef>
              <a:spcAft>
                <a:spcPts val="0"/>
              </a:spcAft>
              <a:buClr>
                <a:schemeClr val="dk1"/>
              </a:buClr>
              <a:buSzPts val="1100"/>
              <a:buFont typeface="Arial"/>
              <a:buNone/>
            </a:pPr>
            <a:r>
              <a:rPr lang="en-US" sz="2400">
                <a:latin typeface="Open Sans"/>
                <a:ea typeface="Open Sans"/>
                <a:cs typeface="Open Sans"/>
                <a:sym typeface="Open Sans"/>
              </a:rPr>
              <a:t>Case Vignette: Rose rarely says much in her group. Other members have caringly confronted her about how they were affected by her silence. Rose eventually says, “Everyone in here wants more from me than I am willing to give. It’s not that I am not interested, but I have always been more of a listener than one to speak up. I figure that if I have something to say, I’ll say it, but I don’t want to talk just to hear my voice.”</a:t>
            </a:r>
            <a:endParaRPr sz="2400">
              <a:latin typeface="Open Sans"/>
              <a:ea typeface="Open Sans"/>
              <a:cs typeface="Open Sans"/>
              <a:sym typeface="Open Sans"/>
            </a:endParaRPr>
          </a:p>
          <a:p>
            <a:pPr indent="0" lvl="0" marL="0" rtl="0" algn="l">
              <a:spcBef>
                <a:spcPts val="600"/>
              </a:spcBef>
              <a:spcAft>
                <a:spcPts val="0"/>
              </a:spcAft>
              <a:buClr>
                <a:schemeClr val="dk1"/>
              </a:buClr>
              <a:buSzPts val="1100"/>
              <a:buFont typeface="Arial"/>
              <a:buNone/>
            </a:pPr>
            <a:r>
              <a:rPr lang="en-US" sz="2400">
                <a:latin typeface="Open Sans"/>
                <a:ea typeface="Open Sans"/>
                <a:cs typeface="Open Sans"/>
                <a:sym typeface="Open Sans"/>
              </a:rPr>
              <a:t>	What are some things you might say to Rose? In what ways can she control the group through her silence? Can you think of some strategies for exploring her silence with her that would not lead to her becoming even more silent?</a:t>
            </a:r>
            <a:endParaRPr sz="2400">
              <a:latin typeface="Open Sans"/>
              <a:ea typeface="Open Sans"/>
              <a:cs typeface="Open Sans"/>
              <a:sym typeface="Open Sans"/>
            </a:endParaRPr>
          </a:p>
        </p:txBody>
      </p:sp>
      <p:pic>
        <p:nvPicPr>
          <p:cNvPr id="120" name="Google Shape;120;p22"/>
          <p:cNvPicPr preferRelativeResize="0"/>
          <p:nvPr/>
        </p:nvPicPr>
        <p:blipFill>
          <a:blip r:embed="rId3">
            <a:alphaModFix/>
          </a:blip>
          <a:stretch>
            <a:fillRect/>
          </a:stretch>
        </p:blipFill>
        <p:spPr>
          <a:xfrm>
            <a:off x="8644467" y="152400"/>
            <a:ext cx="3395132" cy="594293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