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6858000" cx="12192000"/>
  <p:notesSz cx="6858000" cy="9144000"/>
  <p:embeddedFontLst>
    <p:embeddedFont>
      <p:font typeface="Proxima Nova"/>
      <p:regular r:id="rId26"/>
      <p:bold r:id="rId27"/>
      <p:italic r:id="rId28"/>
      <p:boldItalic r:id="rId29"/>
    </p:embeddedFont>
    <p:embeddedFont>
      <p:font typeface="Alfa Slab One"/>
      <p:regular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roximaNova-regular.fntdata"/><Relationship Id="rId25" Type="http://schemas.openxmlformats.org/officeDocument/2006/relationships/slide" Target="slides/slide21.xml"/><Relationship Id="rId28" Type="http://schemas.openxmlformats.org/officeDocument/2006/relationships/font" Target="fonts/ProximaNova-italic.fntdata"/><Relationship Id="rId27" Type="http://schemas.openxmlformats.org/officeDocument/2006/relationships/font" Target="fonts/ProximaNova-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roximaNova-boldItalic.fntdata"/><Relationship Id="rId7" Type="http://schemas.openxmlformats.org/officeDocument/2006/relationships/slide" Target="slides/slide3.xml"/><Relationship Id="rId8" Type="http://schemas.openxmlformats.org/officeDocument/2006/relationships/slide" Target="slides/slide4.xml"/><Relationship Id="rId30" Type="http://schemas.openxmlformats.org/officeDocument/2006/relationships/font" Target="fonts/AlfaSlabOne-regular.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a4d1a9991d_0_9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a4d1a9991d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a4d1a9991d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ga4d1a9991d_0_6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a4d1a9991d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ga4d1a9991d_0_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a4d1a9991d_0_9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a4d1a9991d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a4d1a9991d_0_10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a4d1a9991d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a4d1a9991d_0_5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a4d1a9991d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a4d1a9991d_0_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a4d1a9991d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a4d1a9991d_0_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a4d1a9991d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a4d1a9991d_0_7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a4d1a9991d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a4d1a99917_0_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a4d1a99917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a4d1a9991d_0_8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a4d1a9991d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cxnSp>
        <p:nvCxnSpPr>
          <p:cNvPr id="10" name="Google Shape;10;p2"/>
          <p:cNvCxnSpPr/>
          <p:nvPr/>
        </p:nvCxnSpPr>
        <p:spPr>
          <a:xfrm>
            <a:off x="5704400" y="3668217"/>
            <a:ext cx="783300" cy="0"/>
          </a:xfrm>
          <a:prstGeom prst="straightConnector1">
            <a:avLst/>
          </a:prstGeom>
          <a:noFill/>
          <a:ln cap="flat" cmpd="sng" w="76200">
            <a:solidFill>
              <a:schemeClr val="dk1"/>
            </a:solidFill>
            <a:prstDash val="solid"/>
            <a:round/>
            <a:headEnd len="sm" w="sm" type="none"/>
            <a:tailEnd len="sm" w="sm" type="none"/>
          </a:ln>
        </p:spPr>
      </p:cxnSp>
      <p:sp>
        <p:nvSpPr>
          <p:cNvPr id="11" name="Google Shape;11;p2"/>
          <p:cNvSpPr txBox="1"/>
          <p:nvPr>
            <p:ph type="ctrTitle"/>
          </p:nvPr>
        </p:nvSpPr>
        <p:spPr>
          <a:xfrm>
            <a:off x="415600" y="794633"/>
            <a:ext cx="11360700" cy="2610300"/>
          </a:xfrm>
          <a:prstGeom prst="rect">
            <a:avLst/>
          </a:prstGeom>
        </p:spPr>
        <p:txBody>
          <a:bodyPr anchorCtr="0" anchor="b" bIns="121900" lIns="121900" spcFirstLastPara="1" rIns="121900" wrap="square" tIns="121900">
            <a:noAutofit/>
          </a:bodyPr>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p:txBody>
      </p:sp>
      <p:sp>
        <p:nvSpPr>
          <p:cNvPr id="12" name="Google Shape;12;p2"/>
          <p:cNvSpPr txBox="1"/>
          <p:nvPr>
            <p:ph idx="1" type="subTitle"/>
          </p:nvPr>
        </p:nvSpPr>
        <p:spPr>
          <a:xfrm>
            <a:off x="415600" y="4221097"/>
            <a:ext cx="11360700" cy="978000"/>
          </a:xfrm>
          <a:prstGeom prst="rect">
            <a:avLst/>
          </a:prstGeom>
        </p:spPr>
        <p:txBody>
          <a:bodyPr anchorCtr="0" anchor="t" bIns="121900" lIns="121900" spcFirstLastPara="1" rIns="121900" wrap="square" tIns="121900">
            <a:noAutofit/>
          </a:bodyPr>
          <a:lstStyle>
            <a:lvl1pPr lvl="0" algn="ctr">
              <a:lnSpc>
                <a:spcPct val="100000"/>
              </a:lnSpc>
              <a:spcBef>
                <a:spcPts val="0"/>
              </a:spcBef>
              <a:spcAft>
                <a:spcPts val="0"/>
              </a:spcAft>
              <a:buSzPts val="3200"/>
              <a:buNone/>
              <a:defRPr sz="3200"/>
            </a:lvl1pPr>
            <a:lvl2pPr lvl="1" algn="ctr">
              <a:lnSpc>
                <a:spcPct val="100000"/>
              </a:lnSpc>
              <a:spcBef>
                <a:spcPts val="0"/>
              </a:spcBef>
              <a:spcAft>
                <a:spcPts val="0"/>
              </a:spcAft>
              <a:buSzPts val="3200"/>
              <a:buNone/>
              <a:defRPr sz="3200"/>
            </a:lvl2pPr>
            <a:lvl3pPr lvl="2" algn="ctr">
              <a:lnSpc>
                <a:spcPct val="100000"/>
              </a:lnSpc>
              <a:spcBef>
                <a:spcPts val="0"/>
              </a:spcBef>
              <a:spcAft>
                <a:spcPts val="0"/>
              </a:spcAft>
              <a:buSzPts val="3200"/>
              <a:buNone/>
              <a:defRPr sz="3200"/>
            </a:lvl3pPr>
            <a:lvl4pPr lvl="3" algn="ctr">
              <a:lnSpc>
                <a:spcPct val="100000"/>
              </a:lnSpc>
              <a:spcBef>
                <a:spcPts val="0"/>
              </a:spcBef>
              <a:spcAft>
                <a:spcPts val="0"/>
              </a:spcAft>
              <a:buSzPts val="3200"/>
              <a:buNone/>
              <a:defRPr sz="3200"/>
            </a:lvl4pPr>
            <a:lvl5pPr lvl="4" algn="ctr">
              <a:lnSpc>
                <a:spcPct val="100000"/>
              </a:lnSpc>
              <a:spcBef>
                <a:spcPts val="0"/>
              </a:spcBef>
              <a:spcAft>
                <a:spcPts val="0"/>
              </a:spcAft>
              <a:buSzPts val="3200"/>
              <a:buNone/>
              <a:defRPr sz="3200"/>
            </a:lvl5pPr>
            <a:lvl6pPr lvl="5" algn="ctr">
              <a:lnSpc>
                <a:spcPct val="100000"/>
              </a:lnSpc>
              <a:spcBef>
                <a:spcPts val="0"/>
              </a:spcBef>
              <a:spcAft>
                <a:spcPts val="0"/>
              </a:spcAft>
              <a:buSzPts val="3200"/>
              <a:buNone/>
              <a:defRPr sz="3200"/>
            </a:lvl6pPr>
            <a:lvl7pPr lvl="6" algn="ctr">
              <a:lnSpc>
                <a:spcPct val="100000"/>
              </a:lnSpc>
              <a:spcBef>
                <a:spcPts val="0"/>
              </a:spcBef>
              <a:spcAft>
                <a:spcPts val="0"/>
              </a:spcAft>
              <a:buSzPts val="3200"/>
              <a:buNone/>
              <a:defRPr sz="3200"/>
            </a:lvl7pPr>
            <a:lvl8pPr lvl="7" algn="ctr">
              <a:lnSpc>
                <a:spcPct val="100000"/>
              </a:lnSpc>
              <a:spcBef>
                <a:spcPts val="0"/>
              </a:spcBef>
              <a:spcAft>
                <a:spcPts val="0"/>
              </a:spcAft>
              <a:buSzPts val="3200"/>
              <a:buNone/>
              <a:defRPr sz="3200"/>
            </a:lvl8pPr>
            <a:lvl9pPr lvl="8" algn="ctr">
              <a:lnSpc>
                <a:spcPct val="100000"/>
              </a:lnSpc>
              <a:spcBef>
                <a:spcPts val="0"/>
              </a:spcBef>
              <a:spcAft>
                <a:spcPts val="0"/>
              </a:spcAft>
              <a:buSzPts val="3200"/>
              <a:buNone/>
              <a:defRPr sz="3200"/>
            </a:lvl9pPr>
          </a:lstStyle>
          <a:p/>
        </p:txBody>
      </p:sp>
      <p:sp>
        <p:nvSpPr>
          <p:cNvPr id="13" name="Google Shape;13;p2"/>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11"/>
          <p:cNvSpPr txBox="1"/>
          <p:nvPr>
            <p:ph hasCustomPrompt="1" type="title"/>
          </p:nvPr>
        </p:nvSpPr>
        <p:spPr>
          <a:xfrm>
            <a:off x="415600" y="1557233"/>
            <a:ext cx="11360700" cy="2640000"/>
          </a:xfrm>
          <a:prstGeom prst="rect">
            <a:avLst/>
          </a:prstGeom>
        </p:spPr>
        <p:txBody>
          <a:bodyPr anchorCtr="0" anchor="ctr" bIns="121900" lIns="121900" spcFirstLastPara="1" rIns="121900" wrap="square" tIns="121900">
            <a:noAutofit/>
          </a:bodyPr>
          <a:lstStyle>
            <a:lvl1pPr lvl="0" algn="ctr">
              <a:spcBef>
                <a:spcPts val="0"/>
              </a:spcBef>
              <a:spcAft>
                <a:spcPts val="0"/>
              </a:spcAft>
              <a:buClr>
                <a:schemeClr val="dk1"/>
              </a:buClr>
              <a:buSzPts val="14700"/>
              <a:buNone/>
              <a:defRPr sz="14700">
                <a:solidFill>
                  <a:schemeClr val="dk1"/>
                </a:solidFill>
              </a:defRPr>
            </a:lvl1pPr>
            <a:lvl2pPr lvl="1" algn="ctr">
              <a:spcBef>
                <a:spcPts val="0"/>
              </a:spcBef>
              <a:spcAft>
                <a:spcPts val="0"/>
              </a:spcAft>
              <a:buClr>
                <a:schemeClr val="dk1"/>
              </a:buClr>
              <a:buSzPts val="14700"/>
              <a:buNone/>
              <a:defRPr sz="14700">
                <a:solidFill>
                  <a:schemeClr val="dk1"/>
                </a:solidFill>
              </a:defRPr>
            </a:lvl2pPr>
            <a:lvl3pPr lvl="2" algn="ctr">
              <a:spcBef>
                <a:spcPts val="0"/>
              </a:spcBef>
              <a:spcAft>
                <a:spcPts val="0"/>
              </a:spcAft>
              <a:buClr>
                <a:schemeClr val="dk1"/>
              </a:buClr>
              <a:buSzPts val="14700"/>
              <a:buNone/>
              <a:defRPr sz="14700">
                <a:solidFill>
                  <a:schemeClr val="dk1"/>
                </a:solidFill>
              </a:defRPr>
            </a:lvl3pPr>
            <a:lvl4pPr lvl="3" algn="ctr">
              <a:spcBef>
                <a:spcPts val="0"/>
              </a:spcBef>
              <a:spcAft>
                <a:spcPts val="0"/>
              </a:spcAft>
              <a:buClr>
                <a:schemeClr val="dk1"/>
              </a:buClr>
              <a:buSzPts val="14700"/>
              <a:buNone/>
              <a:defRPr sz="14700">
                <a:solidFill>
                  <a:schemeClr val="dk1"/>
                </a:solidFill>
              </a:defRPr>
            </a:lvl4pPr>
            <a:lvl5pPr lvl="4" algn="ctr">
              <a:spcBef>
                <a:spcPts val="0"/>
              </a:spcBef>
              <a:spcAft>
                <a:spcPts val="0"/>
              </a:spcAft>
              <a:buClr>
                <a:schemeClr val="dk1"/>
              </a:buClr>
              <a:buSzPts val="14700"/>
              <a:buNone/>
              <a:defRPr sz="14700">
                <a:solidFill>
                  <a:schemeClr val="dk1"/>
                </a:solidFill>
              </a:defRPr>
            </a:lvl5pPr>
            <a:lvl6pPr lvl="5" algn="ctr">
              <a:spcBef>
                <a:spcPts val="0"/>
              </a:spcBef>
              <a:spcAft>
                <a:spcPts val="0"/>
              </a:spcAft>
              <a:buClr>
                <a:schemeClr val="dk1"/>
              </a:buClr>
              <a:buSzPts val="14700"/>
              <a:buNone/>
              <a:defRPr sz="14700">
                <a:solidFill>
                  <a:schemeClr val="dk1"/>
                </a:solidFill>
              </a:defRPr>
            </a:lvl6pPr>
            <a:lvl7pPr lvl="6" algn="ctr">
              <a:spcBef>
                <a:spcPts val="0"/>
              </a:spcBef>
              <a:spcAft>
                <a:spcPts val="0"/>
              </a:spcAft>
              <a:buClr>
                <a:schemeClr val="dk1"/>
              </a:buClr>
              <a:buSzPts val="14700"/>
              <a:buNone/>
              <a:defRPr sz="14700">
                <a:solidFill>
                  <a:schemeClr val="dk1"/>
                </a:solidFill>
              </a:defRPr>
            </a:lvl7pPr>
            <a:lvl8pPr lvl="7" algn="ctr">
              <a:spcBef>
                <a:spcPts val="0"/>
              </a:spcBef>
              <a:spcAft>
                <a:spcPts val="0"/>
              </a:spcAft>
              <a:buClr>
                <a:schemeClr val="dk1"/>
              </a:buClr>
              <a:buSzPts val="14700"/>
              <a:buNone/>
              <a:defRPr sz="14700">
                <a:solidFill>
                  <a:schemeClr val="dk1"/>
                </a:solidFill>
              </a:defRPr>
            </a:lvl8pPr>
            <a:lvl9pPr lvl="8" algn="ctr">
              <a:spcBef>
                <a:spcPts val="0"/>
              </a:spcBef>
              <a:spcAft>
                <a:spcPts val="0"/>
              </a:spcAft>
              <a:buClr>
                <a:schemeClr val="dk1"/>
              </a:buClr>
              <a:buSzPts val="14700"/>
              <a:buNone/>
              <a:defRPr sz="14700">
                <a:solidFill>
                  <a:schemeClr val="dk1"/>
                </a:solidFill>
              </a:defRPr>
            </a:lvl9pPr>
          </a:lstStyle>
          <a:p>
            <a:r>
              <a:t>xx%</a:t>
            </a:r>
          </a:p>
        </p:txBody>
      </p:sp>
      <p:sp>
        <p:nvSpPr>
          <p:cNvPr id="48" name="Google Shape;48;p11"/>
          <p:cNvSpPr txBox="1"/>
          <p:nvPr>
            <p:ph idx="1" type="body"/>
          </p:nvPr>
        </p:nvSpPr>
        <p:spPr>
          <a:xfrm>
            <a:off x="415600" y="4299000"/>
            <a:ext cx="11360700" cy="1428900"/>
          </a:xfrm>
          <a:prstGeom prst="rect">
            <a:avLst/>
          </a:prstGeom>
        </p:spPr>
        <p:txBody>
          <a:bodyPr anchorCtr="0" anchor="t" bIns="121900" lIns="121900" spcFirstLastPara="1" rIns="121900" wrap="square" tIns="121900">
            <a:noAutofit/>
          </a:bodyPr>
          <a:lstStyle>
            <a:lvl1pPr indent="-381000" lvl="0" marL="457200" algn="ctr">
              <a:spcBef>
                <a:spcPts val="0"/>
              </a:spcBef>
              <a:spcAft>
                <a:spcPts val="0"/>
              </a:spcAft>
              <a:buSzPts val="2400"/>
              <a:buChar char="●"/>
              <a:defRPr/>
            </a:lvl1pPr>
            <a:lvl2pPr indent="-349250" lvl="1" marL="914400" algn="ctr">
              <a:spcBef>
                <a:spcPts val="2100"/>
              </a:spcBef>
              <a:spcAft>
                <a:spcPts val="0"/>
              </a:spcAft>
              <a:buSzPts val="1900"/>
              <a:buChar char="○"/>
              <a:defRPr/>
            </a:lvl2pPr>
            <a:lvl3pPr indent="-349250" lvl="2" marL="1371600" algn="ctr">
              <a:spcBef>
                <a:spcPts val="2100"/>
              </a:spcBef>
              <a:spcAft>
                <a:spcPts val="0"/>
              </a:spcAft>
              <a:buSzPts val="1900"/>
              <a:buChar char="■"/>
              <a:defRPr/>
            </a:lvl3pPr>
            <a:lvl4pPr indent="-349250" lvl="3" marL="1828800" algn="ctr">
              <a:spcBef>
                <a:spcPts val="2100"/>
              </a:spcBef>
              <a:spcAft>
                <a:spcPts val="0"/>
              </a:spcAft>
              <a:buSzPts val="1900"/>
              <a:buChar char="●"/>
              <a:defRPr/>
            </a:lvl4pPr>
            <a:lvl5pPr indent="-349250" lvl="4" marL="2286000" algn="ctr">
              <a:spcBef>
                <a:spcPts val="2100"/>
              </a:spcBef>
              <a:spcAft>
                <a:spcPts val="0"/>
              </a:spcAft>
              <a:buSzPts val="1900"/>
              <a:buChar char="○"/>
              <a:defRPr/>
            </a:lvl5pPr>
            <a:lvl6pPr indent="-349250" lvl="5" marL="2743200" algn="ctr">
              <a:spcBef>
                <a:spcPts val="2100"/>
              </a:spcBef>
              <a:spcAft>
                <a:spcPts val="0"/>
              </a:spcAft>
              <a:buSzPts val="1900"/>
              <a:buChar char="■"/>
              <a:defRPr/>
            </a:lvl6pPr>
            <a:lvl7pPr indent="-349250" lvl="6" marL="3200400" algn="ctr">
              <a:spcBef>
                <a:spcPts val="2100"/>
              </a:spcBef>
              <a:spcAft>
                <a:spcPts val="0"/>
              </a:spcAft>
              <a:buSzPts val="1900"/>
              <a:buChar char="●"/>
              <a:defRPr/>
            </a:lvl7pPr>
            <a:lvl8pPr indent="-349250" lvl="7" marL="3657600" algn="ctr">
              <a:spcBef>
                <a:spcPts val="2100"/>
              </a:spcBef>
              <a:spcAft>
                <a:spcPts val="0"/>
              </a:spcAft>
              <a:buSzPts val="1900"/>
              <a:buChar char="○"/>
              <a:defRPr/>
            </a:lvl8pPr>
            <a:lvl9pPr indent="-349250" lvl="8" marL="4114800" algn="ctr">
              <a:spcBef>
                <a:spcPts val="2100"/>
              </a:spcBef>
              <a:spcAft>
                <a:spcPts val="2100"/>
              </a:spcAft>
              <a:buSzPts val="1900"/>
              <a:buChar char="■"/>
              <a:defRPr/>
            </a:lvl9pPr>
          </a:lstStyle>
          <a:p/>
        </p:txBody>
      </p:sp>
      <p:sp>
        <p:nvSpPr>
          <p:cNvPr id="49" name="Google Shape;49;p11"/>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2"/>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2" name="Shape 52"/>
        <p:cNvGrpSpPr/>
        <p:nvPr/>
      </p:nvGrpSpPr>
      <p:grpSpPr>
        <a:xfrm>
          <a:off x="0" y="0"/>
          <a:ext cx="0" cy="0"/>
          <a:chOff x="0" y="0"/>
          <a:chExt cx="0" cy="0"/>
        </a:xfrm>
      </p:grpSpPr>
      <p:sp>
        <p:nvSpPr>
          <p:cNvPr id="53" name="Google Shape;53;p13"/>
          <p:cNvSpPr/>
          <p:nvPr/>
        </p:nvSpPr>
        <p:spPr>
          <a:xfrm>
            <a:off x="1004479" y="0"/>
            <a:ext cx="10372200" cy="6858000"/>
          </a:xfrm>
          <a:prstGeom prst="rect">
            <a:avLst/>
          </a:prstGeom>
          <a:solidFill>
            <a:schemeClr val="dk2">
              <a:alpha val="91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3"/>
          <p:cNvSpPr/>
          <p:nvPr/>
        </p:nvSpPr>
        <p:spPr>
          <a:xfrm>
            <a:off x="11377328" y="0"/>
            <a:ext cx="27300" cy="68580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3"/>
          <p:cNvSpPr txBox="1"/>
          <p:nvPr>
            <p:ph type="title"/>
          </p:nvPr>
        </p:nvSpPr>
        <p:spPr>
          <a:xfrm>
            <a:off x="2611808" y="808056"/>
            <a:ext cx="7958400" cy="1077300"/>
          </a:xfrm>
          <a:prstGeom prst="rect">
            <a:avLst/>
          </a:prstGeom>
          <a:noFill/>
          <a:ln>
            <a:noFill/>
          </a:ln>
        </p:spPr>
        <p:txBody>
          <a:bodyPr anchorCtr="0" anchor="t" bIns="45700" lIns="91425" spcFirstLastPara="1" rIns="91425" wrap="square" tIns="45700">
            <a:noAutofit/>
          </a:bodyPr>
          <a:lstStyle>
            <a:lvl1pPr lvl="0" rtl="0" algn="r">
              <a:lnSpc>
                <a:spcPct val="90000"/>
              </a:lnSpc>
              <a:spcBef>
                <a:spcPts val="0"/>
              </a:spcBef>
              <a:spcAft>
                <a:spcPts val="0"/>
              </a:spcAft>
              <a:buClr>
                <a:schemeClr val="lt1"/>
              </a:buClr>
              <a:buSzPts val="1800"/>
              <a:buNone/>
              <a:defRPr/>
            </a:lvl1pPr>
            <a:lvl2pPr lvl="1" rtl="0">
              <a:spcBef>
                <a:spcPts val="0"/>
              </a:spcBef>
              <a:spcAft>
                <a:spcPts val="0"/>
              </a:spcAft>
              <a:buSzPts val="4000"/>
              <a:buNone/>
              <a:defRPr/>
            </a:lvl2pPr>
            <a:lvl3pPr lvl="2" rtl="0">
              <a:spcBef>
                <a:spcPts val="0"/>
              </a:spcBef>
              <a:spcAft>
                <a:spcPts val="0"/>
              </a:spcAft>
              <a:buSzPts val="4000"/>
              <a:buNone/>
              <a:defRPr/>
            </a:lvl3pPr>
            <a:lvl4pPr lvl="3" rtl="0">
              <a:spcBef>
                <a:spcPts val="0"/>
              </a:spcBef>
              <a:spcAft>
                <a:spcPts val="0"/>
              </a:spcAft>
              <a:buSzPts val="4000"/>
              <a:buNone/>
              <a:defRPr/>
            </a:lvl4pPr>
            <a:lvl5pPr lvl="4" rtl="0">
              <a:spcBef>
                <a:spcPts val="0"/>
              </a:spcBef>
              <a:spcAft>
                <a:spcPts val="0"/>
              </a:spcAft>
              <a:buSzPts val="4000"/>
              <a:buNone/>
              <a:defRPr/>
            </a:lvl5pPr>
            <a:lvl6pPr lvl="5" rtl="0">
              <a:spcBef>
                <a:spcPts val="0"/>
              </a:spcBef>
              <a:spcAft>
                <a:spcPts val="0"/>
              </a:spcAft>
              <a:buSzPts val="4000"/>
              <a:buNone/>
              <a:defRPr/>
            </a:lvl6pPr>
            <a:lvl7pPr lvl="6" rtl="0">
              <a:spcBef>
                <a:spcPts val="0"/>
              </a:spcBef>
              <a:spcAft>
                <a:spcPts val="0"/>
              </a:spcAft>
              <a:buSzPts val="4000"/>
              <a:buNone/>
              <a:defRPr/>
            </a:lvl7pPr>
            <a:lvl8pPr lvl="7" rtl="0">
              <a:spcBef>
                <a:spcPts val="0"/>
              </a:spcBef>
              <a:spcAft>
                <a:spcPts val="0"/>
              </a:spcAft>
              <a:buSzPts val="4000"/>
              <a:buNone/>
              <a:defRPr/>
            </a:lvl8pPr>
            <a:lvl9pPr lvl="8" rtl="0">
              <a:spcBef>
                <a:spcPts val="0"/>
              </a:spcBef>
              <a:spcAft>
                <a:spcPts val="0"/>
              </a:spcAft>
              <a:buSzPts val="4000"/>
              <a:buNone/>
              <a:defRPr/>
            </a:lvl9pPr>
          </a:lstStyle>
          <a:p/>
        </p:txBody>
      </p:sp>
      <p:sp>
        <p:nvSpPr>
          <p:cNvPr id="56" name="Google Shape;56;p13"/>
          <p:cNvSpPr txBox="1"/>
          <p:nvPr>
            <p:ph idx="1" type="body"/>
          </p:nvPr>
        </p:nvSpPr>
        <p:spPr>
          <a:xfrm>
            <a:off x="2773599" y="2052116"/>
            <a:ext cx="7796400" cy="3997800"/>
          </a:xfrm>
          <a:prstGeom prst="rect">
            <a:avLst/>
          </a:prstGeom>
          <a:noFill/>
          <a:ln>
            <a:noFill/>
          </a:ln>
        </p:spPr>
        <p:txBody>
          <a:bodyPr anchorCtr="0" anchor="ctr" bIns="45700" lIns="91425" spcFirstLastPara="1" rIns="91425" wrap="square" tIns="45700">
            <a:noAutofit/>
          </a:bodyPr>
          <a:lstStyle>
            <a:lvl1pPr indent="-331470" lvl="0" marL="457200" rtl="0" algn="l">
              <a:lnSpc>
                <a:spcPct val="120000"/>
              </a:lnSpc>
              <a:spcBef>
                <a:spcPts val="1000"/>
              </a:spcBef>
              <a:spcAft>
                <a:spcPts val="0"/>
              </a:spcAft>
              <a:buSzPts val="1620"/>
              <a:buChar char="●"/>
              <a:defRPr/>
            </a:lvl1pPr>
            <a:lvl2pPr indent="-331469" lvl="1" marL="914400" rtl="0" algn="l">
              <a:lnSpc>
                <a:spcPct val="120000"/>
              </a:lnSpc>
              <a:spcBef>
                <a:spcPts val="600"/>
              </a:spcBef>
              <a:spcAft>
                <a:spcPts val="0"/>
              </a:spcAft>
              <a:buSzPts val="1620"/>
              <a:buChar char="○"/>
              <a:defRPr/>
            </a:lvl2pPr>
            <a:lvl3pPr indent="-331469" lvl="2" marL="1371600" rtl="0" algn="l">
              <a:lnSpc>
                <a:spcPct val="120000"/>
              </a:lnSpc>
              <a:spcBef>
                <a:spcPts val="600"/>
              </a:spcBef>
              <a:spcAft>
                <a:spcPts val="0"/>
              </a:spcAft>
              <a:buSzPts val="1620"/>
              <a:buChar char="■"/>
              <a:defRPr/>
            </a:lvl3pPr>
            <a:lvl4pPr indent="-331469" lvl="3" marL="1828800" rtl="0" algn="l">
              <a:lnSpc>
                <a:spcPct val="120000"/>
              </a:lnSpc>
              <a:spcBef>
                <a:spcPts val="600"/>
              </a:spcBef>
              <a:spcAft>
                <a:spcPts val="0"/>
              </a:spcAft>
              <a:buSzPts val="1620"/>
              <a:buChar char="●"/>
              <a:defRPr/>
            </a:lvl4pPr>
            <a:lvl5pPr indent="-331470" lvl="4" marL="2286000" rtl="0" algn="l">
              <a:lnSpc>
                <a:spcPct val="120000"/>
              </a:lnSpc>
              <a:spcBef>
                <a:spcPts val="600"/>
              </a:spcBef>
              <a:spcAft>
                <a:spcPts val="0"/>
              </a:spcAft>
              <a:buSzPts val="1620"/>
              <a:buChar char="○"/>
              <a:defRPr/>
            </a:lvl5pPr>
            <a:lvl6pPr indent="-331470" lvl="5" marL="2743200" rtl="0" algn="l">
              <a:lnSpc>
                <a:spcPct val="120000"/>
              </a:lnSpc>
              <a:spcBef>
                <a:spcPts val="600"/>
              </a:spcBef>
              <a:spcAft>
                <a:spcPts val="0"/>
              </a:spcAft>
              <a:buSzPts val="1620"/>
              <a:buChar char="■"/>
              <a:defRPr/>
            </a:lvl6pPr>
            <a:lvl7pPr indent="-331470" lvl="6" marL="3200400" rtl="0" algn="l">
              <a:lnSpc>
                <a:spcPct val="120000"/>
              </a:lnSpc>
              <a:spcBef>
                <a:spcPts val="600"/>
              </a:spcBef>
              <a:spcAft>
                <a:spcPts val="0"/>
              </a:spcAft>
              <a:buSzPts val="1620"/>
              <a:buChar char="●"/>
              <a:defRPr/>
            </a:lvl7pPr>
            <a:lvl8pPr indent="-331470" lvl="7" marL="3657600" rtl="0" algn="l">
              <a:lnSpc>
                <a:spcPct val="120000"/>
              </a:lnSpc>
              <a:spcBef>
                <a:spcPts val="600"/>
              </a:spcBef>
              <a:spcAft>
                <a:spcPts val="0"/>
              </a:spcAft>
              <a:buSzPts val="1620"/>
              <a:buChar char="○"/>
              <a:defRPr/>
            </a:lvl8pPr>
            <a:lvl9pPr indent="-331470" lvl="8" marL="4114800" rtl="0" algn="l">
              <a:lnSpc>
                <a:spcPct val="120000"/>
              </a:lnSpc>
              <a:spcBef>
                <a:spcPts val="600"/>
              </a:spcBef>
              <a:spcAft>
                <a:spcPts val="600"/>
              </a:spcAft>
              <a:buSzPts val="1620"/>
              <a:buChar char="■"/>
              <a:defRPr/>
            </a:lvl9pPr>
          </a:lstStyle>
          <a:p/>
        </p:txBody>
      </p:sp>
      <p:sp>
        <p:nvSpPr>
          <p:cNvPr id="57" name="Google Shape;57;p13"/>
          <p:cNvSpPr txBox="1"/>
          <p:nvPr>
            <p:ph idx="10" type="dt"/>
          </p:nvPr>
        </p:nvSpPr>
        <p:spPr>
          <a:xfrm rot="5400000">
            <a:off x="-810160" y="5270580"/>
            <a:ext cx="2662800" cy="183000"/>
          </a:xfrm>
          <a:prstGeom prst="rect">
            <a:avLst/>
          </a:prstGeom>
          <a:noFill/>
          <a:ln>
            <a:noFill/>
          </a:ln>
        </p:spPr>
        <p:txBody>
          <a:bodyPr anchorCtr="0" anchor="t" bIns="45700" lIns="91425" spcFirstLastPara="1" rIns="91425" wrap="square" tIns="18275">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8" name="Google Shape;58;p13"/>
          <p:cNvSpPr txBox="1"/>
          <p:nvPr>
            <p:ph idx="11" type="ftr"/>
          </p:nvPr>
        </p:nvSpPr>
        <p:spPr>
          <a:xfrm rot="5400000">
            <a:off x="-2237116" y="3661206"/>
            <a:ext cx="5885400" cy="179100"/>
          </a:xfrm>
          <a:prstGeom prst="rect">
            <a:avLst/>
          </a:prstGeom>
          <a:noFill/>
          <a:ln>
            <a:noFill/>
          </a:ln>
        </p:spPr>
        <p:txBody>
          <a:bodyPr anchorCtr="0" anchor="b" bIns="18275"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59" name="Google Shape;59;p13"/>
          <p:cNvSpPr txBox="1"/>
          <p:nvPr>
            <p:ph idx="12" type="sldNum"/>
          </p:nvPr>
        </p:nvSpPr>
        <p:spPr>
          <a:xfrm>
            <a:off x="158407" y="164592"/>
            <a:ext cx="636600" cy="322800"/>
          </a:xfrm>
          <a:prstGeom prst="rect">
            <a:avLst/>
          </a:prstGeom>
          <a:noFill/>
          <a:ln>
            <a:noFill/>
          </a:ln>
        </p:spPr>
        <p:txBody>
          <a:bodyPr anchorCtr="0" anchor="ctr" bIns="45700" lIns="91425" spcFirstLastPara="1" rIns="45700"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0" name="Google Shape;60;p13"/>
          <p:cNvSpPr txBox="1"/>
          <p:nvPr/>
        </p:nvSpPr>
        <p:spPr>
          <a:xfrm>
            <a:off x="2194943" y="641225"/>
            <a:ext cx="415500" cy="3693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i="0" lang="en-US" sz="1800" u="none" cap="none" strike="noStrike">
                <a:solidFill>
                  <a:schemeClr val="accent6"/>
                </a:solidFill>
                <a:latin typeface="Noto Sans Symbols"/>
                <a:ea typeface="Noto Sans Symbols"/>
                <a:cs typeface="Noto Sans Symbols"/>
                <a:sym typeface="Noto Sans Symbols"/>
              </a:rPr>
              <a:t>◤</a:t>
            </a:r>
            <a:endParaRPr b="0" i="0" sz="1000" u="none" cap="none" strike="noStrike">
              <a:solidFill>
                <a:schemeClr val="accent6"/>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4" name="Shape 14"/>
        <p:cNvGrpSpPr/>
        <p:nvPr/>
      </p:nvGrpSpPr>
      <p:grpSpPr>
        <a:xfrm>
          <a:off x="0" y="0"/>
          <a:ext cx="0" cy="0"/>
          <a:chOff x="0" y="0"/>
          <a:chExt cx="0" cy="0"/>
        </a:xfrm>
      </p:grpSpPr>
      <p:sp>
        <p:nvSpPr>
          <p:cNvPr id="15" name="Google Shape;15;p3"/>
          <p:cNvSpPr txBox="1"/>
          <p:nvPr>
            <p:ph type="title"/>
          </p:nvPr>
        </p:nvSpPr>
        <p:spPr>
          <a:xfrm>
            <a:off x="415600" y="3307400"/>
            <a:ext cx="10819200" cy="3261300"/>
          </a:xfrm>
          <a:prstGeom prst="rect">
            <a:avLst/>
          </a:prstGeom>
        </p:spPr>
        <p:txBody>
          <a:bodyPr anchorCtr="0" anchor="b" bIns="121900" lIns="121900" spcFirstLastPara="1" rIns="121900" wrap="square" tIns="121900">
            <a:noAutofit/>
          </a:bodyPr>
          <a:lstStyle>
            <a:lvl1pPr lvl="0">
              <a:spcBef>
                <a:spcPts val="0"/>
              </a:spcBef>
              <a:spcAft>
                <a:spcPts val="0"/>
              </a:spcAft>
              <a:buClr>
                <a:schemeClr val="lt1"/>
              </a:buClr>
              <a:buSzPts val="9100"/>
              <a:buNone/>
              <a:defRPr sz="9100">
                <a:solidFill>
                  <a:schemeClr val="lt1"/>
                </a:solidFill>
              </a:defRPr>
            </a:lvl1pPr>
            <a:lvl2pPr lvl="1">
              <a:spcBef>
                <a:spcPts val="0"/>
              </a:spcBef>
              <a:spcAft>
                <a:spcPts val="0"/>
              </a:spcAft>
              <a:buClr>
                <a:schemeClr val="lt1"/>
              </a:buClr>
              <a:buSzPts val="9100"/>
              <a:buNone/>
              <a:defRPr sz="9100">
                <a:solidFill>
                  <a:schemeClr val="lt1"/>
                </a:solidFill>
              </a:defRPr>
            </a:lvl2pPr>
            <a:lvl3pPr lvl="2">
              <a:spcBef>
                <a:spcPts val="0"/>
              </a:spcBef>
              <a:spcAft>
                <a:spcPts val="0"/>
              </a:spcAft>
              <a:buClr>
                <a:schemeClr val="lt1"/>
              </a:buClr>
              <a:buSzPts val="9100"/>
              <a:buNone/>
              <a:defRPr sz="9100">
                <a:solidFill>
                  <a:schemeClr val="lt1"/>
                </a:solidFill>
              </a:defRPr>
            </a:lvl3pPr>
            <a:lvl4pPr lvl="3">
              <a:spcBef>
                <a:spcPts val="0"/>
              </a:spcBef>
              <a:spcAft>
                <a:spcPts val="0"/>
              </a:spcAft>
              <a:buClr>
                <a:schemeClr val="lt1"/>
              </a:buClr>
              <a:buSzPts val="9100"/>
              <a:buNone/>
              <a:defRPr sz="9100">
                <a:solidFill>
                  <a:schemeClr val="lt1"/>
                </a:solidFill>
              </a:defRPr>
            </a:lvl4pPr>
            <a:lvl5pPr lvl="4">
              <a:spcBef>
                <a:spcPts val="0"/>
              </a:spcBef>
              <a:spcAft>
                <a:spcPts val="0"/>
              </a:spcAft>
              <a:buClr>
                <a:schemeClr val="lt1"/>
              </a:buClr>
              <a:buSzPts val="9100"/>
              <a:buNone/>
              <a:defRPr sz="9100">
                <a:solidFill>
                  <a:schemeClr val="lt1"/>
                </a:solidFill>
              </a:defRPr>
            </a:lvl5pPr>
            <a:lvl6pPr lvl="5">
              <a:spcBef>
                <a:spcPts val="0"/>
              </a:spcBef>
              <a:spcAft>
                <a:spcPts val="0"/>
              </a:spcAft>
              <a:buClr>
                <a:schemeClr val="lt1"/>
              </a:buClr>
              <a:buSzPts val="9100"/>
              <a:buNone/>
              <a:defRPr sz="9100">
                <a:solidFill>
                  <a:schemeClr val="lt1"/>
                </a:solidFill>
              </a:defRPr>
            </a:lvl6pPr>
            <a:lvl7pPr lvl="6">
              <a:spcBef>
                <a:spcPts val="0"/>
              </a:spcBef>
              <a:spcAft>
                <a:spcPts val="0"/>
              </a:spcAft>
              <a:buClr>
                <a:schemeClr val="lt1"/>
              </a:buClr>
              <a:buSzPts val="9100"/>
              <a:buNone/>
              <a:defRPr sz="9100">
                <a:solidFill>
                  <a:schemeClr val="lt1"/>
                </a:solidFill>
              </a:defRPr>
            </a:lvl7pPr>
            <a:lvl8pPr lvl="7">
              <a:spcBef>
                <a:spcPts val="0"/>
              </a:spcBef>
              <a:spcAft>
                <a:spcPts val="0"/>
              </a:spcAft>
              <a:buClr>
                <a:schemeClr val="lt1"/>
              </a:buClr>
              <a:buSzPts val="9100"/>
              <a:buNone/>
              <a:defRPr sz="9100">
                <a:solidFill>
                  <a:schemeClr val="lt1"/>
                </a:solidFill>
              </a:defRPr>
            </a:lvl8pPr>
            <a:lvl9pPr lvl="8">
              <a:spcBef>
                <a:spcPts val="0"/>
              </a:spcBef>
              <a:spcAft>
                <a:spcPts val="0"/>
              </a:spcAft>
              <a:buClr>
                <a:schemeClr val="lt1"/>
              </a:buClr>
              <a:buSzPts val="9100"/>
              <a:buNone/>
              <a:defRPr sz="9100">
                <a:solidFill>
                  <a:schemeClr val="lt1"/>
                </a:solidFill>
              </a:defRPr>
            </a:lvl9pPr>
          </a:lstStyle>
          <a:p/>
        </p:txBody>
      </p:sp>
      <p:sp>
        <p:nvSpPr>
          <p:cNvPr id="16" name="Google Shape;16;p3"/>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 name="Shape 17"/>
        <p:cNvGrpSpPr/>
        <p:nvPr/>
      </p:nvGrpSpPr>
      <p:grpSpPr>
        <a:xfrm>
          <a:off x="0" y="0"/>
          <a:ext cx="0" cy="0"/>
          <a:chOff x="0" y="0"/>
          <a:chExt cx="0" cy="0"/>
        </a:xfrm>
      </p:grpSpPr>
      <p:sp>
        <p:nvSpPr>
          <p:cNvPr id="18" name="Google Shape;18;p4"/>
          <p:cNvSpPr txBox="1"/>
          <p:nvPr>
            <p:ph type="title"/>
          </p:nvPr>
        </p:nvSpPr>
        <p:spPr>
          <a:xfrm>
            <a:off x="415600" y="593367"/>
            <a:ext cx="11360700" cy="763500"/>
          </a:xfrm>
          <a:prstGeom prst="rect">
            <a:avLst/>
          </a:prstGeom>
        </p:spPr>
        <p:txBody>
          <a:bodyPr anchorCtr="0" anchor="t" bIns="121900" lIns="121900" spcFirstLastPara="1" rIns="121900" wrap="square" tIns="121900">
            <a:noAutofit/>
          </a:bodyPr>
          <a:lstStyle>
            <a:lvl1pPr lvl="0">
              <a:spcBef>
                <a:spcPts val="0"/>
              </a:spcBef>
              <a:spcAft>
                <a:spcPts val="0"/>
              </a:spcAft>
              <a:buSzPts val="4000"/>
              <a:buNone/>
              <a:defRPr/>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p:txBody>
      </p:sp>
      <p:sp>
        <p:nvSpPr>
          <p:cNvPr id="19" name="Google Shape;19;p4"/>
          <p:cNvSpPr txBox="1"/>
          <p:nvPr>
            <p:ph idx="1" type="body"/>
          </p:nvPr>
        </p:nvSpPr>
        <p:spPr>
          <a:xfrm>
            <a:off x="415600" y="1536633"/>
            <a:ext cx="11360700" cy="4555200"/>
          </a:xfrm>
          <a:prstGeom prst="rect">
            <a:avLst/>
          </a:prstGeom>
        </p:spPr>
        <p:txBody>
          <a:bodyPr anchorCtr="0" anchor="t" bIns="121900" lIns="121900" spcFirstLastPara="1" rIns="121900" wrap="square" tIns="121900">
            <a:noAutofit/>
          </a:bodyPr>
          <a:lstStyle>
            <a:lvl1pPr indent="-381000" lvl="0" marL="457200">
              <a:spcBef>
                <a:spcPts val="0"/>
              </a:spcBef>
              <a:spcAft>
                <a:spcPts val="0"/>
              </a:spcAft>
              <a:buSzPts val="2400"/>
              <a:buChar char="●"/>
              <a:defRPr/>
            </a:lvl1pPr>
            <a:lvl2pPr indent="-349250" lvl="1" marL="914400">
              <a:spcBef>
                <a:spcPts val="2100"/>
              </a:spcBef>
              <a:spcAft>
                <a:spcPts val="0"/>
              </a:spcAft>
              <a:buSzPts val="1900"/>
              <a:buChar char="○"/>
              <a:defRPr/>
            </a:lvl2pPr>
            <a:lvl3pPr indent="-349250" lvl="2" marL="1371600">
              <a:spcBef>
                <a:spcPts val="2100"/>
              </a:spcBef>
              <a:spcAft>
                <a:spcPts val="0"/>
              </a:spcAft>
              <a:buSzPts val="1900"/>
              <a:buChar char="■"/>
              <a:defRPr/>
            </a:lvl3pPr>
            <a:lvl4pPr indent="-349250" lvl="3" marL="1828800">
              <a:spcBef>
                <a:spcPts val="2100"/>
              </a:spcBef>
              <a:spcAft>
                <a:spcPts val="0"/>
              </a:spcAft>
              <a:buSzPts val="1900"/>
              <a:buChar char="●"/>
              <a:defRPr/>
            </a:lvl4pPr>
            <a:lvl5pPr indent="-349250" lvl="4" marL="2286000">
              <a:spcBef>
                <a:spcPts val="2100"/>
              </a:spcBef>
              <a:spcAft>
                <a:spcPts val="0"/>
              </a:spcAft>
              <a:buSzPts val="1900"/>
              <a:buChar char="○"/>
              <a:defRPr/>
            </a:lvl5pPr>
            <a:lvl6pPr indent="-349250" lvl="5" marL="2743200">
              <a:spcBef>
                <a:spcPts val="2100"/>
              </a:spcBef>
              <a:spcAft>
                <a:spcPts val="0"/>
              </a:spcAft>
              <a:buSzPts val="1900"/>
              <a:buChar char="■"/>
              <a:defRPr/>
            </a:lvl6pPr>
            <a:lvl7pPr indent="-349250" lvl="6" marL="3200400">
              <a:spcBef>
                <a:spcPts val="2100"/>
              </a:spcBef>
              <a:spcAft>
                <a:spcPts val="0"/>
              </a:spcAft>
              <a:buSzPts val="1900"/>
              <a:buChar char="●"/>
              <a:defRPr/>
            </a:lvl7pPr>
            <a:lvl8pPr indent="-349250" lvl="7" marL="3657600">
              <a:spcBef>
                <a:spcPts val="2100"/>
              </a:spcBef>
              <a:spcAft>
                <a:spcPts val="0"/>
              </a:spcAft>
              <a:buSzPts val="1900"/>
              <a:buChar char="○"/>
              <a:defRPr/>
            </a:lvl8pPr>
            <a:lvl9pPr indent="-349250" lvl="8" marL="4114800">
              <a:spcBef>
                <a:spcPts val="2100"/>
              </a:spcBef>
              <a:spcAft>
                <a:spcPts val="2100"/>
              </a:spcAft>
              <a:buSzPts val="1900"/>
              <a:buChar char="■"/>
              <a:defRPr/>
            </a:lvl9pPr>
          </a:lstStyle>
          <a:p/>
        </p:txBody>
      </p:sp>
      <p:sp>
        <p:nvSpPr>
          <p:cNvPr id="20" name="Google Shape;20;p4"/>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 name="Shape 21"/>
        <p:cNvGrpSpPr/>
        <p:nvPr/>
      </p:nvGrpSpPr>
      <p:grpSpPr>
        <a:xfrm>
          <a:off x="0" y="0"/>
          <a:ext cx="0" cy="0"/>
          <a:chOff x="0" y="0"/>
          <a:chExt cx="0" cy="0"/>
        </a:xfrm>
      </p:grpSpPr>
      <p:sp>
        <p:nvSpPr>
          <p:cNvPr id="22" name="Google Shape;22;p5"/>
          <p:cNvSpPr txBox="1"/>
          <p:nvPr>
            <p:ph type="title"/>
          </p:nvPr>
        </p:nvSpPr>
        <p:spPr>
          <a:xfrm>
            <a:off x="415600" y="593367"/>
            <a:ext cx="11360700" cy="763500"/>
          </a:xfrm>
          <a:prstGeom prst="rect">
            <a:avLst/>
          </a:prstGeom>
        </p:spPr>
        <p:txBody>
          <a:bodyPr anchorCtr="0" anchor="t" bIns="121900" lIns="121900" spcFirstLastPara="1" rIns="121900" wrap="square" tIns="121900">
            <a:noAutofit/>
          </a:bodyPr>
          <a:lstStyle>
            <a:lvl1pPr lvl="0">
              <a:spcBef>
                <a:spcPts val="0"/>
              </a:spcBef>
              <a:spcAft>
                <a:spcPts val="0"/>
              </a:spcAft>
              <a:buSzPts val="4000"/>
              <a:buNone/>
              <a:defRPr/>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p:txBody>
      </p:sp>
      <p:sp>
        <p:nvSpPr>
          <p:cNvPr id="23" name="Google Shape;23;p5"/>
          <p:cNvSpPr txBox="1"/>
          <p:nvPr>
            <p:ph idx="1" type="body"/>
          </p:nvPr>
        </p:nvSpPr>
        <p:spPr>
          <a:xfrm>
            <a:off x="415600" y="1536633"/>
            <a:ext cx="5333100" cy="4555200"/>
          </a:xfrm>
          <a:prstGeom prst="rect">
            <a:avLst/>
          </a:prstGeom>
        </p:spPr>
        <p:txBody>
          <a:bodyPr anchorCtr="0" anchor="t" bIns="121900" lIns="121900" spcFirstLastPara="1" rIns="121900" wrap="square" tIns="121900">
            <a:noAutofit/>
          </a:bodyPr>
          <a:lstStyle>
            <a:lvl1pPr indent="-349250" lvl="0" marL="457200">
              <a:spcBef>
                <a:spcPts val="0"/>
              </a:spcBef>
              <a:spcAft>
                <a:spcPts val="0"/>
              </a:spcAft>
              <a:buSzPts val="1900"/>
              <a:buChar char="●"/>
              <a:defRPr sz="1900"/>
            </a:lvl1pPr>
            <a:lvl2pPr indent="-330200" lvl="1" marL="914400">
              <a:spcBef>
                <a:spcPts val="2100"/>
              </a:spcBef>
              <a:spcAft>
                <a:spcPts val="0"/>
              </a:spcAft>
              <a:buSzPts val="1600"/>
              <a:buChar char="○"/>
              <a:defRPr sz="1600"/>
            </a:lvl2pPr>
            <a:lvl3pPr indent="-330200" lvl="2" marL="1371600">
              <a:spcBef>
                <a:spcPts val="2100"/>
              </a:spcBef>
              <a:spcAft>
                <a:spcPts val="0"/>
              </a:spcAft>
              <a:buSzPts val="1600"/>
              <a:buChar char="■"/>
              <a:defRPr sz="1600"/>
            </a:lvl3pPr>
            <a:lvl4pPr indent="-330200" lvl="3" marL="1828800">
              <a:spcBef>
                <a:spcPts val="2100"/>
              </a:spcBef>
              <a:spcAft>
                <a:spcPts val="0"/>
              </a:spcAft>
              <a:buSzPts val="1600"/>
              <a:buChar char="●"/>
              <a:defRPr sz="1600"/>
            </a:lvl4pPr>
            <a:lvl5pPr indent="-330200" lvl="4" marL="2286000">
              <a:spcBef>
                <a:spcPts val="2100"/>
              </a:spcBef>
              <a:spcAft>
                <a:spcPts val="0"/>
              </a:spcAft>
              <a:buSzPts val="1600"/>
              <a:buChar char="○"/>
              <a:defRPr sz="1600"/>
            </a:lvl5pPr>
            <a:lvl6pPr indent="-330200" lvl="5" marL="2743200">
              <a:spcBef>
                <a:spcPts val="2100"/>
              </a:spcBef>
              <a:spcAft>
                <a:spcPts val="0"/>
              </a:spcAft>
              <a:buSzPts val="1600"/>
              <a:buChar char="■"/>
              <a:defRPr sz="1600"/>
            </a:lvl6pPr>
            <a:lvl7pPr indent="-330200" lvl="6" marL="3200400">
              <a:spcBef>
                <a:spcPts val="2100"/>
              </a:spcBef>
              <a:spcAft>
                <a:spcPts val="0"/>
              </a:spcAft>
              <a:buSzPts val="1600"/>
              <a:buChar char="●"/>
              <a:defRPr sz="1600"/>
            </a:lvl7pPr>
            <a:lvl8pPr indent="-330200" lvl="7" marL="3657600">
              <a:spcBef>
                <a:spcPts val="2100"/>
              </a:spcBef>
              <a:spcAft>
                <a:spcPts val="0"/>
              </a:spcAft>
              <a:buSzPts val="1600"/>
              <a:buChar char="○"/>
              <a:defRPr sz="1600"/>
            </a:lvl8pPr>
            <a:lvl9pPr indent="-330200" lvl="8" marL="4114800">
              <a:spcBef>
                <a:spcPts val="2100"/>
              </a:spcBef>
              <a:spcAft>
                <a:spcPts val="2100"/>
              </a:spcAft>
              <a:buSzPts val="1600"/>
              <a:buChar char="■"/>
              <a:defRPr sz="1600"/>
            </a:lvl9pPr>
          </a:lstStyle>
          <a:p/>
        </p:txBody>
      </p:sp>
      <p:sp>
        <p:nvSpPr>
          <p:cNvPr id="24" name="Google Shape;24;p5"/>
          <p:cNvSpPr txBox="1"/>
          <p:nvPr>
            <p:ph idx="2" type="body"/>
          </p:nvPr>
        </p:nvSpPr>
        <p:spPr>
          <a:xfrm>
            <a:off x="6443200" y="1536633"/>
            <a:ext cx="5333100" cy="4555200"/>
          </a:xfrm>
          <a:prstGeom prst="rect">
            <a:avLst/>
          </a:prstGeom>
        </p:spPr>
        <p:txBody>
          <a:bodyPr anchorCtr="0" anchor="t" bIns="121900" lIns="121900" spcFirstLastPara="1" rIns="121900" wrap="square" tIns="121900">
            <a:noAutofit/>
          </a:bodyPr>
          <a:lstStyle>
            <a:lvl1pPr indent="-349250" lvl="0" marL="457200">
              <a:spcBef>
                <a:spcPts val="0"/>
              </a:spcBef>
              <a:spcAft>
                <a:spcPts val="0"/>
              </a:spcAft>
              <a:buSzPts val="1900"/>
              <a:buChar char="●"/>
              <a:defRPr sz="1900"/>
            </a:lvl1pPr>
            <a:lvl2pPr indent="-330200" lvl="1" marL="914400">
              <a:spcBef>
                <a:spcPts val="2100"/>
              </a:spcBef>
              <a:spcAft>
                <a:spcPts val="0"/>
              </a:spcAft>
              <a:buSzPts val="1600"/>
              <a:buChar char="○"/>
              <a:defRPr sz="1600"/>
            </a:lvl2pPr>
            <a:lvl3pPr indent="-330200" lvl="2" marL="1371600">
              <a:spcBef>
                <a:spcPts val="2100"/>
              </a:spcBef>
              <a:spcAft>
                <a:spcPts val="0"/>
              </a:spcAft>
              <a:buSzPts val="1600"/>
              <a:buChar char="■"/>
              <a:defRPr sz="1600"/>
            </a:lvl3pPr>
            <a:lvl4pPr indent="-330200" lvl="3" marL="1828800">
              <a:spcBef>
                <a:spcPts val="2100"/>
              </a:spcBef>
              <a:spcAft>
                <a:spcPts val="0"/>
              </a:spcAft>
              <a:buSzPts val="1600"/>
              <a:buChar char="●"/>
              <a:defRPr sz="1600"/>
            </a:lvl4pPr>
            <a:lvl5pPr indent="-330200" lvl="4" marL="2286000">
              <a:spcBef>
                <a:spcPts val="2100"/>
              </a:spcBef>
              <a:spcAft>
                <a:spcPts val="0"/>
              </a:spcAft>
              <a:buSzPts val="1600"/>
              <a:buChar char="○"/>
              <a:defRPr sz="1600"/>
            </a:lvl5pPr>
            <a:lvl6pPr indent="-330200" lvl="5" marL="2743200">
              <a:spcBef>
                <a:spcPts val="2100"/>
              </a:spcBef>
              <a:spcAft>
                <a:spcPts val="0"/>
              </a:spcAft>
              <a:buSzPts val="1600"/>
              <a:buChar char="■"/>
              <a:defRPr sz="1600"/>
            </a:lvl6pPr>
            <a:lvl7pPr indent="-330200" lvl="6" marL="3200400">
              <a:spcBef>
                <a:spcPts val="2100"/>
              </a:spcBef>
              <a:spcAft>
                <a:spcPts val="0"/>
              </a:spcAft>
              <a:buSzPts val="1600"/>
              <a:buChar char="●"/>
              <a:defRPr sz="1600"/>
            </a:lvl7pPr>
            <a:lvl8pPr indent="-330200" lvl="7" marL="3657600">
              <a:spcBef>
                <a:spcPts val="2100"/>
              </a:spcBef>
              <a:spcAft>
                <a:spcPts val="0"/>
              </a:spcAft>
              <a:buSzPts val="1600"/>
              <a:buChar char="○"/>
              <a:defRPr sz="1600"/>
            </a:lvl8pPr>
            <a:lvl9pPr indent="-330200" lvl="8" marL="4114800">
              <a:spcBef>
                <a:spcPts val="2100"/>
              </a:spcBef>
              <a:spcAft>
                <a:spcPts val="2100"/>
              </a:spcAft>
              <a:buSzPts val="1600"/>
              <a:buChar char="■"/>
              <a:defRPr sz="1600"/>
            </a:lvl9pPr>
          </a:lstStyle>
          <a:p/>
        </p:txBody>
      </p:sp>
      <p:sp>
        <p:nvSpPr>
          <p:cNvPr id="25" name="Google Shape;25;p5"/>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 name="Shape 26"/>
        <p:cNvGrpSpPr/>
        <p:nvPr/>
      </p:nvGrpSpPr>
      <p:grpSpPr>
        <a:xfrm>
          <a:off x="0" y="0"/>
          <a:ext cx="0" cy="0"/>
          <a:chOff x="0" y="0"/>
          <a:chExt cx="0" cy="0"/>
        </a:xfrm>
      </p:grpSpPr>
      <p:sp>
        <p:nvSpPr>
          <p:cNvPr id="27" name="Google Shape;27;p6"/>
          <p:cNvSpPr txBox="1"/>
          <p:nvPr>
            <p:ph type="title"/>
          </p:nvPr>
        </p:nvSpPr>
        <p:spPr>
          <a:xfrm>
            <a:off x="415600" y="593367"/>
            <a:ext cx="11360700" cy="763500"/>
          </a:xfrm>
          <a:prstGeom prst="rect">
            <a:avLst/>
          </a:prstGeom>
        </p:spPr>
        <p:txBody>
          <a:bodyPr anchorCtr="0" anchor="t" bIns="121900" lIns="121900" spcFirstLastPara="1" rIns="121900" wrap="square" tIns="121900">
            <a:noAutofit/>
          </a:bodyPr>
          <a:lstStyle>
            <a:lvl1pPr lvl="0">
              <a:spcBef>
                <a:spcPts val="0"/>
              </a:spcBef>
              <a:spcAft>
                <a:spcPts val="0"/>
              </a:spcAft>
              <a:buSzPts val="4000"/>
              <a:buNone/>
              <a:defRPr/>
            </a:lvl1pPr>
            <a:lvl2pPr lvl="1">
              <a:spcBef>
                <a:spcPts val="0"/>
              </a:spcBef>
              <a:spcAft>
                <a:spcPts val="0"/>
              </a:spcAft>
              <a:buSzPts val="4000"/>
              <a:buNone/>
              <a:defRPr/>
            </a:lvl2pPr>
            <a:lvl3pPr lvl="2">
              <a:spcBef>
                <a:spcPts val="0"/>
              </a:spcBef>
              <a:spcAft>
                <a:spcPts val="0"/>
              </a:spcAft>
              <a:buSzPts val="4000"/>
              <a:buNone/>
              <a:defRPr/>
            </a:lvl3pPr>
            <a:lvl4pPr lvl="3">
              <a:spcBef>
                <a:spcPts val="0"/>
              </a:spcBef>
              <a:spcAft>
                <a:spcPts val="0"/>
              </a:spcAft>
              <a:buSzPts val="4000"/>
              <a:buNone/>
              <a:defRPr/>
            </a:lvl4pPr>
            <a:lvl5pPr lvl="4">
              <a:spcBef>
                <a:spcPts val="0"/>
              </a:spcBef>
              <a:spcAft>
                <a:spcPts val="0"/>
              </a:spcAft>
              <a:buSzPts val="4000"/>
              <a:buNone/>
              <a:defRPr/>
            </a:lvl5pPr>
            <a:lvl6pPr lvl="5">
              <a:spcBef>
                <a:spcPts val="0"/>
              </a:spcBef>
              <a:spcAft>
                <a:spcPts val="0"/>
              </a:spcAft>
              <a:buSzPts val="4000"/>
              <a:buNone/>
              <a:defRPr/>
            </a:lvl6pPr>
            <a:lvl7pPr lvl="6">
              <a:spcBef>
                <a:spcPts val="0"/>
              </a:spcBef>
              <a:spcAft>
                <a:spcPts val="0"/>
              </a:spcAft>
              <a:buSzPts val="4000"/>
              <a:buNone/>
              <a:defRPr/>
            </a:lvl7pPr>
            <a:lvl8pPr lvl="7">
              <a:spcBef>
                <a:spcPts val="0"/>
              </a:spcBef>
              <a:spcAft>
                <a:spcPts val="0"/>
              </a:spcAft>
              <a:buSzPts val="4000"/>
              <a:buNone/>
              <a:defRPr/>
            </a:lvl8pPr>
            <a:lvl9pPr lvl="8">
              <a:spcBef>
                <a:spcPts val="0"/>
              </a:spcBef>
              <a:spcAft>
                <a:spcPts val="0"/>
              </a:spcAft>
              <a:buSzPts val="4000"/>
              <a:buNone/>
              <a:defRPr/>
            </a:lvl9pPr>
          </a:lstStyle>
          <a:p/>
        </p:txBody>
      </p:sp>
      <p:sp>
        <p:nvSpPr>
          <p:cNvPr id="28" name="Google Shape;28;p6"/>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9" name="Shape 29"/>
        <p:cNvGrpSpPr/>
        <p:nvPr/>
      </p:nvGrpSpPr>
      <p:grpSpPr>
        <a:xfrm>
          <a:off x="0" y="0"/>
          <a:ext cx="0" cy="0"/>
          <a:chOff x="0" y="0"/>
          <a:chExt cx="0" cy="0"/>
        </a:xfrm>
      </p:grpSpPr>
      <p:sp>
        <p:nvSpPr>
          <p:cNvPr id="30" name="Google Shape;30;p7"/>
          <p:cNvSpPr txBox="1"/>
          <p:nvPr>
            <p:ph type="title"/>
          </p:nvPr>
        </p:nvSpPr>
        <p:spPr>
          <a:xfrm>
            <a:off x="415600" y="842400"/>
            <a:ext cx="3744000" cy="1007700"/>
          </a:xfrm>
          <a:prstGeom prst="rect">
            <a:avLst/>
          </a:prstGeom>
        </p:spPr>
        <p:txBody>
          <a:bodyPr anchorCtr="0" anchor="b" bIns="121900" lIns="121900" spcFirstLastPara="1" rIns="121900" wrap="square" tIns="121900">
            <a:noAutofit/>
          </a:bodyPr>
          <a:lstStyle>
            <a:lvl1pPr lvl="0">
              <a:spcBef>
                <a:spcPts val="0"/>
              </a:spcBef>
              <a:spcAft>
                <a:spcPts val="0"/>
              </a:spcAft>
              <a:buSzPts val="3200"/>
              <a:buNone/>
              <a:defRPr sz="3200"/>
            </a:lvl1pPr>
            <a:lvl2pPr lvl="1">
              <a:spcBef>
                <a:spcPts val="0"/>
              </a:spcBef>
              <a:spcAft>
                <a:spcPts val="0"/>
              </a:spcAft>
              <a:buSzPts val="3200"/>
              <a:buNone/>
              <a:defRPr sz="3200"/>
            </a:lvl2pPr>
            <a:lvl3pPr lvl="2">
              <a:spcBef>
                <a:spcPts val="0"/>
              </a:spcBef>
              <a:spcAft>
                <a:spcPts val="0"/>
              </a:spcAft>
              <a:buSzPts val="3200"/>
              <a:buNone/>
              <a:defRPr sz="3200"/>
            </a:lvl3pPr>
            <a:lvl4pPr lvl="3">
              <a:spcBef>
                <a:spcPts val="0"/>
              </a:spcBef>
              <a:spcAft>
                <a:spcPts val="0"/>
              </a:spcAft>
              <a:buSzPts val="3200"/>
              <a:buNone/>
              <a:defRPr sz="3200"/>
            </a:lvl4pPr>
            <a:lvl5pPr lvl="4">
              <a:spcBef>
                <a:spcPts val="0"/>
              </a:spcBef>
              <a:spcAft>
                <a:spcPts val="0"/>
              </a:spcAft>
              <a:buSzPts val="3200"/>
              <a:buNone/>
              <a:defRPr sz="3200"/>
            </a:lvl5pPr>
            <a:lvl6pPr lvl="5">
              <a:spcBef>
                <a:spcPts val="0"/>
              </a:spcBef>
              <a:spcAft>
                <a:spcPts val="0"/>
              </a:spcAft>
              <a:buSzPts val="3200"/>
              <a:buNone/>
              <a:defRPr sz="3200"/>
            </a:lvl6pPr>
            <a:lvl7pPr lvl="6">
              <a:spcBef>
                <a:spcPts val="0"/>
              </a:spcBef>
              <a:spcAft>
                <a:spcPts val="0"/>
              </a:spcAft>
              <a:buSzPts val="3200"/>
              <a:buNone/>
              <a:defRPr sz="3200"/>
            </a:lvl7pPr>
            <a:lvl8pPr lvl="7">
              <a:spcBef>
                <a:spcPts val="0"/>
              </a:spcBef>
              <a:spcAft>
                <a:spcPts val="0"/>
              </a:spcAft>
              <a:buSzPts val="3200"/>
              <a:buNone/>
              <a:defRPr sz="3200"/>
            </a:lvl8pPr>
            <a:lvl9pPr lvl="8">
              <a:spcBef>
                <a:spcPts val="0"/>
              </a:spcBef>
              <a:spcAft>
                <a:spcPts val="0"/>
              </a:spcAft>
              <a:buSzPts val="3200"/>
              <a:buNone/>
              <a:defRPr sz="3200"/>
            </a:lvl9pPr>
          </a:lstStyle>
          <a:p/>
        </p:txBody>
      </p:sp>
      <p:sp>
        <p:nvSpPr>
          <p:cNvPr id="31" name="Google Shape;31;p7"/>
          <p:cNvSpPr txBox="1"/>
          <p:nvPr>
            <p:ph idx="1" type="body"/>
          </p:nvPr>
        </p:nvSpPr>
        <p:spPr>
          <a:xfrm>
            <a:off x="415600" y="1987833"/>
            <a:ext cx="3744000" cy="4104000"/>
          </a:xfrm>
          <a:prstGeom prst="rect">
            <a:avLst/>
          </a:prstGeom>
        </p:spPr>
        <p:txBody>
          <a:bodyPr anchorCtr="0" anchor="t" bIns="121900" lIns="121900" spcFirstLastPara="1" rIns="121900" wrap="square" tIns="121900">
            <a:noAutofit/>
          </a:bodyPr>
          <a:lstStyle>
            <a:lvl1pPr indent="-330200" lvl="0" marL="457200">
              <a:spcBef>
                <a:spcPts val="0"/>
              </a:spcBef>
              <a:spcAft>
                <a:spcPts val="0"/>
              </a:spcAft>
              <a:buSzPts val="1600"/>
              <a:buChar char="●"/>
              <a:defRPr sz="1600"/>
            </a:lvl1pPr>
            <a:lvl2pPr indent="-330200" lvl="1" marL="914400">
              <a:spcBef>
                <a:spcPts val="2100"/>
              </a:spcBef>
              <a:spcAft>
                <a:spcPts val="0"/>
              </a:spcAft>
              <a:buSzPts val="1600"/>
              <a:buChar char="○"/>
              <a:defRPr sz="1600"/>
            </a:lvl2pPr>
            <a:lvl3pPr indent="-330200" lvl="2" marL="1371600">
              <a:spcBef>
                <a:spcPts val="2100"/>
              </a:spcBef>
              <a:spcAft>
                <a:spcPts val="0"/>
              </a:spcAft>
              <a:buSzPts val="1600"/>
              <a:buChar char="■"/>
              <a:defRPr sz="1600"/>
            </a:lvl3pPr>
            <a:lvl4pPr indent="-330200" lvl="3" marL="1828800">
              <a:spcBef>
                <a:spcPts val="2100"/>
              </a:spcBef>
              <a:spcAft>
                <a:spcPts val="0"/>
              </a:spcAft>
              <a:buSzPts val="1600"/>
              <a:buChar char="●"/>
              <a:defRPr sz="1600"/>
            </a:lvl4pPr>
            <a:lvl5pPr indent="-330200" lvl="4" marL="2286000">
              <a:spcBef>
                <a:spcPts val="2100"/>
              </a:spcBef>
              <a:spcAft>
                <a:spcPts val="0"/>
              </a:spcAft>
              <a:buSzPts val="1600"/>
              <a:buChar char="○"/>
              <a:defRPr sz="1600"/>
            </a:lvl5pPr>
            <a:lvl6pPr indent="-330200" lvl="5" marL="2743200">
              <a:spcBef>
                <a:spcPts val="2100"/>
              </a:spcBef>
              <a:spcAft>
                <a:spcPts val="0"/>
              </a:spcAft>
              <a:buSzPts val="1600"/>
              <a:buChar char="■"/>
              <a:defRPr sz="1600"/>
            </a:lvl6pPr>
            <a:lvl7pPr indent="-330200" lvl="6" marL="3200400">
              <a:spcBef>
                <a:spcPts val="2100"/>
              </a:spcBef>
              <a:spcAft>
                <a:spcPts val="0"/>
              </a:spcAft>
              <a:buSzPts val="1600"/>
              <a:buChar char="●"/>
              <a:defRPr sz="1600"/>
            </a:lvl7pPr>
            <a:lvl8pPr indent="-330200" lvl="7" marL="3657600">
              <a:spcBef>
                <a:spcPts val="2100"/>
              </a:spcBef>
              <a:spcAft>
                <a:spcPts val="0"/>
              </a:spcAft>
              <a:buSzPts val="1600"/>
              <a:buChar char="○"/>
              <a:defRPr sz="1600"/>
            </a:lvl8pPr>
            <a:lvl9pPr indent="-330200" lvl="8" marL="4114800">
              <a:spcBef>
                <a:spcPts val="2100"/>
              </a:spcBef>
              <a:spcAft>
                <a:spcPts val="2100"/>
              </a:spcAft>
              <a:buSzPts val="1600"/>
              <a:buChar char="■"/>
              <a:defRPr sz="1600"/>
            </a:lvl9pPr>
          </a:lstStyle>
          <a:p/>
        </p:txBody>
      </p:sp>
      <p:sp>
        <p:nvSpPr>
          <p:cNvPr id="32" name="Google Shape;32;p7"/>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33" name="Shape 33"/>
        <p:cNvGrpSpPr/>
        <p:nvPr/>
      </p:nvGrpSpPr>
      <p:grpSpPr>
        <a:xfrm>
          <a:off x="0" y="0"/>
          <a:ext cx="0" cy="0"/>
          <a:chOff x="0" y="0"/>
          <a:chExt cx="0" cy="0"/>
        </a:xfrm>
      </p:grpSpPr>
      <p:sp>
        <p:nvSpPr>
          <p:cNvPr id="34" name="Google Shape;34;p8"/>
          <p:cNvSpPr txBox="1"/>
          <p:nvPr>
            <p:ph type="title"/>
          </p:nvPr>
        </p:nvSpPr>
        <p:spPr>
          <a:xfrm>
            <a:off x="653667" y="701800"/>
            <a:ext cx="7578300" cy="5454300"/>
          </a:xfrm>
          <a:prstGeom prst="rect">
            <a:avLst/>
          </a:prstGeom>
        </p:spPr>
        <p:txBody>
          <a:bodyPr anchorCtr="0" anchor="ctr" bIns="121900" lIns="121900" spcFirstLastPara="1" rIns="121900" wrap="square" tIns="121900">
            <a:noAutofit/>
          </a:bodyPr>
          <a:lstStyle>
            <a:lvl1pPr lvl="0">
              <a:spcBef>
                <a:spcPts val="0"/>
              </a:spcBef>
              <a:spcAft>
                <a:spcPts val="0"/>
              </a:spcAft>
              <a:buClr>
                <a:schemeClr val="lt1"/>
              </a:buClr>
              <a:buSzPts val="6400"/>
              <a:buNone/>
              <a:defRPr sz="6400">
                <a:solidFill>
                  <a:schemeClr val="lt1"/>
                </a:solidFill>
              </a:defRPr>
            </a:lvl1pPr>
            <a:lvl2pPr lvl="1">
              <a:spcBef>
                <a:spcPts val="0"/>
              </a:spcBef>
              <a:spcAft>
                <a:spcPts val="0"/>
              </a:spcAft>
              <a:buClr>
                <a:schemeClr val="lt1"/>
              </a:buClr>
              <a:buSzPts val="6400"/>
              <a:buNone/>
              <a:defRPr sz="6400">
                <a:solidFill>
                  <a:schemeClr val="lt1"/>
                </a:solidFill>
              </a:defRPr>
            </a:lvl2pPr>
            <a:lvl3pPr lvl="2">
              <a:spcBef>
                <a:spcPts val="0"/>
              </a:spcBef>
              <a:spcAft>
                <a:spcPts val="0"/>
              </a:spcAft>
              <a:buClr>
                <a:schemeClr val="lt1"/>
              </a:buClr>
              <a:buSzPts val="6400"/>
              <a:buNone/>
              <a:defRPr sz="6400">
                <a:solidFill>
                  <a:schemeClr val="lt1"/>
                </a:solidFill>
              </a:defRPr>
            </a:lvl3pPr>
            <a:lvl4pPr lvl="3">
              <a:spcBef>
                <a:spcPts val="0"/>
              </a:spcBef>
              <a:spcAft>
                <a:spcPts val="0"/>
              </a:spcAft>
              <a:buClr>
                <a:schemeClr val="lt1"/>
              </a:buClr>
              <a:buSzPts val="6400"/>
              <a:buNone/>
              <a:defRPr sz="6400">
                <a:solidFill>
                  <a:schemeClr val="lt1"/>
                </a:solidFill>
              </a:defRPr>
            </a:lvl4pPr>
            <a:lvl5pPr lvl="4">
              <a:spcBef>
                <a:spcPts val="0"/>
              </a:spcBef>
              <a:spcAft>
                <a:spcPts val="0"/>
              </a:spcAft>
              <a:buClr>
                <a:schemeClr val="lt1"/>
              </a:buClr>
              <a:buSzPts val="6400"/>
              <a:buNone/>
              <a:defRPr sz="6400">
                <a:solidFill>
                  <a:schemeClr val="lt1"/>
                </a:solidFill>
              </a:defRPr>
            </a:lvl5pPr>
            <a:lvl6pPr lvl="5">
              <a:spcBef>
                <a:spcPts val="0"/>
              </a:spcBef>
              <a:spcAft>
                <a:spcPts val="0"/>
              </a:spcAft>
              <a:buClr>
                <a:schemeClr val="lt1"/>
              </a:buClr>
              <a:buSzPts val="6400"/>
              <a:buNone/>
              <a:defRPr sz="6400">
                <a:solidFill>
                  <a:schemeClr val="lt1"/>
                </a:solidFill>
              </a:defRPr>
            </a:lvl6pPr>
            <a:lvl7pPr lvl="6">
              <a:spcBef>
                <a:spcPts val="0"/>
              </a:spcBef>
              <a:spcAft>
                <a:spcPts val="0"/>
              </a:spcAft>
              <a:buClr>
                <a:schemeClr val="lt1"/>
              </a:buClr>
              <a:buSzPts val="6400"/>
              <a:buNone/>
              <a:defRPr sz="6400">
                <a:solidFill>
                  <a:schemeClr val="lt1"/>
                </a:solidFill>
              </a:defRPr>
            </a:lvl7pPr>
            <a:lvl8pPr lvl="7">
              <a:spcBef>
                <a:spcPts val="0"/>
              </a:spcBef>
              <a:spcAft>
                <a:spcPts val="0"/>
              </a:spcAft>
              <a:buClr>
                <a:schemeClr val="lt1"/>
              </a:buClr>
              <a:buSzPts val="6400"/>
              <a:buNone/>
              <a:defRPr sz="6400">
                <a:solidFill>
                  <a:schemeClr val="lt1"/>
                </a:solidFill>
              </a:defRPr>
            </a:lvl8pPr>
            <a:lvl9pPr lvl="8">
              <a:spcBef>
                <a:spcPts val="0"/>
              </a:spcBef>
              <a:spcAft>
                <a:spcPts val="0"/>
              </a:spcAft>
              <a:buClr>
                <a:schemeClr val="lt1"/>
              </a:buClr>
              <a:buSzPts val="6400"/>
              <a:buNone/>
              <a:defRPr sz="6400">
                <a:solidFill>
                  <a:schemeClr val="lt1"/>
                </a:solidFill>
              </a:defRPr>
            </a:lvl9pPr>
          </a:lstStyle>
          <a:p/>
        </p:txBody>
      </p:sp>
      <p:sp>
        <p:nvSpPr>
          <p:cNvPr id="35" name="Google Shape;35;p8"/>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6" name="Shape 36"/>
        <p:cNvGrpSpPr/>
        <p:nvPr/>
      </p:nvGrpSpPr>
      <p:grpSpPr>
        <a:xfrm>
          <a:off x="0" y="0"/>
          <a:ext cx="0" cy="0"/>
          <a:chOff x="0" y="0"/>
          <a:chExt cx="0" cy="0"/>
        </a:xfrm>
      </p:grpSpPr>
      <p:sp>
        <p:nvSpPr>
          <p:cNvPr id="37" name="Google Shape;37;p9"/>
          <p:cNvSpPr/>
          <p:nvPr/>
        </p:nvSpPr>
        <p:spPr>
          <a:xfrm>
            <a:off x="6096000" y="133"/>
            <a:ext cx="60960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cxnSp>
        <p:nvCxnSpPr>
          <p:cNvPr id="38" name="Google Shape;38;p9"/>
          <p:cNvCxnSpPr/>
          <p:nvPr/>
        </p:nvCxnSpPr>
        <p:spPr>
          <a:xfrm>
            <a:off x="6706233" y="5994000"/>
            <a:ext cx="624300" cy="0"/>
          </a:xfrm>
          <a:prstGeom prst="straightConnector1">
            <a:avLst/>
          </a:prstGeom>
          <a:noFill/>
          <a:ln cap="flat" cmpd="sng" w="19050">
            <a:solidFill>
              <a:schemeClr val="lt1"/>
            </a:solidFill>
            <a:prstDash val="solid"/>
            <a:round/>
            <a:headEnd len="sm" w="sm" type="none"/>
            <a:tailEnd len="sm" w="sm" type="none"/>
          </a:ln>
        </p:spPr>
      </p:cxnSp>
      <p:sp>
        <p:nvSpPr>
          <p:cNvPr id="39" name="Google Shape;39;p9"/>
          <p:cNvSpPr txBox="1"/>
          <p:nvPr>
            <p:ph type="title"/>
          </p:nvPr>
        </p:nvSpPr>
        <p:spPr>
          <a:xfrm>
            <a:off x="354000" y="1834132"/>
            <a:ext cx="5393700" cy="2069100"/>
          </a:xfrm>
          <a:prstGeom prst="rect">
            <a:avLst/>
          </a:prstGeom>
        </p:spPr>
        <p:txBody>
          <a:bodyPr anchorCtr="0" anchor="b" bIns="121900" lIns="121900" spcFirstLastPara="1" rIns="121900" wrap="square" tIns="121900">
            <a:noAutofit/>
          </a:bodyPr>
          <a:lstStyle>
            <a:lvl1pPr lvl="0" algn="ctr">
              <a:spcBef>
                <a:spcPts val="0"/>
              </a:spcBef>
              <a:spcAft>
                <a:spcPts val="0"/>
              </a:spcAft>
              <a:buSzPts val="5100"/>
              <a:buNone/>
              <a:defRPr sz="5100"/>
            </a:lvl1pPr>
            <a:lvl2pPr lvl="1" algn="ctr">
              <a:spcBef>
                <a:spcPts val="0"/>
              </a:spcBef>
              <a:spcAft>
                <a:spcPts val="0"/>
              </a:spcAft>
              <a:buSzPts val="5100"/>
              <a:buNone/>
              <a:defRPr sz="5100"/>
            </a:lvl2pPr>
            <a:lvl3pPr lvl="2" algn="ctr">
              <a:spcBef>
                <a:spcPts val="0"/>
              </a:spcBef>
              <a:spcAft>
                <a:spcPts val="0"/>
              </a:spcAft>
              <a:buSzPts val="5100"/>
              <a:buNone/>
              <a:defRPr sz="5100"/>
            </a:lvl3pPr>
            <a:lvl4pPr lvl="3" algn="ctr">
              <a:spcBef>
                <a:spcPts val="0"/>
              </a:spcBef>
              <a:spcAft>
                <a:spcPts val="0"/>
              </a:spcAft>
              <a:buSzPts val="5100"/>
              <a:buNone/>
              <a:defRPr sz="5100"/>
            </a:lvl4pPr>
            <a:lvl5pPr lvl="4" algn="ctr">
              <a:spcBef>
                <a:spcPts val="0"/>
              </a:spcBef>
              <a:spcAft>
                <a:spcPts val="0"/>
              </a:spcAft>
              <a:buSzPts val="5100"/>
              <a:buNone/>
              <a:defRPr sz="5100"/>
            </a:lvl5pPr>
            <a:lvl6pPr lvl="5" algn="ctr">
              <a:spcBef>
                <a:spcPts val="0"/>
              </a:spcBef>
              <a:spcAft>
                <a:spcPts val="0"/>
              </a:spcAft>
              <a:buSzPts val="5100"/>
              <a:buNone/>
              <a:defRPr sz="5100"/>
            </a:lvl6pPr>
            <a:lvl7pPr lvl="6" algn="ctr">
              <a:spcBef>
                <a:spcPts val="0"/>
              </a:spcBef>
              <a:spcAft>
                <a:spcPts val="0"/>
              </a:spcAft>
              <a:buSzPts val="5100"/>
              <a:buNone/>
              <a:defRPr sz="5100"/>
            </a:lvl7pPr>
            <a:lvl8pPr lvl="7" algn="ctr">
              <a:spcBef>
                <a:spcPts val="0"/>
              </a:spcBef>
              <a:spcAft>
                <a:spcPts val="0"/>
              </a:spcAft>
              <a:buSzPts val="5100"/>
              <a:buNone/>
              <a:defRPr sz="5100"/>
            </a:lvl8pPr>
            <a:lvl9pPr lvl="8" algn="ctr">
              <a:spcBef>
                <a:spcPts val="0"/>
              </a:spcBef>
              <a:spcAft>
                <a:spcPts val="0"/>
              </a:spcAft>
              <a:buSzPts val="5100"/>
              <a:buNone/>
              <a:defRPr sz="5100"/>
            </a:lvl9pPr>
          </a:lstStyle>
          <a:p/>
        </p:txBody>
      </p:sp>
      <p:sp>
        <p:nvSpPr>
          <p:cNvPr id="40" name="Google Shape;40;p9"/>
          <p:cNvSpPr txBox="1"/>
          <p:nvPr>
            <p:ph idx="1" type="subTitle"/>
          </p:nvPr>
        </p:nvSpPr>
        <p:spPr>
          <a:xfrm>
            <a:off x="354000" y="3974834"/>
            <a:ext cx="5393700" cy="1794000"/>
          </a:xfrm>
          <a:prstGeom prst="rect">
            <a:avLst/>
          </a:prstGeom>
        </p:spPr>
        <p:txBody>
          <a:bodyPr anchorCtr="0" anchor="t" bIns="121900" lIns="121900" spcFirstLastPara="1" rIns="121900" wrap="square" tIns="121900">
            <a:noAutofit/>
          </a:bodyPr>
          <a:lstStyle>
            <a:lvl1pPr lvl="0" algn="ctr">
              <a:lnSpc>
                <a:spcPct val="100000"/>
              </a:lnSpc>
              <a:spcBef>
                <a:spcPts val="0"/>
              </a:spcBef>
              <a:spcAft>
                <a:spcPts val="0"/>
              </a:spcAft>
              <a:buSzPts val="2400"/>
              <a:buNone/>
              <a:defRPr/>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p:txBody>
      </p:sp>
      <p:sp>
        <p:nvSpPr>
          <p:cNvPr id="41" name="Google Shape;41;p9"/>
          <p:cNvSpPr txBox="1"/>
          <p:nvPr>
            <p:ph idx="2" type="body"/>
          </p:nvPr>
        </p:nvSpPr>
        <p:spPr>
          <a:xfrm>
            <a:off x="6586000" y="965600"/>
            <a:ext cx="5115900" cy="4926900"/>
          </a:xfrm>
          <a:prstGeom prst="rect">
            <a:avLst/>
          </a:prstGeom>
        </p:spPr>
        <p:txBody>
          <a:bodyPr anchorCtr="0" anchor="ctr" bIns="121900" lIns="121900" spcFirstLastPara="1" rIns="121900" wrap="square" tIns="121900">
            <a:noAutofit/>
          </a:bodyPr>
          <a:lstStyle>
            <a:lvl1pPr indent="-381000" lvl="0" marL="457200">
              <a:spcBef>
                <a:spcPts val="0"/>
              </a:spcBef>
              <a:spcAft>
                <a:spcPts val="0"/>
              </a:spcAft>
              <a:buClr>
                <a:schemeClr val="lt1"/>
              </a:buClr>
              <a:buSzPts val="2400"/>
              <a:buChar char="●"/>
              <a:defRPr>
                <a:solidFill>
                  <a:schemeClr val="lt1"/>
                </a:solidFill>
              </a:defRPr>
            </a:lvl1pPr>
            <a:lvl2pPr indent="-349250" lvl="1" marL="914400">
              <a:spcBef>
                <a:spcPts val="2100"/>
              </a:spcBef>
              <a:spcAft>
                <a:spcPts val="0"/>
              </a:spcAft>
              <a:buClr>
                <a:schemeClr val="lt1"/>
              </a:buClr>
              <a:buSzPts val="1900"/>
              <a:buChar char="○"/>
              <a:defRPr>
                <a:solidFill>
                  <a:schemeClr val="lt1"/>
                </a:solidFill>
              </a:defRPr>
            </a:lvl2pPr>
            <a:lvl3pPr indent="-349250" lvl="2" marL="1371600">
              <a:spcBef>
                <a:spcPts val="2100"/>
              </a:spcBef>
              <a:spcAft>
                <a:spcPts val="0"/>
              </a:spcAft>
              <a:buClr>
                <a:schemeClr val="lt1"/>
              </a:buClr>
              <a:buSzPts val="1900"/>
              <a:buChar char="■"/>
              <a:defRPr>
                <a:solidFill>
                  <a:schemeClr val="lt1"/>
                </a:solidFill>
              </a:defRPr>
            </a:lvl3pPr>
            <a:lvl4pPr indent="-349250" lvl="3" marL="1828800">
              <a:spcBef>
                <a:spcPts val="2100"/>
              </a:spcBef>
              <a:spcAft>
                <a:spcPts val="0"/>
              </a:spcAft>
              <a:buClr>
                <a:schemeClr val="lt1"/>
              </a:buClr>
              <a:buSzPts val="1900"/>
              <a:buChar char="●"/>
              <a:defRPr>
                <a:solidFill>
                  <a:schemeClr val="lt1"/>
                </a:solidFill>
              </a:defRPr>
            </a:lvl4pPr>
            <a:lvl5pPr indent="-349250" lvl="4" marL="2286000">
              <a:spcBef>
                <a:spcPts val="2100"/>
              </a:spcBef>
              <a:spcAft>
                <a:spcPts val="0"/>
              </a:spcAft>
              <a:buClr>
                <a:schemeClr val="lt1"/>
              </a:buClr>
              <a:buSzPts val="1900"/>
              <a:buChar char="○"/>
              <a:defRPr>
                <a:solidFill>
                  <a:schemeClr val="lt1"/>
                </a:solidFill>
              </a:defRPr>
            </a:lvl5pPr>
            <a:lvl6pPr indent="-349250" lvl="5" marL="2743200">
              <a:spcBef>
                <a:spcPts val="2100"/>
              </a:spcBef>
              <a:spcAft>
                <a:spcPts val="0"/>
              </a:spcAft>
              <a:buClr>
                <a:schemeClr val="lt1"/>
              </a:buClr>
              <a:buSzPts val="1900"/>
              <a:buChar char="■"/>
              <a:defRPr>
                <a:solidFill>
                  <a:schemeClr val="lt1"/>
                </a:solidFill>
              </a:defRPr>
            </a:lvl6pPr>
            <a:lvl7pPr indent="-349250" lvl="6" marL="3200400">
              <a:spcBef>
                <a:spcPts val="2100"/>
              </a:spcBef>
              <a:spcAft>
                <a:spcPts val="0"/>
              </a:spcAft>
              <a:buClr>
                <a:schemeClr val="lt1"/>
              </a:buClr>
              <a:buSzPts val="1900"/>
              <a:buChar char="●"/>
              <a:defRPr>
                <a:solidFill>
                  <a:schemeClr val="lt1"/>
                </a:solidFill>
              </a:defRPr>
            </a:lvl7pPr>
            <a:lvl8pPr indent="-349250" lvl="7" marL="3657600">
              <a:spcBef>
                <a:spcPts val="2100"/>
              </a:spcBef>
              <a:spcAft>
                <a:spcPts val="0"/>
              </a:spcAft>
              <a:buClr>
                <a:schemeClr val="lt1"/>
              </a:buClr>
              <a:buSzPts val="1900"/>
              <a:buChar char="○"/>
              <a:defRPr>
                <a:solidFill>
                  <a:schemeClr val="lt1"/>
                </a:solidFill>
              </a:defRPr>
            </a:lvl8pPr>
            <a:lvl9pPr indent="-349250" lvl="8" marL="4114800">
              <a:spcBef>
                <a:spcPts val="2100"/>
              </a:spcBef>
              <a:spcAft>
                <a:spcPts val="2100"/>
              </a:spcAft>
              <a:buClr>
                <a:schemeClr val="lt1"/>
              </a:buClr>
              <a:buSzPts val="1900"/>
              <a:buChar char="■"/>
              <a:defRPr>
                <a:solidFill>
                  <a:schemeClr val="lt1"/>
                </a:solidFill>
              </a:defRPr>
            </a:lvl9pPr>
          </a:lstStyle>
          <a:p/>
        </p:txBody>
      </p:sp>
      <p:sp>
        <p:nvSpPr>
          <p:cNvPr id="42" name="Google Shape;42;p9"/>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10"/>
          <p:cNvSpPr txBox="1"/>
          <p:nvPr>
            <p:ph idx="1" type="body"/>
          </p:nvPr>
        </p:nvSpPr>
        <p:spPr>
          <a:xfrm>
            <a:off x="426000" y="5644967"/>
            <a:ext cx="7998300" cy="798300"/>
          </a:xfrm>
          <a:prstGeom prst="rect">
            <a:avLst/>
          </a:prstGeom>
        </p:spPr>
        <p:txBody>
          <a:bodyPr anchorCtr="0" anchor="ctr" bIns="121900" lIns="121900" spcFirstLastPara="1" rIns="121900" wrap="square" tIns="121900">
            <a:noAutofit/>
          </a:bodyPr>
          <a:lstStyle>
            <a:lvl1pPr indent="-228600" lvl="0" marL="457200">
              <a:lnSpc>
                <a:spcPct val="100000"/>
              </a:lnSpc>
              <a:spcBef>
                <a:spcPts val="0"/>
              </a:spcBef>
              <a:spcAft>
                <a:spcPts val="0"/>
              </a:spcAft>
              <a:buClr>
                <a:schemeClr val="accent3"/>
              </a:buClr>
              <a:buSzPts val="2400"/>
              <a:buFont typeface="Alfa Slab One"/>
              <a:buNone/>
              <a:defRPr>
                <a:solidFill>
                  <a:schemeClr val="accent3"/>
                </a:solidFill>
                <a:latin typeface="Alfa Slab One"/>
                <a:ea typeface="Alfa Slab One"/>
                <a:cs typeface="Alfa Slab One"/>
                <a:sym typeface="Alfa Slab One"/>
              </a:defRPr>
            </a:lvl1pPr>
          </a:lstStyle>
          <a:p/>
        </p:txBody>
      </p:sp>
      <p:sp>
        <p:nvSpPr>
          <p:cNvPr id="45" name="Google Shape;45;p10"/>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gameday">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Autofit/>
          </a:bodyPr>
          <a:lstStyle>
            <a:lvl1pPr lvl="0">
              <a:spcBef>
                <a:spcPts val="0"/>
              </a:spcBef>
              <a:spcAft>
                <a:spcPts val="0"/>
              </a:spcAft>
              <a:buClr>
                <a:schemeClr val="accent3"/>
              </a:buClr>
              <a:buSzPts val="4000"/>
              <a:buFont typeface="Alfa Slab One"/>
              <a:buNone/>
              <a:defRPr sz="4000">
                <a:solidFill>
                  <a:schemeClr val="accent3"/>
                </a:solidFill>
                <a:latin typeface="Alfa Slab One"/>
                <a:ea typeface="Alfa Slab One"/>
                <a:cs typeface="Alfa Slab One"/>
                <a:sym typeface="Alfa Slab One"/>
              </a:defRPr>
            </a:lvl1pPr>
            <a:lvl2pPr lvl="1">
              <a:spcBef>
                <a:spcPts val="0"/>
              </a:spcBef>
              <a:spcAft>
                <a:spcPts val="0"/>
              </a:spcAft>
              <a:buClr>
                <a:schemeClr val="accent3"/>
              </a:buClr>
              <a:buSzPts val="4000"/>
              <a:buFont typeface="Alfa Slab One"/>
              <a:buNone/>
              <a:defRPr sz="4000">
                <a:solidFill>
                  <a:schemeClr val="accent3"/>
                </a:solidFill>
                <a:latin typeface="Alfa Slab One"/>
                <a:ea typeface="Alfa Slab One"/>
                <a:cs typeface="Alfa Slab One"/>
                <a:sym typeface="Alfa Slab One"/>
              </a:defRPr>
            </a:lvl2pPr>
            <a:lvl3pPr lvl="2">
              <a:spcBef>
                <a:spcPts val="0"/>
              </a:spcBef>
              <a:spcAft>
                <a:spcPts val="0"/>
              </a:spcAft>
              <a:buClr>
                <a:schemeClr val="accent3"/>
              </a:buClr>
              <a:buSzPts val="4000"/>
              <a:buFont typeface="Alfa Slab One"/>
              <a:buNone/>
              <a:defRPr sz="4000">
                <a:solidFill>
                  <a:schemeClr val="accent3"/>
                </a:solidFill>
                <a:latin typeface="Alfa Slab One"/>
                <a:ea typeface="Alfa Slab One"/>
                <a:cs typeface="Alfa Slab One"/>
                <a:sym typeface="Alfa Slab One"/>
              </a:defRPr>
            </a:lvl3pPr>
            <a:lvl4pPr lvl="3">
              <a:spcBef>
                <a:spcPts val="0"/>
              </a:spcBef>
              <a:spcAft>
                <a:spcPts val="0"/>
              </a:spcAft>
              <a:buClr>
                <a:schemeClr val="accent3"/>
              </a:buClr>
              <a:buSzPts val="4000"/>
              <a:buFont typeface="Alfa Slab One"/>
              <a:buNone/>
              <a:defRPr sz="4000">
                <a:solidFill>
                  <a:schemeClr val="accent3"/>
                </a:solidFill>
                <a:latin typeface="Alfa Slab One"/>
                <a:ea typeface="Alfa Slab One"/>
                <a:cs typeface="Alfa Slab One"/>
                <a:sym typeface="Alfa Slab One"/>
              </a:defRPr>
            </a:lvl4pPr>
            <a:lvl5pPr lvl="4">
              <a:spcBef>
                <a:spcPts val="0"/>
              </a:spcBef>
              <a:spcAft>
                <a:spcPts val="0"/>
              </a:spcAft>
              <a:buClr>
                <a:schemeClr val="accent3"/>
              </a:buClr>
              <a:buSzPts val="4000"/>
              <a:buFont typeface="Alfa Slab One"/>
              <a:buNone/>
              <a:defRPr sz="4000">
                <a:solidFill>
                  <a:schemeClr val="accent3"/>
                </a:solidFill>
                <a:latin typeface="Alfa Slab One"/>
                <a:ea typeface="Alfa Slab One"/>
                <a:cs typeface="Alfa Slab One"/>
                <a:sym typeface="Alfa Slab One"/>
              </a:defRPr>
            </a:lvl5pPr>
            <a:lvl6pPr lvl="5">
              <a:spcBef>
                <a:spcPts val="0"/>
              </a:spcBef>
              <a:spcAft>
                <a:spcPts val="0"/>
              </a:spcAft>
              <a:buClr>
                <a:schemeClr val="accent3"/>
              </a:buClr>
              <a:buSzPts val="4000"/>
              <a:buFont typeface="Alfa Slab One"/>
              <a:buNone/>
              <a:defRPr sz="4000">
                <a:solidFill>
                  <a:schemeClr val="accent3"/>
                </a:solidFill>
                <a:latin typeface="Alfa Slab One"/>
                <a:ea typeface="Alfa Slab One"/>
                <a:cs typeface="Alfa Slab One"/>
                <a:sym typeface="Alfa Slab One"/>
              </a:defRPr>
            </a:lvl6pPr>
            <a:lvl7pPr lvl="6">
              <a:spcBef>
                <a:spcPts val="0"/>
              </a:spcBef>
              <a:spcAft>
                <a:spcPts val="0"/>
              </a:spcAft>
              <a:buClr>
                <a:schemeClr val="accent3"/>
              </a:buClr>
              <a:buSzPts val="4000"/>
              <a:buFont typeface="Alfa Slab One"/>
              <a:buNone/>
              <a:defRPr sz="4000">
                <a:solidFill>
                  <a:schemeClr val="accent3"/>
                </a:solidFill>
                <a:latin typeface="Alfa Slab One"/>
                <a:ea typeface="Alfa Slab One"/>
                <a:cs typeface="Alfa Slab One"/>
                <a:sym typeface="Alfa Slab One"/>
              </a:defRPr>
            </a:lvl7pPr>
            <a:lvl8pPr lvl="7">
              <a:spcBef>
                <a:spcPts val="0"/>
              </a:spcBef>
              <a:spcAft>
                <a:spcPts val="0"/>
              </a:spcAft>
              <a:buClr>
                <a:schemeClr val="accent3"/>
              </a:buClr>
              <a:buSzPts val="4000"/>
              <a:buFont typeface="Alfa Slab One"/>
              <a:buNone/>
              <a:defRPr sz="4000">
                <a:solidFill>
                  <a:schemeClr val="accent3"/>
                </a:solidFill>
                <a:latin typeface="Alfa Slab One"/>
                <a:ea typeface="Alfa Slab One"/>
                <a:cs typeface="Alfa Slab One"/>
                <a:sym typeface="Alfa Slab One"/>
              </a:defRPr>
            </a:lvl8pPr>
            <a:lvl9pPr lvl="8">
              <a:spcBef>
                <a:spcPts val="0"/>
              </a:spcBef>
              <a:spcAft>
                <a:spcPts val="0"/>
              </a:spcAft>
              <a:buClr>
                <a:schemeClr val="accent3"/>
              </a:buClr>
              <a:buSzPts val="4000"/>
              <a:buFont typeface="Alfa Slab One"/>
              <a:buNone/>
              <a:defRPr sz="4000">
                <a:solidFill>
                  <a:schemeClr val="accent3"/>
                </a:solidFill>
                <a:latin typeface="Alfa Slab One"/>
                <a:ea typeface="Alfa Slab One"/>
                <a:cs typeface="Alfa Slab One"/>
                <a:sym typeface="Alfa Slab One"/>
              </a:defRPr>
            </a:lvl9pPr>
          </a:lstStyle>
          <a:p/>
        </p:txBody>
      </p:sp>
      <p:sp>
        <p:nvSpPr>
          <p:cNvPr id="7" name="Google Shape;7;p1"/>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Autofit/>
          </a:bodyPr>
          <a:lstStyle>
            <a:lvl1pPr indent="-381000" lvl="0" marL="457200">
              <a:lnSpc>
                <a:spcPct val="115000"/>
              </a:lnSpc>
              <a:spcBef>
                <a:spcPts val="0"/>
              </a:spcBef>
              <a:spcAft>
                <a:spcPts val="0"/>
              </a:spcAft>
              <a:buClr>
                <a:schemeClr val="dk2"/>
              </a:buClr>
              <a:buSzPts val="2400"/>
              <a:buFont typeface="Proxima Nova"/>
              <a:buChar char="●"/>
              <a:defRPr sz="2400">
                <a:solidFill>
                  <a:schemeClr val="dk2"/>
                </a:solidFill>
                <a:latin typeface="Proxima Nova"/>
                <a:ea typeface="Proxima Nova"/>
                <a:cs typeface="Proxima Nova"/>
                <a:sym typeface="Proxima Nova"/>
              </a:defRPr>
            </a:lvl1pPr>
            <a:lvl2pPr indent="-349250" lvl="1" marL="914400">
              <a:lnSpc>
                <a:spcPct val="115000"/>
              </a:lnSpc>
              <a:spcBef>
                <a:spcPts val="2100"/>
              </a:spcBef>
              <a:spcAft>
                <a:spcPts val="0"/>
              </a:spcAft>
              <a:buClr>
                <a:schemeClr val="dk2"/>
              </a:buClr>
              <a:buSzPts val="1900"/>
              <a:buFont typeface="Proxima Nova"/>
              <a:buChar char="○"/>
              <a:defRPr sz="1900">
                <a:solidFill>
                  <a:schemeClr val="dk2"/>
                </a:solidFill>
                <a:latin typeface="Proxima Nova"/>
                <a:ea typeface="Proxima Nova"/>
                <a:cs typeface="Proxima Nova"/>
                <a:sym typeface="Proxima Nova"/>
              </a:defRPr>
            </a:lvl2pPr>
            <a:lvl3pPr indent="-349250" lvl="2" marL="1371600">
              <a:lnSpc>
                <a:spcPct val="115000"/>
              </a:lnSpc>
              <a:spcBef>
                <a:spcPts val="2100"/>
              </a:spcBef>
              <a:spcAft>
                <a:spcPts val="0"/>
              </a:spcAft>
              <a:buClr>
                <a:schemeClr val="dk2"/>
              </a:buClr>
              <a:buSzPts val="1900"/>
              <a:buFont typeface="Proxima Nova"/>
              <a:buChar char="■"/>
              <a:defRPr sz="1900">
                <a:solidFill>
                  <a:schemeClr val="dk2"/>
                </a:solidFill>
                <a:latin typeface="Proxima Nova"/>
                <a:ea typeface="Proxima Nova"/>
                <a:cs typeface="Proxima Nova"/>
                <a:sym typeface="Proxima Nova"/>
              </a:defRPr>
            </a:lvl3pPr>
            <a:lvl4pPr indent="-349250" lvl="3" marL="1828800">
              <a:lnSpc>
                <a:spcPct val="115000"/>
              </a:lnSpc>
              <a:spcBef>
                <a:spcPts val="2100"/>
              </a:spcBef>
              <a:spcAft>
                <a:spcPts val="0"/>
              </a:spcAft>
              <a:buClr>
                <a:schemeClr val="dk2"/>
              </a:buClr>
              <a:buSzPts val="1900"/>
              <a:buFont typeface="Proxima Nova"/>
              <a:buChar char="●"/>
              <a:defRPr sz="1900">
                <a:solidFill>
                  <a:schemeClr val="dk2"/>
                </a:solidFill>
                <a:latin typeface="Proxima Nova"/>
                <a:ea typeface="Proxima Nova"/>
                <a:cs typeface="Proxima Nova"/>
                <a:sym typeface="Proxima Nova"/>
              </a:defRPr>
            </a:lvl4pPr>
            <a:lvl5pPr indent="-349250" lvl="4" marL="2286000">
              <a:lnSpc>
                <a:spcPct val="115000"/>
              </a:lnSpc>
              <a:spcBef>
                <a:spcPts val="2100"/>
              </a:spcBef>
              <a:spcAft>
                <a:spcPts val="0"/>
              </a:spcAft>
              <a:buClr>
                <a:schemeClr val="dk2"/>
              </a:buClr>
              <a:buSzPts val="1900"/>
              <a:buFont typeface="Proxima Nova"/>
              <a:buChar char="○"/>
              <a:defRPr sz="1900">
                <a:solidFill>
                  <a:schemeClr val="dk2"/>
                </a:solidFill>
                <a:latin typeface="Proxima Nova"/>
                <a:ea typeface="Proxima Nova"/>
                <a:cs typeface="Proxima Nova"/>
                <a:sym typeface="Proxima Nova"/>
              </a:defRPr>
            </a:lvl5pPr>
            <a:lvl6pPr indent="-349250" lvl="5" marL="2743200">
              <a:lnSpc>
                <a:spcPct val="115000"/>
              </a:lnSpc>
              <a:spcBef>
                <a:spcPts val="2100"/>
              </a:spcBef>
              <a:spcAft>
                <a:spcPts val="0"/>
              </a:spcAft>
              <a:buClr>
                <a:schemeClr val="dk2"/>
              </a:buClr>
              <a:buSzPts val="1900"/>
              <a:buFont typeface="Proxima Nova"/>
              <a:buChar char="■"/>
              <a:defRPr sz="1900">
                <a:solidFill>
                  <a:schemeClr val="dk2"/>
                </a:solidFill>
                <a:latin typeface="Proxima Nova"/>
                <a:ea typeface="Proxima Nova"/>
                <a:cs typeface="Proxima Nova"/>
                <a:sym typeface="Proxima Nova"/>
              </a:defRPr>
            </a:lvl6pPr>
            <a:lvl7pPr indent="-349250" lvl="6" marL="3200400">
              <a:lnSpc>
                <a:spcPct val="115000"/>
              </a:lnSpc>
              <a:spcBef>
                <a:spcPts val="2100"/>
              </a:spcBef>
              <a:spcAft>
                <a:spcPts val="0"/>
              </a:spcAft>
              <a:buClr>
                <a:schemeClr val="dk2"/>
              </a:buClr>
              <a:buSzPts val="1900"/>
              <a:buFont typeface="Proxima Nova"/>
              <a:buChar char="●"/>
              <a:defRPr sz="1900">
                <a:solidFill>
                  <a:schemeClr val="dk2"/>
                </a:solidFill>
                <a:latin typeface="Proxima Nova"/>
                <a:ea typeface="Proxima Nova"/>
                <a:cs typeface="Proxima Nova"/>
                <a:sym typeface="Proxima Nova"/>
              </a:defRPr>
            </a:lvl7pPr>
            <a:lvl8pPr indent="-349250" lvl="7" marL="3657600">
              <a:lnSpc>
                <a:spcPct val="115000"/>
              </a:lnSpc>
              <a:spcBef>
                <a:spcPts val="2100"/>
              </a:spcBef>
              <a:spcAft>
                <a:spcPts val="0"/>
              </a:spcAft>
              <a:buClr>
                <a:schemeClr val="dk2"/>
              </a:buClr>
              <a:buSzPts val="1900"/>
              <a:buFont typeface="Proxima Nova"/>
              <a:buChar char="○"/>
              <a:defRPr sz="1900">
                <a:solidFill>
                  <a:schemeClr val="dk2"/>
                </a:solidFill>
                <a:latin typeface="Proxima Nova"/>
                <a:ea typeface="Proxima Nova"/>
                <a:cs typeface="Proxima Nova"/>
                <a:sym typeface="Proxima Nova"/>
              </a:defRPr>
            </a:lvl8pPr>
            <a:lvl9pPr indent="-349250" lvl="8" marL="4114800">
              <a:lnSpc>
                <a:spcPct val="115000"/>
              </a:lnSpc>
              <a:spcBef>
                <a:spcPts val="2100"/>
              </a:spcBef>
              <a:spcAft>
                <a:spcPts val="2100"/>
              </a:spcAft>
              <a:buClr>
                <a:schemeClr val="dk2"/>
              </a:buClr>
              <a:buSzPts val="1900"/>
              <a:buFont typeface="Proxima Nova"/>
              <a:buChar char="■"/>
              <a:defRPr sz="1900">
                <a:solidFill>
                  <a:schemeClr val="dk2"/>
                </a:solidFill>
                <a:latin typeface="Proxima Nova"/>
                <a:ea typeface="Proxima Nova"/>
                <a:cs typeface="Proxima Nova"/>
                <a:sym typeface="Proxima Nova"/>
              </a:defRPr>
            </a:lvl9pPr>
          </a:lstStyle>
          <a:p/>
        </p:txBody>
      </p:sp>
      <p:sp>
        <p:nvSpPr>
          <p:cNvPr id="8" name="Google Shape;8;p1"/>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lvl="0" algn="r">
              <a:buNone/>
              <a:defRPr sz="1300">
                <a:solidFill>
                  <a:schemeClr val="dk2"/>
                </a:solidFill>
                <a:latin typeface="Proxima Nova"/>
                <a:ea typeface="Proxima Nova"/>
                <a:cs typeface="Proxima Nova"/>
                <a:sym typeface="Proxima Nova"/>
              </a:defRPr>
            </a:lvl1pPr>
            <a:lvl2pPr lvl="1" algn="r">
              <a:buNone/>
              <a:defRPr sz="1300">
                <a:solidFill>
                  <a:schemeClr val="dk2"/>
                </a:solidFill>
                <a:latin typeface="Proxima Nova"/>
                <a:ea typeface="Proxima Nova"/>
                <a:cs typeface="Proxima Nova"/>
                <a:sym typeface="Proxima Nova"/>
              </a:defRPr>
            </a:lvl2pPr>
            <a:lvl3pPr lvl="2" algn="r">
              <a:buNone/>
              <a:defRPr sz="1300">
                <a:solidFill>
                  <a:schemeClr val="dk2"/>
                </a:solidFill>
                <a:latin typeface="Proxima Nova"/>
                <a:ea typeface="Proxima Nova"/>
                <a:cs typeface="Proxima Nova"/>
                <a:sym typeface="Proxima Nova"/>
              </a:defRPr>
            </a:lvl3pPr>
            <a:lvl4pPr lvl="3" algn="r">
              <a:buNone/>
              <a:defRPr sz="1300">
                <a:solidFill>
                  <a:schemeClr val="dk2"/>
                </a:solidFill>
                <a:latin typeface="Proxima Nova"/>
                <a:ea typeface="Proxima Nova"/>
                <a:cs typeface="Proxima Nova"/>
                <a:sym typeface="Proxima Nova"/>
              </a:defRPr>
            </a:lvl4pPr>
            <a:lvl5pPr lvl="4" algn="r">
              <a:buNone/>
              <a:defRPr sz="1300">
                <a:solidFill>
                  <a:schemeClr val="dk2"/>
                </a:solidFill>
                <a:latin typeface="Proxima Nova"/>
                <a:ea typeface="Proxima Nova"/>
                <a:cs typeface="Proxima Nova"/>
                <a:sym typeface="Proxima Nova"/>
              </a:defRPr>
            </a:lvl5pPr>
            <a:lvl6pPr lvl="5" algn="r">
              <a:buNone/>
              <a:defRPr sz="1300">
                <a:solidFill>
                  <a:schemeClr val="dk2"/>
                </a:solidFill>
                <a:latin typeface="Proxima Nova"/>
                <a:ea typeface="Proxima Nova"/>
                <a:cs typeface="Proxima Nova"/>
                <a:sym typeface="Proxima Nova"/>
              </a:defRPr>
            </a:lvl6pPr>
            <a:lvl7pPr lvl="6" algn="r">
              <a:buNone/>
              <a:defRPr sz="1300">
                <a:solidFill>
                  <a:schemeClr val="dk2"/>
                </a:solidFill>
                <a:latin typeface="Proxima Nova"/>
                <a:ea typeface="Proxima Nova"/>
                <a:cs typeface="Proxima Nova"/>
                <a:sym typeface="Proxima Nova"/>
              </a:defRPr>
            </a:lvl7pPr>
            <a:lvl8pPr lvl="7" algn="r">
              <a:buNone/>
              <a:defRPr sz="1300">
                <a:solidFill>
                  <a:schemeClr val="dk2"/>
                </a:solidFill>
                <a:latin typeface="Proxima Nova"/>
                <a:ea typeface="Proxima Nova"/>
                <a:cs typeface="Proxima Nova"/>
                <a:sym typeface="Proxima Nova"/>
              </a:defRPr>
            </a:lvl8pPr>
            <a:lvl9pPr lvl="8" algn="r">
              <a:buNone/>
              <a:defRPr sz="1300">
                <a:solidFill>
                  <a:schemeClr val="dk2"/>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https://store.samhsa.gov/sites/default/files/d7/priv/sma15-3991.pdf"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4"/>
          <p:cNvSpPr txBox="1"/>
          <p:nvPr>
            <p:ph type="ctrTitle"/>
          </p:nvPr>
        </p:nvSpPr>
        <p:spPr>
          <a:xfrm>
            <a:off x="415600" y="794633"/>
            <a:ext cx="11360700" cy="2610300"/>
          </a:xfrm>
          <a:prstGeom prst="rect">
            <a:avLst/>
          </a:prstGeom>
          <a:noFill/>
          <a:ln>
            <a:noFill/>
          </a:ln>
        </p:spPr>
        <p:txBody>
          <a:bodyPr anchorCtr="0" anchor="t" bIns="45700" lIns="91425" spcFirstLastPara="1" rIns="91425" wrap="square" tIns="45700">
            <a:noAutofit/>
          </a:bodyPr>
          <a:lstStyle/>
          <a:p>
            <a:pPr indent="0" lvl="0" marL="0" rtl="0" algn="r">
              <a:lnSpc>
                <a:spcPct val="90000"/>
              </a:lnSpc>
              <a:spcBef>
                <a:spcPts val="0"/>
              </a:spcBef>
              <a:spcAft>
                <a:spcPts val="0"/>
              </a:spcAft>
              <a:buClr>
                <a:schemeClr val="lt1"/>
              </a:buClr>
              <a:buSzPts val="6000"/>
              <a:buFont typeface="Arial"/>
              <a:buNone/>
            </a:pPr>
            <a:r>
              <a:rPr lang="en-US"/>
              <a:t>Forming a Group</a:t>
            </a:r>
            <a:endParaRPr/>
          </a:p>
        </p:txBody>
      </p:sp>
      <p:sp>
        <p:nvSpPr>
          <p:cNvPr id="66" name="Google Shape;66;p14"/>
          <p:cNvSpPr txBox="1"/>
          <p:nvPr>
            <p:ph idx="1" type="subTitle"/>
          </p:nvPr>
        </p:nvSpPr>
        <p:spPr>
          <a:xfrm>
            <a:off x="415600" y="4221097"/>
            <a:ext cx="11360700" cy="978000"/>
          </a:xfrm>
          <a:prstGeom prst="rect">
            <a:avLst/>
          </a:prstGeom>
          <a:noFill/>
          <a:ln>
            <a:noFill/>
          </a:ln>
        </p:spPr>
        <p:txBody>
          <a:bodyPr anchorCtr="0" anchor="b" bIns="45700" lIns="91425" spcFirstLastPara="1" rIns="91425" wrap="square" tIns="0">
            <a:noAutofit/>
          </a:bodyPr>
          <a:lstStyle/>
          <a:p>
            <a:pPr indent="0" lvl="0" marL="0" rtl="0" algn="r">
              <a:lnSpc>
                <a:spcPct val="120000"/>
              </a:lnSpc>
              <a:spcBef>
                <a:spcPts val="0"/>
              </a:spcBef>
              <a:spcAft>
                <a:spcPts val="0"/>
              </a:spcAft>
              <a:buSzPts val="1620"/>
              <a:buNone/>
            </a:pPr>
            <a:r>
              <a:rPr lang="en-US"/>
              <a:t>Chapter 5</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3"/>
          <p:cNvSpPr txBox="1"/>
          <p:nvPr>
            <p:ph type="title"/>
          </p:nvPr>
        </p:nvSpPr>
        <p:spPr>
          <a:xfrm>
            <a:off x="415600" y="593367"/>
            <a:ext cx="11360700" cy="763500"/>
          </a:xfrm>
          <a:prstGeom prst="rect">
            <a:avLst/>
          </a:prstGeom>
          <a:noFill/>
          <a:ln>
            <a:noFill/>
          </a:ln>
        </p:spPr>
        <p:txBody>
          <a:bodyPr anchorCtr="0" anchor="t" bIns="45700" lIns="91425" spcFirstLastPara="1" rIns="91425" wrap="square" tIns="45700">
            <a:noAutofit/>
          </a:bodyPr>
          <a:lstStyle/>
          <a:p>
            <a:pPr indent="0" lvl="0" marL="0" rtl="0" algn="r">
              <a:lnSpc>
                <a:spcPct val="90000"/>
              </a:lnSpc>
              <a:spcBef>
                <a:spcPts val="0"/>
              </a:spcBef>
              <a:spcAft>
                <a:spcPts val="0"/>
              </a:spcAft>
              <a:buClr>
                <a:schemeClr val="lt1"/>
              </a:buClr>
              <a:buSzPts val="3400"/>
              <a:buFont typeface="Arial"/>
              <a:buNone/>
            </a:pPr>
            <a:r>
              <a:rPr lang="en-US"/>
              <a:t>Screening Members</a:t>
            </a:r>
            <a:endParaRPr/>
          </a:p>
        </p:txBody>
      </p:sp>
      <p:sp>
        <p:nvSpPr>
          <p:cNvPr id="120" name="Google Shape;120;p23"/>
          <p:cNvSpPr txBox="1"/>
          <p:nvPr>
            <p:ph idx="1" type="body"/>
          </p:nvPr>
        </p:nvSpPr>
        <p:spPr>
          <a:xfrm>
            <a:off x="415600" y="1536633"/>
            <a:ext cx="11360700" cy="4555200"/>
          </a:xfrm>
          <a:prstGeom prst="rect">
            <a:avLst/>
          </a:prstGeom>
          <a:noFill/>
          <a:ln>
            <a:noFill/>
          </a:ln>
        </p:spPr>
        <p:txBody>
          <a:bodyPr anchorCtr="0" anchor="t" bIns="45700" lIns="91425" spcFirstLastPara="1" rIns="91425" wrap="square" tIns="45700">
            <a:noAutofit/>
          </a:bodyPr>
          <a:lstStyle/>
          <a:p>
            <a:pPr indent="-439738" lvl="0" marL="344488" rtl="0" algn="l">
              <a:lnSpc>
                <a:spcPct val="120000"/>
              </a:lnSpc>
              <a:spcBef>
                <a:spcPts val="0"/>
              </a:spcBef>
              <a:spcAft>
                <a:spcPts val="0"/>
              </a:spcAft>
              <a:buClr>
                <a:schemeClr val="dk1"/>
              </a:buClr>
              <a:buSzPts val="3300"/>
              <a:buChar char="●"/>
            </a:pPr>
            <a:r>
              <a:rPr lang="en-US" sz="3700">
                <a:solidFill>
                  <a:schemeClr val="dk1"/>
                </a:solidFill>
              </a:rPr>
              <a:t>Screening can serve the purpose of ensuring that the client’s challenge aligns with the group’s objectives.</a:t>
            </a:r>
            <a:endParaRPr sz="3700">
              <a:solidFill>
                <a:schemeClr val="dk1"/>
              </a:solidFill>
            </a:endParaRPr>
          </a:p>
          <a:p>
            <a:pPr indent="-439738" lvl="0" marL="344488" rtl="0" algn="l">
              <a:lnSpc>
                <a:spcPct val="120000"/>
              </a:lnSpc>
              <a:spcBef>
                <a:spcPts val="0"/>
              </a:spcBef>
              <a:spcAft>
                <a:spcPts val="0"/>
              </a:spcAft>
              <a:buClr>
                <a:schemeClr val="dk1"/>
              </a:buClr>
              <a:buSzPts val="3300"/>
              <a:buChar char="●"/>
            </a:pPr>
            <a:r>
              <a:rPr lang="en-US" sz="3700">
                <a:solidFill>
                  <a:schemeClr val="dk1"/>
                </a:solidFill>
              </a:rPr>
              <a:t>Consider diversity of issues.</a:t>
            </a:r>
            <a:endParaRPr sz="3700">
              <a:solidFill>
                <a:schemeClr val="dk1"/>
              </a:solidFill>
            </a:endParaRPr>
          </a:p>
          <a:p>
            <a:pPr indent="-439738" lvl="0" marL="344488" rtl="0" algn="l">
              <a:lnSpc>
                <a:spcPct val="120000"/>
              </a:lnSpc>
              <a:spcBef>
                <a:spcPts val="0"/>
              </a:spcBef>
              <a:spcAft>
                <a:spcPts val="0"/>
              </a:spcAft>
              <a:buClr>
                <a:schemeClr val="dk1"/>
              </a:buClr>
              <a:buSzPts val="3300"/>
              <a:buChar char="●"/>
            </a:pPr>
            <a:r>
              <a:rPr lang="en-US" sz="3700">
                <a:solidFill>
                  <a:schemeClr val="dk1"/>
                </a:solidFill>
              </a:rPr>
              <a:t>Screening takes place between group leader(s) and the client one-on-one. Potential members are encouraged to ask questions as well.</a:t>
            </a:r>
            <a:endParaRPr sz="370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4"/>
          <p:cNvSpPr txBox="1"/>
          <p:nvPr>
            <p:ph type="title"/>
          </p:nvPr>
        </p:nvSpPr>
        <p:spPr>
          <a:xfrm>
            <a:off x="415600" y="593367"/>
            <a:ext cx="11360700" cy="763500"/>
          </a:xfrm>
          <a:prstGeom prst="rect">
            <a:avLst/>
          </a:prstGeom>
          <a:noFill/>
          <a:ln>
            <a:noFill/>
          </a:ln>
        </p:spPr>
        <p:txBody>
          <a:bodyPr anchorCtr="0" anchor="t" bIns="45700" lIns="91425" spcFirstLastPara="1" rIns="91425" wrap="square" tIns="45700">
            <a:noAutofit/>
          </a:bodyPr>
          <a:lstStyle/>
          <a:p>
            <a:pPr indent="0" lvl="0" marL="0" rtl="0" algn="r">
              <a:lnSpc>
                <a:spcPct val="90000"/>
              </a:lnSpc>
              <a:spcBef>
                <a:spcPts val="0"/>
              </a:spcBef>
              <a:spcAft>
                <a:spcPts val="0"/>
              </a:spcAft>
              <a:buClr>
                <a:schemeClr val="lt1"/>
              </a:buClr>
              <a:buSzPts val="3400"/>
              <a:buFont typeface="Arial"/>
              <a:buNone/>
            </a:pPr>
            <a:r>
              <a:rPr lang="en-US"/>
              <a:t>Assessing and Choosing Members</a:t>
            </a:r>
            <a:endParaRPr/>
          </a:p>
        </p:txBody>
      </p:sp>
      <p:sp>
        <p:nvSpPr>
          <p:cNvPr id="126" name="Google Shape;126;p24"/>
          <p:cNvSpPr txBox="1"/>
          <p:nvPr>
            <p:ph idx="1" type="body"/>
          </p:nvPr>
        </p:nvSpPr>
        <p:spPr>
          <a:xfrm>
            <a:off x="415600" y="1536633"/>
            <a:ext cx="11360700" cy="4555200"/>
          </a:xfrm>
          <a:prstGeom prst="rect">
            <a:avLst/>
          </a:prstGeom>
          <a:noFill/>
          <a:ln>
            <a:noFill/>
          </a:ln>
        </p:spPr>
        <p:txBody>
          <a:bodyPr anchorCtr="0" anchor="t" bIns="45700" lIns="91425" spcFirstLastPara="1" rIns="91425" wrap="square" tIns="45700">
            <a:noAutofit/>
          </a:bodyPr>
          <a:lstStyle/>
          <a:p>
            <a:pPr indent="-452119" lvl="0" marL="457200" rtl="0" algn="l">
              <a:lnSpc>
                <a:spcPct val="120000"/>
              </a:lnSpc>
              <a:spcBef>
                <a:spcPts val="1600"/>
              </a:spcBef>
              <a:spcAft>
                <a:spcPts val="0"/>
              </a:spcAft>
              <a:buClr>
                <a:schemeClr val="dk1"/>
              </a:buClr>
              <a:buSzPts val="3520"/>
              <a:buChar char="●"/>
            </a:pPr>
            <a:r>
              <a:rPr lang="en-US" sz="4600">
                <a:solidFill>
                  <a:schemeClr val="dk1"/>
                </a:solidFill>
              </a:rPr>
              <a:t>Willingness for change</a:t>
            </a:r>
            <a:endParaRPr sz="4600">
              <a:solidFill>
                <a:schemeClr val="dk1"/>
              </a:solidFill>
            </a:endParaRPr>
          </a:p>
          <a:p>
            <a:pPr indent="-452119" lvl="0" marL="457200" rtl="0" algn="l">
              <a:lnSpc>
                <a:spcPct val="120000"/>
              </a:lnSpc>
              <a:spcBef>
                <a:spcPts val="0"/>
              </a:spcBef>
              <a:spcAft>
                <a:spcPts val="0"/>
              </a:spcAft>
              <a:buClr>
                <a:schemeClr val="dk1"/>
              </a:buClr>
              <a:buSzPts val="3520"/>
              <a:buChar char="●"/>
            </a:pPr>
            <a:r>
              <a:rPr lang="en-US" sz="4600">
                <a:solidFill>
                  <a:schemeClr val="dk1"/>
                </a:solidFill>
              </a:rPr>
              <a:t>Motivation</a:t>
            </a:r>
            <a:endParaRPr sz="4600">
              <a:solidFill>
                <a:schemeClr val="dk1"/>
              </a:solidFill>
            </a:endParaRPr>
          </a:p>
          <a:p>
            <a:pPr indent="-452119" lvl="0" marL="457200" rtl="0" algn="l">
              <a:lnSpc>
                <a:spcPct val="120000"/>
              </a:lnSpc>
              <a:spcBef>
                <a:spcPts val="0"/>
              </a:spcBef>
              <a:spcAft>
                <a:spcPts val="0"/>
              </a:spcAft>
              <a:buClr>
                <a:schemeClr val="dk1"/>
              </a:buClr>
              <a:buSzPts val="3520"/>
              <a:buChar char="●"/>
            </a:pPr>
            <a:r>
              <a:rPr lang="en-US" sz="4600">
                <a:solidFill>
                  <a:schemeClr val="dk1"/>
                </a:solidFill>
              </a:rPr>
              <a:t>Current awareness of challenge</a:t>
            </a:r>
            <a:endParaRPr sz="4600">
              <a:solidFill>
                <a:schemeClr val="dk1"/>
              </a:solidFill>
            </a:endParaRPr>
          </a:p>
          <a:p>
            <a:pPr indent="-452119" lvl="0" marL="457200" rtl="0" algn="l">
              <a:lnSpc>
                <a:spcPct val="120000"/>
              </a:lnSpc>
              <a:spcBef>
                <a:spcPts val="0"/>
              </a:spcBef>
              <a:spcAft>
                <a:spcPts val="0"/>
              </a:spcAft>
              <a:buClr>
                <a:schemeClr val="dk1"/>
              </a:buClr>
              <a:buSzPts val="3520"/>
              <a:buChar char="●"/>
            </a:pPr>
            <a:r>
              <a:rPr lang="en-US" sz="4600">
                <a:solidFill>
                  <a:schemeClr val="dk1"/>
                </a:solidFill>
              </a:rPr>
              <a:t>If you do not accept someone, let them know in a direct way that is sensitive.</a:t>
            </a:r>
            <a:endParaRPr sz="460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5"/>
          <p:cNvSpPr txBox="1"/>
          <p:nvPr>
            <p:ph type="title"/>
          </p:nvPr>
        </p:nvSpPr>
        <p:spPr>
          <a:xfrm>
            <a:off x="415600" y="593367"/>
            <a:ext cx="11360700" cy="7635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Case Vignette on Screening Members</a:t>
            </a:r>
            <a:endParaRPr/>
          </a:p>
        </p:txBody>
      </p:sp>
      <p:sp>
        <p:nvSpPr>
          <p:cNvPr id="132" name="Google Shape;132;p25"/>
          <p:cNvSpPr txBox="1"/>
          <p:nvPr>
            <p:ph idx="1" type="body"/>
          </p:nvPr>
        </p:nvSpPr>
        <p:spPr>
          <a:xfrm>
            <a:off x="415600" y="1536633"/>
            <a:ext cx="11360700" cy="4555200"/>
          </a:xfrm>
          <a:prstGeom prst="rect">
            <a:avLst/>
          </a:prstGeom>
        </p:spPr>
        <p:txBody>
          <a:bodyPr anchorCtr="0" anchor="t" bIns="121900" lIns="121900" spcFirstLastPara="1" rIns="121900" wrap="square" tIns="121900">
            <a:noAutofit/>
          </a:bodyPr>
          <a:lstStyle/>
          <a:p>
            <a:pPr indent="0" lvl="0" marL="0" rtl="0" algn="l">
              <a:lnSpc>
                <a:spcPct val="100000"/>
              </a:lnSpc>
              <a:spcBef>
                <a:spcPts val="600"/>
              </a:spcBef>
              <a:spcAft>
                <a:spcPts val="0"/>
              </a:spcAft>
              <a:buNone/>
            </a:pPr>
            <a:r>
              <a:rPr lang="en-US" sz="2500">
                <a:solidFill>
                  <a:srgbClr val="000000"/>
                </a:solidFill>
              </a:rPr>
              <a:t>A community mental health worker forms a group by asking her colleagues for names of clients who might fit into a group she is organizing. She does not make any provisions for screening because she is convinced that screening really is not worth the time it takes. Her position is that her colleagues will give her names of people who would be good candidates. Also, she sees nothing wrong with people dropping out of the group if they find it is not for them.</a:t>
            </a:r>
            <a:endParaRPr sz="2500">
              <a:solidFill>
                <a:srgbClr val="000000"/>
              </a:solidFill>
            </a:endParaRPr>
          </a:p>
          <a:p>
            <a:pPr indent="0" lvl="0" marL="0" rtl="0" algn="l">
              <a:lnSpc>
                <a:spcPct val="100000"/>
              </a:lnSpc>
              <a:spcBef>
                <a:spcPts val="600"/>
              </a:spcBef>
              <a:spcAft>
                <a:spcPts val="0"/>
              </a:spcAft>
              <a:buNone/>
            </a:pPr>
            <a:r>
              <a:rPr lang="en-US" sz="2500">
                <a:solidFill>
                  <a:srgbClr val="000000"/>
                </a:solidFill>
              </a:rPr>
              <a:t>	Do you think that referrals from colleagues constitute a good alternative to conducting screening interviews? Do you think the mental health worker is acting ethically when she encourages members to drop out of the group if they find that it does not suit their needs? What problems, if any, do you see with this group leader’s method of setting up her group?</a:t>
            </a:r>
            <a:endParaRPr sz="25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6"/>
          <p:cNvSpPr txBox="1"/>
          <p:nvPr>
            <p:ph type="title"/>
          </p:nvPr>
        </p:nvSpPr>
        <p:spPr>
          <a:xfrm>
            <a:off x="415600" y="593367"/>
            <a:ext cx="11360700" cy="763500"/>
          </a:xfrm>
          <a:prstGeom prst="rect">
            <a:avLst/>
          </a:prstGeom>
          <a:noFill/>
          <a:ln>
            <a:noFill/>
          </a:ln>
        </p:spPr>
        <p:txBody>
          <a:bodyPr anchorCtr="0" anchor="t" bIns="45700" lIns="91425" spcFirstLastPara="1" rIns="91425" wrap="square" tIns="45700">
            <a:noAutofit/>
          </a:bodyPr>
          <a:lstStyle/>
          <a:p>
            <a:pPr indent="0" lvl="0" marL="0" rtl="0" algn="r">
              <a:lnSpc>
                <a:spcPct val="90000"/>
              </a:lnSpc>
              <a:spcBef>
                <a:spcPts val="0"/>
              </a:spcBef>
              <a:spcAft>
                <a:spcPts val="0"/>
              </a:spcAft>
              <a:buClr>
                <a:schemeClr val="lt1"/>
              </a:buClr>
              <a:buSzPts val="3400"/>
              <a:buFont typeface="Arial"/>
              <a:buNone/>
            </a:pPr>
            <a:r>
              <a:rPr lang="en-US"/>
              <a:t>Group Sizes</a:t>
            </a:r>
            <a:endParaRPr/>
          </a:p>
        </p:txBody>
      </p:sp>
      <p:sp>
        <p:nvSpPr>
          <p:cNvPr id="138" name="Google Shape;138;p26"/>
          <p:cNvSpPr txBox="1"/>
          <p:nvPr>
            <p:ph idx="1" type="body"/>
          </p:nvPr>
        </p:nvSpPr>
        <p:spPr>
          <a:xfrm>
            <a:off x="415600" y="1536633"/>
            <a:ext cx="11360700" cy="4555200"/>
          </a:xfrm>
          <a:prstGeom prst="rect">
            <a:avLst/>
          </a:prstGeom>
          <a:noFill/>
          <a:ln>
            <a:noFill/>
          </a:ln>
        </p:spPr>
        <p:txBody>
          <a:bodyPr anchorCtr="0" anchor="t" bIns="45700" lIns="91425" spcFirstLastPara="1" rIns="91425" wrap="square" tIns="45700">
            <a:noAutofit/>
          </a:bodyPr>
          <a:lstStyle/>
          <a:p>
            <a:pPr indent="-446088" lvl="0" marL="344488" rtl="0" algn="l">
              <a:lnSpc>
                <a:spcPct val="120000"/>
              </a:lnSpc>
              <a:spcBef>
                <a:spcPts val="0"/>
              </a:spcBef>
              <a:spcAft>
                <a:spcPts val="0"/>
              </a:spcAft>
              <a:buClr>
                <a:schemeClr val="dk1"/>
              </a:buClr>
              <a:buSzPts val="3400"/>
              <a:buChar char="●"/>
            </a:pPr>
            <a:r>
              <a:rPr lang="en-US" sz="3800">
                <a:solidFill>
                  <a:schemeClr val="dk1"/>
                </a:solidFill>
              </a:rPr>
              <a:t>Group Size – Depends on age of client, experience of leader, type of group, problems explored.</a:t>
            </a:r>
            <a:endParaRPr sz="3800">
              <a:solidFill>
                <a:schemeClr val="dk1"/>
              </a:solidFill>
            </a:endParaRPr>
          </a:p>
          <a:p>
            <a:pPr indent="-446088" lvl="0" marL="344488" rtl="0" algn="l">
              <a:lnSpc>
                <a:spcPct val="120000"/>
              </a:lnSpc>
              <a:spcBef>
                <a:spcPts val="0"/>
              </a:spcBef>
              <a:spcAft>
                <a:spcPts val="0"/>
              </a:spcAft>
              <a:buClr>
                <a:schemeClr val="dk1"/>
              </a:buClr>
              <a:buSzPts val="3400"/>
              <a:buChar char="●"/>
            </a:pPr>
            <a:r>
              <a:rPr lang="en-US" sz="3800">
                <a:solidFill>
                  <a:schemeClr val="dk1"/>
                </a:solidFill>
              </a:rPr>
              <a:t>3-4 members for young children, teens 6-8, and adults 8 is likely ideal. Mainecare will pay for up to 12 per group.</a:t>
            </a:r>
            <a:endParaRPr sz="3800">
              <a:solidFill>
                <a:schemeClr val="dk1"/>
              </a:solidFill>
            </a:endParaRPr>
          </a:p>
          <a:p>
            <a:pPr indent="-446088" lvl="0" marL="344488" rtl="0" algn="l">
              <a:lnSpc>
                <a:spcPct val="120000"/>
              </a:lnSpc>
              <a:spcBef>
                <a:spcPts val="0"/>
              </a:spcBef>
              <a:spcAft>
                <a:spcPts val="0"/>
              </a:spcAft>
              <a:buClr>
                <a:schemeClr val="dk1"/>
              </a:buClr>
              <a:buSzPts val="3400"/>
              <a:buChar char="●"/>
            </a:pPr>
            <a:r>
              <a:rPr lang="en-US" sz="3800">
                <a:solidFill>
                  <a:schemeClr val="dk1"/>
                </a:solidFill>
              </a:rPr>
              <a:t>The goal is for everyone to feel a part of the group.</a:t>
            </a:r>
            <a:endParaRPr sz="380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7"/>
          <p:cNvSpPr txBox="1"/>
          <p:nvPr>
            <p:ph type="title"/>
          </p:nvPr>
        </p:nvSpPr>
        <p:spPr>
          <a:xfrm>
            <a:off x="415600" y="593367"/>
            <a:ext cx="11360700" cy="763500"/>
          </a:xfrm>
          <a:prstGeom prst="rect">
            <a:avLst/>
          </a:prstGeom>
          <a:noFill/>
          <a:ln>
            <a:noFill/>
          </a:ln>
        </p:spPr>
        <p:txBody>
          <a:bodyPr anchorCtr="0" anchor="t" bIns="45700" lIns="91425" spcFirstLastPara="1" rIns="91425" wrap="square" tIns="45700">
            <a:noAutofit/>
          </a:bodyPr>
          <a:lstStyle/>
          <a:p>
            <a:pPr indent="0" lvl="0" marL="0" rtl="0" algn="r">
              <a:lnSpc>
                <a:spcPct val="90000"/>
              </a:lnSpc>
              <a:spcBef>
                <a:spcPts val="0"/>
              </a:spcBef>
              <a:spcAft>
                <a:spcPts val="0"/>
              </a:spcAft>
              <a:buClr>
                <a:schemeClr val="lt1"/>
              </a:buClr>
              <a:buSzPts val="3400"/>
              <a:buFont typeface="Arial"/>
              <a:buNone/>
            </a:pPr>
            <a:r>
              <a:rPr lang="en-US"/>
              <a:t>Frequency and Duration</a:t>
            </a:r>
            <a:endParaRPr/>
          </a:p>
        </p:txBody>
      </p:sp>
      <p:sp>
        <p:nvSpPr>
          <p:cNvPr id="144" name="Google Shape;144;p27"/>
          <p:cNvSpPr txBox="1"/>
          <p:nvPr>
            <p:ph idx="1" type="body"/>
          </p:nvPr>
        </p:nvSpPr>
        <p:spPr>
          <a:xfrm>
            <a:off x="415600" y="1536633"/>
            <a:ext cx="11360700" cy="4555200"/>
          </a:xfrm>
          <a:prstGeom prst="rect">
            <a:avLst/>
          </a:prstGeom>
          <a:noFill/>
          <a:ln>
            <a:noFill/>
          </a:ln>
        </p:spPr>
        <p:txBody>
          <a:bodyPr anchorCtr="0" anchor="t" bIns="45700" lIns="91425" spcFirstLastPara="1" rIns="91425" wrap="square" tIns="45700">
            <a:noAutofit/>
          </a:bodyPr>
          <a:lstStyle/>
          <a:p>
            <a:pPr indent="-431800" lvl="0" marL="457200" rtl="0" algn="l">
              <a:lnSpc>
                <a:spcPct val="120000"/>
              </a:lnSpc>
              <a:spcBef>
                <a:spcPts val="1600"/>
              </a:spcBef>
              <a:spcAft>
                <a:spcPts val="0"/>
              </a:spcAft>
              <a:buClr>
                <a:schemeClr val="dk1"/>
              </a:buClr>
              <a:buSzPts val="3200"/>
              <a:buChar char="●"/>
            </a:pPr>
            <a:r>
              <a:rPr lang="en-US" sz="4400">
                <a:solidFill>
                  <a:schemeClr val="dk1"/>
                </a:solidFill>
              </a:rPr>
              <a:t>This depends on your setting, type of group, times will vary based on the setting as well as subject matter.</a:t>
            </a:r>
            <a:endParaRPr sz="4400">
              <a:solidFill>
                <a:schemeClr val="dk1"/>
              </a:solidFill>
            </a:endParaRPr>
          </a:p>
          <a:p>
            <a:pPr indent="-431800" lvl="0" marL="457200" rtl="0" algn="l">
              <a:lnSpc>
                <a:spcPct val="120000"/>
              </a:lnSpc>
              <a:spcBef>
                <a:spcPts val="0"/>
              </a:spcBef>
              <a:spcAft>
                <a:spcPts val="0"/>
              </a:spcAft>
              <a:buClr>
                <a:schemeClr val="dk1"/>
              </a:buClr>
              <a:buSzPts val="3200"/>
              <a:buChar char="●"/>
            </a:pPr>
            <a:r>
              <a:rPr lang="en-US" sz="4400">
                <a:solidFill>
                  <a:schemeClr val="dk1"/>
                </a:solidFill>
              </a:rPr>
              <a:t>Length</a:t>
            </a:r>
            <a:endParaRPr sz="4400">
              <a:solidFill>
                <a:schemeClr val="dk1"/>
              </a:solidFill>
            </a:endParaRPr>
          </a:p>
          <a:p>
            <a:pPr indent="-431800" lvl="0" marL="457200" rtl="0" algn="l">
              <a:lnSpc>
                <a:spcPct val="120000"/>
              </a:lnSpc>
              <a:spcBef>
                <a:spcPts val="0"/>
              </a:spcBef>
              <a:spcAft>
                <a:spcPts val="0"/>
              </a:spcAft>
              <a:buClr>
                <a:schemeClr val="dk1"/>
              </a:buClr>
              <a:buSzPts val="3200"/>
              <a:buChar char="●"/>
            </a:pPr>
            <a:r>
              <a:rPr lang="en-US" sz="4400">
                <a:solidFill>
                  <a:schemeClr val="dk1"/>
                </a:solidFill>
              </a:rPr>
              <a:t>Place for groups</a:t>
            </a:r>
            <a:endParaRPr sz="4400">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8"/>
          <p:cNvSpPr txBox="1"/>
          <p:nvPr>
            <p:ph type="title"/>
          </p:nvPr>
        </p:nvSpPr>
        <p:spPr>
          <a:xfrm>
            <a:off x="415600" y="593367"/>
            <a:ext cx="11360700" cy="763500"/>
          </a:xfrm>
          <a:prstGeom prst="rect">
            <a:avLst/>
          </a:prstGeom>
          <a:noFill/>
          <a:ln>
            <a:noFill/>
          </a:ln>
        </p:spPr>
        <p:txBody>
          <a:bodyPr anchorCtr="0" anchor="t" bIns="45700" lIns="91425" spcFirstLastPara="1" rIns="91425" wrap="square" tIns="45700">
            <a:noAutofit/>
          </a:bodyPr>
          <a:lstStyle/>
          <a:p>
            <a:pPr indent="0" lvl="0" marL="0" rtl="0" algn="r">
              <a:lnSpc>
                <a:spcPct val="90000"/>
              </a:lnSpc>
              <a:spcBef>
                <a:spcPts val="0"/>
              </a:spcBef>
              <a:spcAft>
                <a:spcPts val="0"/>
              </a:spcAft>
              <a:buClr>
                <a:schemeClr val="lt1"/>
              </a:buClr>
              <a:buSzPts val="3400"/>
              <a:buFont typeface="Arial"/>
              <a:buNone/>
            </a:pPr>
            <a:r>
              <a:rPr lang="en-US"/>
              <a:t>Open Groups</a:t>
            </a:r>
            <a:endParaRPr/>
          </a:p>
        </p:txBody>
      </p:sp>
      <p:sp>
        <p:nvSpPr>
          <p:cNvPr id="150" name="Google Shape;150;p28"/>
          <p:cNvSpPr txBox="1"/>
          <p:nvPr>
            <p:ph idx="1" type="body"/>
          </p:nvPr>
        </p:nvSpPr>
        <p:spPr>
          <a:xfrm>
            <a:off x="415600" y="1536633"/>
            <a:ext cx="11360700" cy="4555200"/>
          </a:xfrm>
          <a:prstGeom prst="rect">
            <a:avLst/>
          </a:prstGeom>
          <a:noFill/>
          <a:ln>
            <a:noFill/>
          </a:ln>
        </p:spPr>
        <p:txBody>
          <a:bodyPr anchorCtr="0" anchor="t" bIns="45700" lIns="91425" spcFirstLastPara="1" rIns="91425" wrap="square" tIns="45700">
            <a:noAutofit/>
          </a:bodyPr>
          <a:lstStyle/>
          <a:p>
            <a:pPr indent="-412750" lvl="0" marL="457200" rtl="0" algn="l">
              <a:lnSpc>
                <a:spcPct val="120000"/>
              </a:lnSpc>
              <a:spcBef>
                <a:spcPts val="0"/>
              </a:spcBef>
              <a:spcAft>
                <a:spcPts val="0"/>
              </a:spcAft>
              <a:buClr>
                <a:schemeClr val="dk1"/>
              </a:buClr>
              <a:buSzPts val="2900"/>
              <a:buChar char="●"/>
            </a:pPr>
            <a:r>
              <a:rPr lang="en-US" sz="3200">
                <a:solidFill>
                  <a:schemeClr val="dk1"/>
                </a:solidFill>
              </a:rPr>
              <a:t>Open Groups – Characterized by changing membership i.e. IOP.</a:t>
            </a:r>
            <a:endParaRPr sz="3200">
              <a:solidFill>
                <a:schemeClr val="dk1"/>
              </a:solidFill>
            </a:endParaRPr>
          </a:p>
          <a:p>
            <a:pPr indent="-412750" lvl="0" marL="457200" rtl="0" algn="l">
              <a:lnSpc>
                <a:spcPct val="120000"/>
              </a:lnSpc>
              <a:spcBef>
                <a:spcPts val="0"/>
              </a:spcBef>
              <a:spcAft>
                <a:spcPts val="0"/>
              </a:spcAft>
              <a:buClr>
                <a:schemeClr val="dk1"/>
              </a:buClr>
              <a:buSzPts val="2900"/>
              <a:buChar char="●"/>
            </a:pPr>
            <a:r>
              <a:rPr lang="en-US" sz="3200">
                <a:solidFill>
                  <a:schemeClr val="dk1"/>
                </a:solidFill>
              </a:rPr>
              <a:t>Open groups allow for greater exposure to multiple people, stages of recovery, modeling of relationships. A disadvantage is that cohesion is difficult to maintain and build.</a:t>
            </a:r>
            <a:endParaRPr sz="3200">
              <a:solidFill>
                <a:schemeClr val="dk1"/>
              </a:solidFill>
            </a:endParaRPr>
          </a:p>
          <a:p>
            <a:pPr indent="-412750" lvl="0" marL="457200" rtl="0" algn="l">
              <a:lnSpc>
                <a:spcPct val="120000"/>
              </a:lnSpc>
              <a:spcBef>
                <a:spcPts val="0"/>
              </a:spcBef>
              <a:spcAft>
                <a:spcPts val="0"/>
              </a:spcAft>
              <a:buClr>
                <a:schemeClr val="dk1"/>
              </a:buClr>
              <a:buSzPts val="2900"/>
              <a:buChar char="●"/>
            </a:pPr>
            <a:r>
              <a:rPr lang="en-US" sz="3200">
                <a:solidFill>
                  <a:schemeClr val="dk1"/>
                </a:solidFill>
              </a:rPr>
              <a:t>Cohesion is possible with structure, supporting members, and calling on people.</a:t>
            </a:r>
            <a:endParaRPr sz="3200">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9"/>
          <p:cNvSpPr txBox="1"/>
          <p:nvPr>
            <p:ph type="title"/>
          </p:nvPr>
        </p:nvSpPr>
        <p:spPr>
          <a:xfrm>
            <a:off x="415600" y="593367"/>
            <a:ext cx="11360700" cy="763500"/>
          </a:xfrm>
          <a:prstGeom prst="rect">
            <a:avLst/>
          </a:prstGeom>
          <a:noFill/>
          <a:ln>
            <a:noFill/>
          </a:ln>
        </p:spPr>
        <p:txBody>
          <a:bodyPr anchorCtr="0" anchor="t" bIns="45700" lIns="91425" spcFirstLastPara="1" rIns="91425" wrap="square" tIns="45700">
            <a:noAutofit/>
          </a:bodyPr>
          <a:lstStyle/>
          <a:p>
            <a:pPr indent="0" lvl="0" marL="0" rtl="0" algn="r">
              <a:lnSpc>
                <a:spcPct val="90000"/>
              </a:lnSpc>
              <a:spcBef>
                <a:spcPts val="0"/>
              </a:spcBef>
              <a:spcAft>
                <a:spcPts val="0"/>
              </a:spcAft>
              <a:buClr>
                <a:schemeClr val="lt1"/>
              </a:buClr>
              <a:buSzPts val="3400"/>
              <a:buFont typeface="Arial"/>
              <a:buNone/>
            </a:pPr>
            <a:r>
              <a:rPr lang="en-US"/>
              <a:t>Closed Groups</a:t>
            </a:r>
            <a:endParaRPr/>
          </a:p>
        </p:txBody>
      </p:sp>
      <p:sp>
        <p:nvSpPr>
          <p:cNvPr id="156" name="Google Shape;156;p29"/>
          <p:cNvSpPr txBox="1"/>
          <p:nvPr>
            <p:ph idx="1" type="body"/>
          </p:nvPr>
        </p:nvSpPr>
        <p:spPr>
          <a:xfrm>
            <a:off x="415600" y="1536633"/>
            <a:ext cx="11360700" cy="4555200"/>
          </a:xfrm>
          <a:prstGeom prst="rect">
            <a:avLst/>
          </a:prstGeom>
          <a:noFill/>
          <a:ln>
            <a:noFill/>
          </a:ln>
        </p:spPr>
        <p:txBody>
          <a:bodyPr anchorCtr="0" anchor="t" bIns="45700" lIns="91425" spcFirstLastPara="1" rIns="91425" wrap="square" tIns="45700">
            <a:noAutofit/>
          </a:bodyPr>
          <a:lstStyle/>
          <a:p>
            <a:pPr indent="-488950" lvl="0" marL="457200" rtl="0" algn="l">
              <a:spcBef>
                <a:spcPts val="1600"/>
              </a:spcBef>
              <a:spcAft>
                <a:spcPts val="0"/>
              </a:spcAft>
              <a:buClr>
                <a:schemeClr val="dk1"/>
              </a:buClr>
              <a:buSzPts val="4100"/>
              <a:buChar char="●"/>
            </a:pPr>
            <a:r>
              <a:rPr lang="en-US" sz="4800">
                <a:solidFill>
                  <a:schemeClr val="dk1"/>
                </a:solidFill>
              </a:rPr>
              <a:t>Closed groups typically have some form of time limitation, there is an expectation that members will remain in group until the end.</a:t>
            </a:r>
            <a:endParaRPr sz="4800">
              <a:solidFill>
                <a:schemeClr val="dk1"/>
              </a:solidFill>
            </a:endParaRPr>
          </a:p>
          <a:p>
            <a:pPr indent="-488950" lvl="0" marL="457200" rtl="0" algn="l">
              <a:spcBef>
                <a:spcPts val="0"/>
              </a:spcBef>
              <a:spcAft>
                <a:spcPts val="0"/>
              </a:spcAft>
              <a:buClr>
                <a:schemeClr val="dk1"/>
              </a:buClr>
              <a:buSzPts val="4100"/>
              <a:buChar char="●"/>
            </a:pPr>
            <a:r>
              <a:rPr lang="en-US" sz="4800">
                <a:solidFill>
                  <a:schemeClr val="dk1"/>
                </a:solidFill>
              </a:rPr>
              <a:t>New members don’t join</a:t>
            </a:r>
            <a:endParaRPr sz="4800">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30"/>
          <p:cNvSpPr txBox="1"/>
          <p:nvPr>
            <p:ph type="title"/>
          </p:nvPr>
        </p:nvSpPr>
        <p:spPr>
          <a:xfrm>
            <a:off x="415600" y="593367"/>
            <a:ext cx="11360700" cy="763500"/>
          </a:xfrm>
          <a:prstGeom prst="rect">
            <a:avLst/>
          </a:prstGeom>
          <a:noFill/>
          <a:ln>
            <a:noFill/>
          </a:ln>
        </p:spPr>
        <p:txBody>
          <a:bodyPr anchorCtr="0" anchor="t" bIns="45700" lIns="91425" spcFirstLastPara="1" rIns="91425" wrap="square" tIns="45700">
            <a:noAutofit/>
          </a:bodyPr>
          <a:lstStyle/>
          <a:p>
            <a:pPr indent="0" lvl="0" marL="0" rtl="0" algn="r">
              <a:lnSpc>
                <a:spcPct val="90000"/>
              </a:lnSpc>
              <a:spcBef>
                <a:spcPts val="0"/>
              </a:spcBef>
              <a:spcAft>
                <a:spcPts val="0"/>
              </a:spcAft>
              <a:buClr>
                <a:schemeClr val="lt1"/>
              </a:buClr>
              <a:buSzPts val="3400"/>
              <a:buFont typeface="Arial"/>
              <a:buNone/>
            </a:pPr>
            <a:r>
              <a:rPr lang="en-US"/>
              <a:t>Evaluation into Group Work</a:t>
            </a:r>
            <a:endParaRPr/>
          </a:p>
        </p:txBody>
      </p:sp>
      <p:sp>
        <p:nvSpPr>
          <p:cNvPr id="162" name="Google Shape;162;p30"/>
          <p:cNvSpPr txBox="1"/>
          <p:nvPr>
            <p:ph idx="1" type="body"/>
          </p:nvPr>
        </p:nvSpPr>
        <p:spPr>
          <a:xfrm>
            <a:off x="415600" y="1536633"/>
            <a:ext cx="11360700" cy="4555200"/>
          </a:xfrm>
          <a:prstGeom prst="rect">
            <a:avLst/>
          </a:prstGeom>
          <a:noFill/>
          <a:ln>
            <a:noFill/>
          </a:ln>
        </p:spPr>
        <p:txBody>
          <a:bodyPr anchorCtr="0" anchor="t" bIns="45700" lIns="91425" spcFirstLastPara="1" rIns="91425" wrap="square" tIns="45700">
            <a:noAutofit/>
          </a:bodyPr>
          <a:lstStyle/>
          <a:p>
            <a:pPr indent="-450850" lvl="0" marL="457200" rtl="0" algn="l">
              <a:spcBef>
                <a:spcPts val="1600"/>
              </a:spcBef>
              <a:spcAft>
                <a:spcPts val="0"/>
              </a:spcAft>
              <a:buClr>
                <a:schemeClr val="dk1"/>
              </a:buClr>
              <a:buSzPts val="3500"/>
              <a:buChar char="●"/>
            </a:pPr>
            <a:r>
              <a:rPr lang="en-US" sz="4700">
                <a:solidFill>
                  <a:schemeClr val="dk1"/>
                </a:solidFill>
              </a:rPr>
              <a:t>Conduct evaluation research</a:t>
            </a:r>
            <a:endParaRPr sz="4700">
              <a:solidFill>
                <a:schemeClr val="dk1"/>
              </a:solidFill>
            </a:endParaRPr>
          </a:p>
          <a:p>
            <a:pPr indent="-425450" lvl="1" marL="914400" rtl="0" algn="l">
              <a:spcBef>
                <a:spcPts val="0"/>
              </a:spcBef>
              <a:spcAft>
                <a:spcPts val="0"/>
              </a:spcAft>
              <a:buClr>
                <a:schemeClr val="dk1"/>
              </a:buClr>
              <a:buSzPts val="3100"/>
              <a:buChar char="○"/>
            </a:pPr>
            <a:r>
              <a:rPr lang="en-US" sz="4200">
                <a:solidFill>
                  <a:schemeClr val="dk1"/>
                </a:solidFill>
              </a:rPr>
              <a:t>member-specific measures assess changes in attitudes and behaviors of clients</a:t>
            </a:r>
            <a:endParaRPr sz="4200">
              <a:solidFill>
                <a:schemeClr val="dk1"/>
              </a:solidFill>
            </a:endParaRPr>
          </a:p>
          <a:p>
            <a:pPr indent="-425450" lvl="1" marL="914400" rtl="0" algn="l">
              <a:spcBef>
                <a:spcPts val="0"/>
              </a:spcBef>
              <a:spcAft>
                <a:spcPts val="0"/>
              </a:spcAft>
              <a:buClr>
                <a:schemeClr val="dk1"/>
              </a:buClr>
              <a:buSzPts val="3100"/>
              <a:buChar char="○"/>
            </a:pPr>
            <a:r>
              <a:rPr lang="en-US" sz="4200">
                <a:solidFill>
                  <a:schemeClr val="dk1"/>
                </a:solidFill>
              </a:rPr>
              <a:t>group-specific measures assess changes common to all group members</a:t>
            </a:r>
            <a:endParaRPr sz="4200">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31"/>
          <p:cNvSpPr txBox="1"/>
          <p:nvPr>
            <p:ph type="title"/>
          </p:nvPr>
        </p:nvSpPr>
        <p:spPr>
          <a:xfrm>
            <a:off x="415600" y="593367"/>
            <a:ext cx="11360700" cy="7635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Case Vignette on Confidentiality</a:t>
            </a:r>
            <a:endParaRPr/>
          </a:p>
        </p:txBody>
      </p:sp>
      <p:sp>
        <p:nvSpPr>
          <p:cNvPr id="168" name="Google Shape;168;p31"/>
          <p:cNvSpPr txBox="1"/>
          <p:nvPr>
            <p:ph idx="1" type="body"/>
          </p:nvPr>
        </p:nvSpPr>
        <p:spPr>
          <a:xfrm>
            <a:off x="415600" y="1536633"/>
            <a:ext cx="11360700" cy="4555200"/>
          </a:xfrm>
          <a:prstGeom prst="rect">
            <a:avLst/>
          </a:prstGeom>
        </p:spPr>
        <p:txBody>
          <a:bodyPr anchorCtr="0" anchor="t" bIns="121900" lIns="121900" spcFirstLastPara="1" rIns="121900" wrap="square" tIns="121900">
            <a:noAutofit/>
          </a:bodyPr>
          <a:lstStyle/>
          <a:p>
            <a:pPr indent="0" lvl="0" marL="0" rtl="0" algn="l">
              <a:lnSpc>
                <a:spcPct val="100000"/>
              </a:lnSpc>
              <a:spcBef>
                <a:spcPts val="600"/>
              </a:spcBef>
              <a:spcAft>
                <a:spcPts val="0"/>
              </a:spcAft>
              <a:buNone/>
            </a:pPr>
            <a:r>
              <a:rPr lang="en-US" sz="3100">
                <a:solidFill>
                  <a:srgbClr val="000000"/>
                </a:solidFill>
              </a:rPr>
              <a:t>The above leader does mention to his group at the initial meeting that he is required to take notes regarding patient progress and that these notes are part of the patient’s record. He announces that what they say may not be kept confidential and that he will not show them what he is writing in their folder.</a:t>
            </a:r>
            <a:endParaRPr sz="3100">
              <a:solidFill>
                <a:srgbClr val="000000"/>
              </a:solidFill>
            </a:endParaRPr>
          </a:p>
          <a:p>
            <a:pPr indent="0" lvl="0" marL="0" rtl="0" algn="l">
              <a:lnSpc>
                <a:spcPct val="100000"/>
              </a:lnSpc>
              <a:spcBef>
                <a:spcPts val="600"/>
              </a:spcBef>
              <a:spcAft>
                <a:spcPts val="0"/>
              </a:spcAft>
              <a:buNone/>
            </a:pPr>
            <a:r>
              <a:rPr lang="en-US" sz="3100">
                <a:solidFill>
                  <a:srgbClr val="000000"/>
                </a:solidFill>
              </a:rPr>
              <a:t>	Do you see any ethical issues in this case? Do you agree or disagree with his practice of not sharing his therapy notes with his patients? In this setting, are there any things you might do differently?</a:t>
            </a:r>
            <a:endParaRPr sz="44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2"/>
          <p:cNvSpPr txBox="1"/>
          <p:nvPr>
            <p:ph type="title"/>
          </p:nvPr>
        </p:nvSpPr>
        <p:spPr>
          <a:xfrm>
            <a:off x="415600" y="593367"/>
            <a:ext cx="11360700" cy="7635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Discussion: </a:t>
            </a:r>
            <a:endParaRPr/>
          </a:p>
        </p:txBody>
      </p:sp>
      <p:sp>
        <p:nvSpPr>
          <p:cNvPr id="174" name="Google Shape;174;p32"/>
          <p:cNvSpPr txBox="1"/>
          <p:nvPr>
            <p:ph idx="1" type="body"/>
          </p:nvPr>
        </p:nvSpPr>
        <p:spPr>
          <a:xfrm>
            <a:off x="415600" y="1536633"/>
            <a:ext cx="11360700" cy="4555200"/>
          </a:xfrm>
          <a:prstGeom prst="rect">
            <a:avLst/>
          </a:prstGeom>
        </p:spPr>
        <p:txBody>
          <a:bodyPr anchorCtr="0" anchor="t" bIns="121900" lIns="121900" spcFirstLastPara="1" rIns="121900" wrap="square" tIns="121900">
            <a:noAutofit/>
          </a:bodyPr>
          <a:lstStyle/>
          <a:p>
            <a:pPr indent="-400050" lvl="0" marL="457200" rtl="0" algn="l">
              <a:lnSpc>
                <a:spcPct val="100000"/>
              </a:lnSpc>
              <a:spcBef>
                <a:spcPts val="0"/>
              </a:spcBef>
              <a:spcAft>
                <a:spcPts val="0"/>
              </a:spcAft>
              <a:buClr>
                <a:srgbClr val="000000"/>
              </a:buClr>
              <a:buSzPts val="2700"/>
              <a:buChar char="-"/>
            </a:pPr>
            <a:r>
              <a:rPr lang="en-US" sz="2700">
                <a:solidFill>
                  <a:srgbClr val="000000"/>
                </a:solidFill>
              </a:rPr>
              <a:t>People who are considering joining a group sometimes harbor misconceptions about groups. What are some of these misconceptions? How might you attempt to clear up these misconceptions?</a:t>
            </a:r>
            <a:endParaRPr sz="2700">
              <a:solidFill>
                <a:srgbClr val="000000"/>
              </a:solidFill>
            </a:endParaRPr>
          </a:p>
          <a:p>
            <a:pPr indent="-400050" lvl="0" marL="457200" rtl="0" algn="l">
              <a:lnSpc>
                <a:spcPct val="100000"/>
              </a:lnSpc>
              <a:spcBef>
                <a:spcPts val="0"/>
              </a:spcBef>
              <a:spcAft>
                <a:spcPts val="0"/>
              </a:spcAft>
              <a:buClr>
                <a:srgbClr val="000000"/>
              </a:buClr>
              <a:buSzPts val="2700"/>
              <a:buChar char="-"/>
            </a:pPr>
            <a:r>
              <a:rPr lang="en-US" sz="2700">
                <a:solidFill>
                  <a:srgbClr val="000000"/>
                </a:solidFill>
              </a:rPr>
              <a:t>If you were leading an open group (with changing membership), what steps might you take to increase the likelihood of the group’s maintaining a sense of continuity from session to session?</a:t>
            </a:r>
            <a:endParaRPr sz="2700">
              <a:solidFill>
                <a:srgbClr val="000000"/>
              </a:solidFill>
            </a:endParaRPr>
          </a:p>
          <a:p>
            <a:pPr indent="-400050" lvl="0" marL="457200" rtl="0" algn="l">
              <a:lnSpc>
                <a:spcPct val="100000"/>
              </a:lnSpc>
              <a:spcBef>
                <a:spcPts val="0"/>
              </a:spcBef>
              <a:spcAft>
                <a:spcPts val="0"/>
              </a:spcAft>
              <a:buClr>
                <a:srgbClr val="000000"/>
              </a:buClr>
              <a:buSzPts val="2700"/>
              <a:buChar char="-"/>
            </a:pPr>
            <a:r>
              <a:rPr lang="en-US" sz="2700">
                <a:solidFill>
                  <a:srgbClr val="000000"/>
                </a:solidFill>
              </a:rPr>
              <a:t>Some group leaders announce from the beginning that the group will be time-limited (say, 15 weeks). What is the rationale for a time-limited group? Would you prefer leading a group with a predetermined termination date or a long-term group that continued indefinitely? Why?</a:t>
            </a:r>
            <a:endParaRPr sz="2700">
              <a:solidFill>
                <a:srgbClr val="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5"/>
          <p:cNvSpPr txBox="1"/>
          <p:nvPr>
            <p:ph type="title"/>
          </p:nvPr>
        </p:nvSpPr>
        <p:spPr>
          <a:xfrm>
            <a:off x="354000" y="1834132"/>
            <a:ext cx="5393700" cy="2069100"/>
          </a:xfrm>
          <a:prstGeom prst="rect">
            <a:avLst/>
          </a:prstGeom>
        </p:spPr>
        <p:txBody>
          <a:bodyPr anchorCtr="0" anchor="b" bIns="121900" lIns="121900" spcFirstLastPara="1" rIns="121900" wrap="square" tIns="121900">
            <a:noAutofit/>
          </a:bodyPr>
          <a:lstStyle/>
          <a:p>
            <a:pPr indent="0" lvl="0" marL="0" rtl="0" algn="ctr">
              <a:spcBef>
                <a:spcPts val="0"/>
              </a:spcBef>
              <a:spcAft>
                <a:spcPts val="0"/>
              </a:spcAft>
              <a:buNone/>
            </a:pPr>
            <a:r>
              <a:rPr lang="en-US"/>
              <a:t>Main Objectives:</a:t>
            </a:r>
            <a:endParaRPr/>
          </a:p>
        </p:txBody>
      </p:sp>
      <p:sp>
        <p:nvSpPr>
          <p:cNvPr id="72" name="Google Shape;72;p15"/>
          <p:cNvSpPr txBox="1"/>
          <p:nvPr>
            <p:ph idx="1" type="subTitle"/>
          </p:nvPr>
        </p:nvSpPr>
        <p:spPr>
          <a:xfrm>
            <a:off x="354000" y="3974834"/>
            <a:ext cx="5393700" cy="1794000"/>
          </a:xfrm>
          <a:prstGeom prst="rect">
            <a:avLst/>
          </a:prstGeom>
        </p:spPr>
        <p:txBody>
          <a:bodyPr anchorCtr="0" anchor="t" bIns="121900" lIns="121900" spcFirstLastPara="1" rIns="121900" wrap="square" tIns="121900">
            <a:noAutofit/>
          </a:bodyPr>
          <a:lstStyle/>
          <a:p>
            <a:pPr indent="0" lvl="0" marL="0" rtl="0" algn="ctr">
              <a:spcBef>
                <a:spcPts val="0"/>
              </a:spcBef>
              <a:spcAft>
                <a:spcPts val="0"/>
              </a:spcAft>
              <a:buNone/>
            </a:pPr>
            <a:r>
              <a:rPr lang="en-US"/>
              <a:t>Chapter 5</a:t>
            </a:r>
            <a:endParaRPr/>
          </a:p>
        </p:txBody>
      </p:sp>
      <p:sp>
        <p:nvSpPr>
          <p:cNvPr id="73" name="Google Shape;73;p15"/>
          <p:cNvSpPr txBox="1"/>
          <p:nvPr>
            <p:ph idx="2" type="body"/>
          </p:nvPr>
        </p:nvSpPr>
        <p:spPr>
          <a:xfrm>
            <a:off x="6586000" y="965600"/>
            <a:ext cx="5115900" cy="4926900"/>
          </a:xfrm>
          <a:prstGeom prst="rect">
            <a:avLst/>
          </a:prstGeom>
        </p:spPr>
        <p:txBody>
          <a:bodyPr anchorCtr="0" anchor="ctr" bIns="121900" lIns="121900" spcFirstLastPara="1" rIns="121900" wrap="square" tIns="121900">
            <a:noAutofit/>
          </a:bodyPr>
          <a:lstStyle/>
          <a:p>
            <a:pPr indent="-400050" lvl="0" marL="457200" rtl="0" algn="l">
              <a:lnSpc>
                <a:spcPct val="100000"/>
              </a:lnSpc>
              <a:spcBef>
                <a:spcPts val="0"/>
              </a:spcBef>
              <a:spcAft>
                <a:spcPts val="0"/>
              </a:spcAft>
              <a:buSzPts val="2700"/>
              <a:buChar char="●"/>
            </a:pPr>
            <a:r>
              <a:rPr lang="en-US" sz="2700"/>
              <a:t>to provide a rationale for the importance of adequate preparation in forming a group</a:t>
            </a:r>
            <a:endParaRPr sz="2700"/>
          </a:p>
          <a:p>
            <a:pPr indent="-400050" lvl="0" marL="457200" rtl="0" algn="l">
              <a:lnSpc>
                <a:spcPct val="100000"/>
              </a:lnSpc>
              <a:spcBef>
                <a:spcPts val="0"/>
              </a:spcBef>
              <a:spcAft>
                <a:spcPts val="0"/>
              </a:spcAft>
              <a:buSzPts val="2700"/>
              <a:buChar char="●"/>
            </a:pPr>
            <a:r>
              <a:rPr lang="en-US" sz="2700"/>
              <a:t>to provide an overview of the main tasks required in forming a group</a:t>
            </a:r>
            <a:endParaRPr sz="27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pic>
        <p:nvPicPr>
          <p:cNvPr id="179" name="Google Shape;179;p33"/>
          <p:cNvPicPr preferRelativeResize="0"/>
          <p:nvPr/>
        </p:nvPicPr>
        <p:blipFill>
          <a:blip r:embed="rId3">
            <a:alphaModFix/>
          </a:blip>
          <a:stretch>
            <a:fillRect/>
          </a:stretch>
        </p:blipFill>
        <p:spPr>
          <a:xfrm>
            <a:off x="2216263" y="814087"/>
            <a:ext cx="7759475" cy="52298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34"/>
          <p:cNvSpPr txBox="1"/>
          <p:nvPr>
            <p:ph type="title"/>
          </p:nvPr>
        </p:nvSpPr>
        <p:spPr>
          <a:xfrm>
            <a:off x="354000" y="1834132"/>
            <a:ext cx="5393700" cy="2069100"/>
          </a:xfrm>
          <a:prstGeom prst="rect">
            <a:avLst/>
          </a:prstGeom>
        </p:spPr>
        <p:txBody>
          <a:bodyPr anchorCtr="0" anchor="b" bIns="121900" lIns="121900" spcFirstLastPara="1" rIns="121900" wrap="square" tIns="121900">
            <a:noAutofit/>
          </a:bodyPr>
          <a:lstStyle/>
          <a:p>
            <a:pPr indent="0" lvl="0" marL="0" rtl="0" algn="ctr">
              <a:spcBef>
                <a:spcPts val="0"/>
              </a:spcBef>
              <a:spcAft>
                <a:spcPts val="0"/>
              </a:spcAft>
              <a:buNone/>
            </a:pPr>
            <a:r>
              <a:rPr lang="en-US"/>
              <a:t>Assignment:</a:t>
            </a:r>
            <a:endParaRPr/>
          </a:p>
        </p:txBody>
      </p:sp>
      <p:sp>
        <p:nvSpPr>
          <p:cNvPr id="185" name="Google Shape;185;p34"/>
          <p:cNvSpPr txBox="1"/>
          <p:nvPr>
            <p:ph idx="1" type="subTitle"/>
          </p:nvPr>
        </p:nvSpPr>
        <p:spPr>
          <a:xfrm>
            <a:off x="354000" y="3974834"/>
            <a:ext cx="5393700" cy="1794000"/>
          </a:xfrm>
          <a:prstGeom prst="rect">
            <a:avLst/>
          </a:prstGeom>
        </p:spPr>
        <p:txBody>
          <a:bodyPr anchorCtr="0" anchor="t" bIns="121900" lIns="121900" spcFirstLastPara="1" rIns="121900" wrap="square" tIns="121900">
            <a:noAutofit/>
          </a:bodyPr>
          <a:lstStyle/>
          <a:p>
            <a:pPr indent="0" lvl="0" marL="0" rtl="0" algn="ctr">
              <a:spcBef>
                <a:spcPts val="0"/>
              </a:spcBef>
              <a:spcAft>
                <a:spcPts val="0"/>
              </a:spcAft>
              <a:buNone/>
            </a:pPr>
            <a:r>
              <a:rPr lang="en-US"/>
              <a:t>For next class...</a:t>
            </a:r>
            <a:endParaRPr/>
          </a:p>
        </p:txBody>
      </p:sp>
      <p:sp>
        <p:nvSpPr>
          <p:cNvPr id="186" name="Google Shape;186;p34"/>
          <p:cNvSpPr txBox="1"/>
          <p:nvPr>
            <p:ph idx="2" type="body"/>
          </p:nvPr>
        </p:nvSpPr>
        <p:spPr>
          <a:xfrm>
            <a:off x="6586000" y="965600"/>
            <a:ext cx="5115900" cy="4926900"/>
          </a:xfrm>
          <a:prstGeom prst="rect">
            <a:avLst/>
          </a:prstGeom>
        </p:spPr>
        <p:txBody>
          <a:bodyPr anchorCtr="0" anchor="ctr" bIns="121900" lIns="121900" spcFirstLastPara="1" rIns="121900" wrap="square" tIns="121900">
            <a:noAutofit/>
          </a:bodyPr>
          <a:lstStyle/>
          <a:p>
            <a:pPr indent="-488950" lvl="0" marL="457200" rtl="0" algn="l">
              <a:lnSpc>
                <a:spcPct val="100000"/>
              </a:lnSpc>
              <a:spcBef>
                <a:spcPts val="0"/>
              </a:spcBef>
              <a:spcAft>
                <a:spcPts val="0"/>
              </a:spcAft>
              <a:buSzPts val="4100"/>
              <a:buChar char="●"/>
            </a:pPr>
            <a:r>
              <a:rPr lang="en-US" sz="4700"/>
              <a:t>Read Chapter 6</a:t>
            </a:r>
            <a:endParaRPr sz="4700"/>
          </a:p>
          <a:p>
            <a:pPr indent="-488950" lvl="0" marL="457200" rtl="0" algn="l">
              <a:lnSpc>
                <a:spcPct val="100000"/>
              </a:lnSpc>
              <a:spcBef>
                <a:spcPts val="0"/>
              </a:spcBef>
              <a:spcAft>
                <a:spcPts val="0"/>
              </a:spcAft>
              <a:buSzPts val="4100"/>
              <a:buChar char="●"/>
            </a:pPr>
            <a:r>
              <a:rPr lang="en-US" sz="4700"/>
              <a:t>Remember to study for mid-term and work on Group project.</a:t>
            </a:r>
            <a:endParaRPr sz="47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pic>
        <p:nvPicPr>
          <p:cNvPr id="78" name="Google Shape;78;p16"/>
          <p:cNvPicPr preferRelativeResize="0"/>
          <p:nvPr/>
        </p:nvPicPr>
        <p:blipFill>
          <a:blip r:embed="rId3">
            <a:alphaModFix/>
          </a:blip>
          <a:stretch>
            <a:fillRect/>
          </a:stretch>
        </p:blipFill>
        <p:spPr>
          <a:xfrm>
            <a:off x="2636488" y="1002175"/>
            <a:ext cx="6919025" cy="48536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7"/>
          <p:cNvSpPr txBox="1"/>
          <p:nvPr>
            <p:ph type="title"/>
          </p:nvPr>
        </p:nvSpPr>
        <p:spPr>
          <a:xfrm>
            <a:off x="415600" y="593367"/>
            <a:ext cx="11360700" cy="7635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Homework/ Class Discussion:</a:t>
            </a:r>
            <a:endParaRPr/>
          </a:p>
        </p:txBody>
      </p:sp>
      <p:sp>
        <p:nvSpPr>
          <p:cNvPr id="84" name="Google Shape;84;p17"/>
          <p:cNvSpPr txBox="1"/>
          <p:nvPr>
            <p:ph idx="1" type="body"/>
          </p:nvPr>
        </p:nvSpPr>
        <p:spPr>
          <a:xfrm>
            <a:off x="415650" y="1536633"/>
            <a:ext cx="11360700" cy="4555200"/>
          </a:xfrm>
          <a:prstGeom prst="rect">
            <a:avLst/>
          </a:prstGeom>
        </p:spPr>
        <p:txBody>
          <a:bodyPr anchorCtr="0" anchor="t" bIns="121900" lIns="121900" spcFirstLastPara="1" rIns="121900" wrap="square" tIns="121900">
            <a:noAutofit/>
          </a:bodyPr>
          <a:lstStyle/>
          <a:p>
            <a:pPr indent="-476250" lvl="0" marL="457200" rtl="0" algn="l">
              <a:lnSpc>
                <a:spcPct val="100000"/>
              </a:lnSpc>
              <a:spcBef>
                <a:spcPts val="0"/>
              </a:spcBef>
              <a:spcAft>
                <a:spcPts val="0"/>
              </a:spcAft>
              <a:buClr>
                <a:schemeClr val="dk1"/>
              </a:buClr>
              <a:buSzPts val="3900"/>
              <a:buFont typeface="Proxima Nova"/>
              <a:buChar char="●"/>
            </a:pPr>
            <a:r>
              <a:rPr lang="en-US" sz="4800" u="sng">
                <a:solidFill>
                  <a:schemeClr val="dk1"/>
                </a:solidFill>
                <a:hlinkClick r:id="rId3">
                  <a:extLst>
                    <a:ext uri="{A12FA001-AC4F-418D-AE19-62706E023703}">
                      <ahyp:hlinkClr val="tx"/>
                    </a:ext>
                  </a:extLst>
                </a:hlinkClick>
              </a:rPr>
              <a:t>https://store.samhsa.gov/sites/default/files/d7/priv/sma15-3991.pdf</a:t>
            </a:r>
            <a:r>
              <a:rPr lang="en-US" sz="4800">
                <a:solidFill>
                  <a:schemeClr val="dk1"/>
                </a:solidFill>
              </a:rPr>
              <a:t> - Read Chapter one from TIP 41 and be prepared to share one new piece of info you learned for class </a:t>
            </a:r>
            <a:endParaRPr sz="420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8"/>
          <p:cNvSpPr txBox="1"/>
          <p:nvPr>
            <p:ph type="title"/>
          </p:nvPr>
        </p:nvSpPr>
        <p:spPr>
          <a:xfrm>
            <a:off x="415600" y="593367"/>
            <a:ext cx="11360700" cy="763500"/>
          </a:xfrm>
          <a:prstGeom prst="rect">
            <a:avLst/>
          </a:prstGeom>
          <a:noFill/>
          <a:ln>
            <a:noFill/>
          </a:ln>
        </p:spPr>
        <p:txBody>
          <a:bodyPr anchorCtr="0" anchor="t" bIns="45700" lIns="91425" spcFirstLastPara="1" rIns="91425" wrap="square" tIns="45700">
            <a:noAutofit/>
          </a:bodyPr>
          <a:lstStyle/>
          <a:p>
            <a:pPr indent="0" lvl="0" marL="0" rtl="0" algn="r">
              <a:lnSpc>
                <a:spcPct val="90000"/>
              </a:lnSpc>
              <a:spcBef>
                <a:spcPts val="0"/>
              </a:spcBef>
              <a:spcAft>
                <a:spcPts val="0"/>
              </a:spcAft>
              <a:buClr>
                <a:schemeClr val="lt1"/>
              </a:buClr>
              <a:buSzPts val="3400"/>
              <a:buFont typeface="Arial"/>
              <a:buNone/>
            </a:pPr>
            <a:r>
              <a:rPr lang="en-US"/>
              <a:t>Forming Considerations</a:t>
            </a:r>
            <a:endParaRPr/>
          </a:p>
        </p:txBody>
      </p:sp>
      <p:sp>
        <p:nvSpPr>
          <p:cNvPr id="90" name="Google Shape;90;p18"/>
          <p:cNvSpPr txBox="1"/>
          <p:nvPr>
            <p:ph idx="1" type="body"/>
          </p:nvPr>
        </p:nvSpPr>
        <p:spPr>
          <a:xfrm>
            <a:off x="415600" y="1536633"/>
            <a:ext cx="11360700" cy="4555200"/>
          </a:xfrm>
          <a:prstGeom prst="rect">
            <a:avLst/>
          </a:prstGeom>
          <a:noFill/>
          <a:ln>
            <a:noFill/>
          </a:ln>
        </p:spPr>
        <p:txBody>
          <a:bodyPr anchorCtr="0" anchor="t" bIns="45700" lIns="91425" spcFirstLastPara="1" rIns="91425" wrap="square" tIns="45700">
            <a:noAutofit/>
          </a:bodyPr>
          <a:lstStyle/>
          <a:p>
            <a:pPr indent="-395287" lvl="0" marL="344487" rtl="0" algn="l">
              <a:lnSpc>
                <a:spcPct val="120000"/>
              </a:lnSpc>
              <a:spcBef>
                <a:spcPts val="0"/>
              </a:spcBef>
              <a:spcAft>
                <a:spcPts val="0"/>
              </a:spcAft>
              <a:buClr>
                <a:schemeClr val="dk1"/>
              </a:buClr>
              <a:buSzPts val="2600"/>
              <a:buChar char="●"/>
            </a:pPr>
            <a:r>
              <a:rPr lang="en-US" sz="3000">
                <a:solidFill>
                  <a:schemeClr val="dk1"/>
                </a:solidFill>
              </a:rPr>
              <a:t>When forming a group – one must consider:</a:t>
            </a:r>
            <a:endParaRPr sz="3000">
              <a:solidFill>
                <a:schemeClr val="dk1"/>
              </a:solidFill>
            </a:endParaRPr>
          </a:p>
          <a:p>
            <a:pPr indent="-387667" lvl="1" marL="795337" rtl="0" algn="l">
              <a:lnSpc>
                <a:spcPct val="120000"/>
              </a:lnSpc>
              <a:spcBef>
                <a:spcPts val="0"/>
              </a:spcBef>
              <a:spcAft>
                <a:spcPts val="0"/>
              </a:spcAft>
              <a:buClr>
                <a:schemeClr val="dk1"/>
              </a:buClr>
              <a:buSzPts val="2400"/>
              <a:buChar char="○"/>
            </a:pPr>
            <a:r>
              <a:rPr lang="en-US" sz="3000">
                <a:solidFill>
                  <a:schemeClr val="dk1"/>
                </a:solidFill>
              </a:rPr>
              <a:t>population serving</a:t>
            </a:r>
            <a:endParaRPr sz="3000">
              <a:solidFill>
                <a:schemeClr val="dk1"/>
              </a:solidFill>
            </a:endParaRPr>
          </a:p>
          <a:p>
            <a:pPr indent="-387667" lvl="1" marL="795337" rtl="0" algn="l">
              <a:lnSpc>
                <a:spcPct val="120000"/>
              </a:lnSpc>
              <a:spcBef>
                <a:spcPts val="0"/>
              </a:spcBef>
              <a:spcAft>
                <a:spcPts val="0"/>
              </a:spcAft>
              <a:buClr>
                <a:schemeClr val="dk1"/>
              </a:buClr>
              <a:buSzPts val="2400"/>
              <a:buChar char="○"/>
            </a:pPr>
            <a:r>
              <a:rPr lang="en-US" sz="3000">
                <a:solidFill>
                  <a:schemeClr val="dk1"/>
                </a:solidFill>
              </a:rPr>
              <a:t>type of group you are forming</a:t>
            </a:r>
            <a:endParaRPr sz="3000">
              <a:solidFill>
                <a:schemeClr val="dk1"/>
              </a:solidFill>
            </a:endParaRPr>
          </a:p>
          <a:p>
            <a:pPr indent="-387667" lvl="1" marL="795337" rtl="0" algn="l">
              <a:lnSpc>
                <a:spcPct val="120000"/>
              </a:lnSpc>
              <a:spcBef>
                <a:spcPts val="0"/>
              </a:spcBef>
              <a:spcAft>
                <a:spcPts val="0"/>
              </a:spcAft>
              <a:buClr>
                <a:schemeClr val="dk1"/>
              </a:buClr>
              <a:buSzPts val="2400"/>
              <a:buChar char="○"/>
            </a:pPr>
            <a:r>
              <a:rPr lang="en-US" sz="3000">
                <a:solidFill>
                  <a:schemeClr val="dk1"/>
                </a:solidFill>
              </a:rPr>
              <a:t>cultural mix of the group</a:t>
            </a:r>
            <a:endParaRPr sz="3000">
              <a:solidFill>
                <a:schemeClr val="dk1"/>
              </a:solidFill>
            </a:endParaRPr>
          </a:p>
          <a:p>
            <a:pPr indent="-387667" lvl="1" marL="795337" rtl="0" algn="l">
              <a:lnSpc>
                <a:spcPct val="120000"/>
              </a:lnSpc>
              <a:spcBef>
                <a:spcPts val="0"/>
              </a:spcBef>
              <a:spcAft>
                <a:spcPts val="0"/>
              </a:spcAft>
              <a:buClr>
                <a:schemeClr val="dk1"/>
              </a:buClr>
              <a:buSzPts val="2400"/>
              <a:buChar char="○"/>
            </a:pPr>
            <a:r>
              <a:rPr lang="en-US" sz="3000">
                <a:solidFill>
                  <a:schemeClr val="dk1"/>
                </a:solidFill>
              </a:rPr>
              <a:t>structure</a:t>
            </a:r>
            <a:endParaRPr sz="3000">
              <a:solidFill>
                <a:schemeClr val="dk1"/>
              </a:solidFill>
            </a:endParaRPr>
          </a:p>
          <a:p>
            <a:pPr indent="-387667" lvl="1" marL="795337" rtl="0" algn="l">
              <a:lnSpc>
                <a:spcPct val="120000"/>
              </a:lnSpc>
              <a:spcBef>
                <a:spcPts val="0"/>
              </a:spcBef>
              <a:spcAft>
                <a:spcPts val="0"/>
              </a:spcAft>
              <a:buClr>
                <a:schemeClr val="dk1"/>
              </a:buClr>
              <a:buSzPts val="2400"/>
              <a:buChar char="○"/>
            </a:pPr>
            <a:r>
              <a:rPr lang="en-US" sz="3000">
                <a:solidFill>
                  <a:schemeClr val="dk1"/>
                </a:solidFill>
              </a:rPr>
              <a:t>techniques that will be used</a:t>
            </a:r>
            <a:endParaRPr sz="3000">
              <a:solidFill>
                <a:schemeClr val="dk1"/>
              </a:solidFill>
            </a:endParaRPr>
          </a:p>
          <a:p>
            <a:pPr indent="-387667" lvl="1" marL="795337" rtl="0" algn="l">
              <a:lnSpc>
                <a:spcPct val="120000"/>
              </a:lnSpc>
              <a:spcBef>
                <a:spcPts val="0"/>
              </a:spcBef>
              <a:spcAft>
                <a:spcPts val="0"/>
              </a:spcAft>
              <a:buClr>
                <a:schemeClr val="dk1"/>
              </a:buClr>
              <a:buSzPts val="2400"/>
              <a:buChar char="○"/>
            </a:pPr>
            <a:r>
              <a:rPr lang="en-US" sz="3000">
                <a:solidFill>
                  <a:schemeClr val="dk1"/>
                </a:solidFill>
              </a:rPr>
              <a:t>topics of the group</a:t>
            </a:r>
            <a:endParaRPr sz="3000">
              <a:solidFill>
                <a:schemeClr val="dk1"/>
              </a:solidFill>
            </a:endParaRPr>
          </a:p>
          <a:p>
            <a:pPr indent="-387667" lvl="1" marL="795337" rtl="0" algn="l">
              <a:lnSpc>
                <a:spcPct val="120000"/>
              </a:lnSpc>
              <a:spcBef>
                <a:spcPts val="0"/>
              </a:spcBef>
              <a:spcAft>
                <a:spcPts val="0"/>
              </a:spcAft>
              <a:buClr>
                <a:schemeClr val="dk1"/>
              </a:buClr>
              <a:buSzPts val="2400"/>
              <a:buChar char="○"/>
            </a:pPr>
            <a:r>
              <a:rPr lang="en-US" sz="3000">
                <a:solidFill>
                  <a:schemeClr val="dk1"/>
                </a:solidFill>
              </a:rPr>
              <a:t>group norms</a:t>
            </a:r>
            <a:endParaRPr sz="30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19"/>
          <p:cNvSpPr txBox="1"/>
          <p:nvPr>
            <p:ph type="title"/>
          </p:nvPr>
        </p:nvSpPr>
        <p:spPr>
          <a:xfrm>
            <a:off x="415600" y="593367"/>
            <a:ext cx="11360700" cy="763500"/>
          </a:xfrm>
          <a:prstGeom prst="rect">
            <a:avLst/>
          </a:prstGeom>
          <a:noFill/>
          <a:ln>
            <a:noFill/>
          </a:ln>
        </p:spPr>
        <p:txBody>
          <a:bodyPr anchorCtr="0" anchor="t" bIns="45700" lIns="91425" spcFirstLastPara="1" rIns="91425" wrap="square" tIns="45700">
            <a:noAutofit/>
          </a:bodyPr>
          <a:lstStyle/>
          <a:p>
            <a:pPr indent="0" lvl="0" marL="0" rtl="0" algn="r">
              <a:lnSpc>
                <a:spcPct val="90000"/>
              </a:lnSpc>
              <a:spcBef>
                <a:spcPts val="0"/>
              </a:spcBef>
              <a:spcAft>
                <a:spcPts val="0"/>
              </a:spcAft>
              <a:buClr>
                <a:schemeClr val="lt1"/>
              </a:buClr>
              <a:buSzPts val="3400"/>
              <a:buFont typeface="Arial"/>
              <a:buNone/>
            </a:pPr>
            <a:r>
              <a:rPr lang="en-US"/>
              <a:t>5 Guidelines for Proposal</a:t>
            </a:r>
            <a:endParaRPr/>
          </a:p>
        </p:txBody>
      </p:sp>
      <p:sp>
        <p:nvSpPr>
          <p:cNvPr id="96" name="Google Shape;96;p19"/>
          <p:cNvSpPr txBox="1"/>
          <p:nvPr>
            <p:ph idx="1" type="body"/>
          </p:nvPr>
        </p:nvSpPr>
        <p:spPr>
          <a:xfrm>
            <a:off x="415600" y="1536633"/>
            <a:ext cx="11360700" cy="4555200"/>
          </a:xfrm>
          <a:prstGeom prst="rect">
            <a:avLst/>
          </a:prstGeom>
          <a:noFill/>
          <a:ln>
            <a:noFill/>
          </a:ln>
        </p:spPr>
        <p:txBody>
          <a:bodyPr anchorCtr="0" anchor="t" bIns="45700" lIns="91425" spcFirstLastPara="1" rIns="91425" wrap="square" tIns="45700">
            <a:noAutofit/>
          </a:bodyPr>
          <a:lstStyle/>
          <a:p>
            <a:pPr indent="-439737" lvl="0" marL="344487" rtl="0" algn="l">
              <a:lnSpc>
                <a:spcPct val="120000"/>
              </a:lnSpc>
              <a:spcBef>
                <a:spcPts val="0"/>
              </a:spcBef>
              <a:spcAft>
                <a:spcPts val="0"/>
              </a:spcAft>
              <a:buClr>
                <a:schemeClr val="dk1"/>
              </a:buClr>
              <a:buSzPts val="3300"/>
              <a:buChar char="●"/>
            </a:pPr>
            <a:r>
              <a:rPr lang="en-US" sz="3700">
                <a:solidFill>
                  <a:schemeClr val="dk1"/>
                </a:solidFill>
              </a:rPr>
              <a:t>Rationale – Need for the group</a:t>
            </a:r>
            <a:endParaRPr sz="3700">
              <a:solidFill>
                <a:schemeClr val="dk1"/>
              </a:solidFill>
            </a:endParaRPr>
          </a:p>
          <a:p>
            <a:pPr indent="-439738" lvl="0" marL="344488" rtl="0" algn="l">
              <a:lnSpc>
                <a:spcPct val="120000"/>
              </a:lnSpc>
              <a:spcBef>
                <a:spcPts val="0"/>
              </a:spcBef>
              <a:spcAft>
                <a:spcPts val="0"/>
              </a:spcAft>
              <a:buClr>
                <a:schemeClr val="dk1"/>
              </a:buClr>
              <a:buSzPts val="3300"/>
              <a:buChar char="●"/>
            </a:pPr>
            <a:r>
              <a:rPr lang="en-US" sz="3700">
                <a:solidFill>
                  <a:schemeClr val="dk1"/>
                </a:solidFill>
              </a:rPr>
              <a:t>Objectives- SMART objectives</a:t>
            </a:r>
            <a:endParaRPr sz="3700">
              <a:solidFill>
                <a:schemeClr val="dk1"/>
              </a:solidFill>
            </a:endParaRPr>
          </a:p>
          <a:p>
            <a:pPr indent="-439738" lvl="0" marL="344488" rtl="0" algn="l">
              <a:lnSpc>
                <a:spcPct val="120000"/>
              </a:lnSpc>
              <a:spcBef>
                <a:spcPts val="0"/>
              </a:spcBef>
              <a:spcAft>
                <a:spcPts val="0"/>
              </a:spcAft>
              <a:buClr>
                <a:schemeClr val="dk1"/>
              </a:buClr>
              <a:buSzPts val="3300"/>
              <a:buChar char="●"/>
            </a:pPr>
            <a:r>
              <a:rPr lang="en-US" sz="3700">
                <a:solidFill>
                  <a:schemeClr val="dk1"/>
                </a:solidFill>
              </a:rPr>
              <a:t>Practical Considerations – Duration of group, frequency</a:t>
            </a:r>
            <a:endParaRPr sz="3700">
              <a:solidFill>
                <a:schemeClr val="dk1"/>
              </a:solidFill>
            </a:endParaRPr>
          </a:p>
          <a:p>
            <a:pPr indent="-439738" lvl="0" marL="344488" rtl="0" algn="l">
              <a:lnSpc>
                <a:spcPct val="120000"/>
              </a:lnSpc>
              <a:spcBef>
                <a:spcPts val="0"/>
              </a:spcBef>
              <a:spcAft>
                <a:spcPts val="0"/>
              </a:spcAft>
              <a:buClr>
                <a:schemeClr val="dk1"/>
              </a:buClr>
              <a:buSzPts val="3300"/>
              <a:buChar char="●"/>
            </a:pPr>
            <a:r>
              <a:rPr lang="en-US" sz="3700">
                <a:solidFill>
                  <a:schemeClr val="dk1"/>
                </a:solidFill>
              </a:rPr>
              <a:t>Procedures –How will you meet the objectives?</a:t>
            </a:r>
            <a:endParaRPr sz="3700">
              <a:solidFill>
                <a:schemeClr val="dk1"/>
              </a:solidFill>
            </a:endParaRPr>
          </a:p>
          <a:p>
            <a:pPr indent="-439738" lvl="0" marL="344488" rtl="0" algn="l">
              <a:lnSpc>
                <a:spcPct val="120000"/>
              </a:lnSpc>
              <a:spcBef>
                <a:spcPts val="0"/>
              </a:spcBef>
              <a:spcAft>
                <a:spcPts val="0"/>
              </a:spcAft>
              <a:buClr>
                <a:schemeClr val="dk1"/>
              </a:buClr>
              <a:buSzPts val="3300"/>
              <a:buChar char="●"/>
            </a:pPr>
            <a:r>
              <a:rPr lang="en-US" sz="3700">
                <a:solidFill>
                  <a:schemeClr val="dk1"/>
                </a:solidFill>
              </a:rPr>
              <a:t>Evaluation – How will you know when objectives are met?</a:t>
            </a:r>
            <a:endParaRPr sz="3700">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0"/>
          <p:cNvSpPr txBox="1"/>
          <p:nvPr>
            <p:ph type="title"/>
          </p:nvPr>
        </p:nvSpPr>
        <p:spPr>
          <a:xfrm>
            <a:off x="415600" y="593367"/>
            <a:ext cx="11360700" cy="763500"/>
          </a:xfrm>
          <a:prstGeom prst="rect">
            <a:avLst/>
          </a:prstGeom>
          <a:noFill/>
          <a:ln>
            <a:noFill/>
          </a:ln>
        </p:spPr>
        <p:txBody>
          <a:bodyPr anchorCtr="0" anchor="t" bIns="45700" lIns="91425" spcFirstLastPara="1" rIns="91425" wrap="square" tIns="45700">
            <a:noAutofit/>
          </a:bodyPr>
          <a:lstStyle/>
          <a:p>
            <a:pPr indent="0" lvl="0" marL="0" rtl="0" algn="r">
              <a:lnSpc>
                <a:spcPct val="90000"/>
              </a:lnSpc>
              <a:spcBef>
                <a:spcPts val="0"/>
              </a:spcBef>
              <a:spcAft>
                <a:spcPts val="0"/>
              </a:spcAft>
              <a:buClr>
                <a:schemeClr val="lt1"/>
              </a:buClr>
              <a:buSzPts val="3400"/>
              <a:buFont typeface="Arial"/>
              <a:buNone/>
            </a:pPr>
            <a:r>
              <a:rPr lang="en-US"/>
              <a:t>Getting Started</a:t>
            </a:r>
            <a:endParaRPr/>
          </a:p>
        </p:txBody>
      </p:sp>
      <p:sp>
        <p:nvSpPr>
          <p:cNvPr id="102" name="Google Shape;102;p20"/>
          <p:cNvSpPr txBox="1"/>
          <p:nvPr>
            <p:ph idx="1" type="body"/>
          </p:nvPr>
        </p:nvSpPr>
        <p:spPr>
          <a:xfrm>
            <a:off x="415600" y="1536633"/>
            <a:ext cx="11360700" cy="4555200"/>
          </a:xfrm>
          <a:prstGeom prst="rect">
            <a:avLst/>
          </a:prstGeom>
          <a:noFill/>
          <a:ln>
            <a:noFill/>
          </a:ln>
        </p:spPr>
        <p:txBody>
          <a:bodyPr anchorCtr="0" anchor="ctr" bIns="45700" lIns="91425" spcFirstLastPara="1" rIns="91425" wrap="square" tIns="45700">
            <a:noAutofit/>
          </a:bodyPr>
          <a:lstStyle/>
          <a:p>
            <a:pPr indent="-438150" lvl="0" marL="457200" rtl="0" algn="l">
              <a:lnSpc>
                <a:spcPct val="120000"/>
              </a:lnSpc>
              <a:spcBef>
                <a:spcPts val="0"/>
              </a:spcBef>
              <a:spcAft>
                <a:spcPts val="0"/>
              </a:spcAft>
              <a:buClr>
                <a:schemeClr val="dk1"/>
              </a:buClr>
              <a:buSzPts val="3300"/>
              <a:buChar char="●"/>
            </a:pPr>
            <a:r>
              <a:rPr lang="en-US" sz="3300">
                <a:solidFill>
                  <a:schemeClr val="dk1"/>
                </a:solidFill>
              </a:rPr>
              <a:t>When working in a community agency, you generally have to generally receive approval for starting a new group. </a:t>
            </a:r>
            <a:endParaRPr sz="3300">
              <a:solidFill>
                <a:schemeClr val="dk1"/>
              </a:solidFill>
            </a:endParaRPr>
          </a:p>
          <a:p>
            <a:pPr indent="-438150" lvl="0" marL="457200" rtl="0" algn="l">
              <a:lnSpc>
                <a:spcPct val="120000"/>
              </a:lnSpc>
              <a:spcBef>
                <a:spcPts val="0"/>
              </a:spcBef>
              <a:spcAft>
                <a:spcPts val="0"/>
              </a:spcAft>
              <a:buClr>
                <a:schemeClr val="dk1"/>
              </a:buClr>
              <a:buSzPts val="3300"/>
              <a:buChar char="●"/>
            </a:pPr>
            <a:r>
              <a:rPr lang="en-US" sz="3300">
                <a:solidFill>
                  <a:schemeClr val="dk1"/>
                </a:solidFill>
              </a:rPr>
              <a:t>Getting members!</a:t>
            </a:r>
            <a:endParaRPr sz="3300">
              <a:solidFill>
                <a:schemeClr val="dk1"/>
              </a:solidFill>
            </a:endParaRPr>
          </a:p>
          <a:p>
            <a:pPr indent="-438150" lvl="0" marL="457200" rtl="0" algn="l">
              <a:lnSpc>
                <a:spcPct val="120000"/>
              </a:lnSpc>
              <a:spcBef>
                <a:spcPts val="0"/>
              </a:spcBef>
              <a:spcAft>
                <a:spcPts val="0"/>
              </a:spcAft>
              <a:buClr>
                <a:schemeClr val="dk1"/>
              </a:buClr>
              <a:buSzPts val="3300"/>
              <a:buChar char="●"/>
            </a:pPr>
            <a:r>
              <a:rPr lang="en-US" sz="3300">
                <a:solidFill>
                  <a:schemeClr val="dk1"/>
                </a:solidFill>
              </a:rPr>
              <a:t>First, members need to know what they are getting into. </a:t>
            </a:r>
            <a:endParaRPr sz="3300">
              <a:solidFill>
                <a:schemeClr val="dk1"/>
              </a:solidFill>
            </a:endParaRPr>
          </a:p>
          <a:p>
            <a:pPr indent="-406400" lvl="1" marL="914400" rtl="0" algn="l">
              <a:lnSpc>
                <a:spcPct val="120000"/>
              </a:lnSpc>
              <a:spcBef>
                <a:spcPts val="0"/>
              </a:spcBef>
              <a:spcAft>
                <a:spcPts val="0"/>
              </a:spcAft>
              <a:buClr>
                <a:schemeClr val="dk1"/>
              </a:buClr>
              <a:buSzPts val="2800"/>
              <a:buChar char="○"/>
            </a:pPr>
            <a:r>
              <a:rPr lang="en-US" sz="2800">
                <a:solidFill>
                  <a:schemeClr val="dk1"/>
                </a:solidFill>
              </a:rPr>
              <a:t>Make members aware of who you are, your experience (disclosure statement), purpose/goals of the group, discharge and what this looks like, norms, risks/benefits, rights/responsibilities/fees.</a:t>
            </a:r>
            <a:endParaRPr sz="28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1"/>
          <p:cNvSpPr txBox="1"/>
          <p:nvPr>
            <p:ph type="title"/>
          </p:nvPr>
        </p:nvSpPr>
        <p:spPr>
          <a:xfrm>
            <a:off x="415600" y="593367"/>
            <a:ext cx="11360700" cy="763500"/>
          </a:xfrm>
          <a:prstGeom prst="rect">
            <a:avLst/>
          </a:prstGeom>
          <a:noFill/>
          <a:ln>
            <a:noFill/>
          </a:ln>
        </p:spPr>
        <p:txBody>
          <a:bodyPr anchorCtr="0" anchor="t" bIns="45700" lIns="91425" spcFirstLastPara="1" rIns="91425" wrap="square" tIns="45700">
            <a:noAutofit/>
          </a:bodyPr>
          <a:lstStyle/>
          <a:p>
            <a:pPr indent="0" lvl="0" marL="0" rtl="0" algn="r">
              <a:lnSpc>
                <a:spcPct val="90000"/>
              </a:lnSpc>
              <a:spcBef>
                <a:spcPts val="0"/>
              </a:spcBef>
              <a:spcAft>
                <a:spcPts val="0"/>
              </a:spcAft>
              <a:buClr>
                <a:schemeClr val="lt1"/>
              </a:buClr>
              <a:buSzPts val="3400"/>
              <a:buFont typeface="Arial"/>
              <a:buNone/>
            </a:pPr>
            <a:r>
              <a:rPr lang="en-US"/>
              <a:t>Group Informed Consent</a:t>
            </a:r>
            <a:endParaRPr/>
          </a:p>
        </p:txBody>
      </p:sp>
      <p:sp>
        <p:nvSpPr>
          <p:cNvPr id="108" name="Google Shape;108;p21"/>
          <p:cNvSpPr txBox="1"/>
          <p:nvPr>
            <p:ph idx="1" type="body"/>
          </p:nvPr>
        </p:nvSpPr>
        <p:spPr>
          <a:xfrm>
            <a:off x="415600" y="1536633"/>
            <a:ext cx="11360700" cy="4555200"/>
          </a:xfrm>
          <a:prstGeom prst="rect">
            <a:avLst/>
          </a:prstGeom>
          <a:noFill/>
          <a:ln>
            <a:noFill/>
          </a:ln>
        </p:spPr>
        <p:txBody>
          <a:bodyPr anchorCtr="0" anchor="ctr" bIns="45700" lIns="91425" spcFirstLastPara="1" rIns="91425" wrap="square" tIns="45700">
            <a:noAutofit/>
          </a:bodyPr>
          <a:lstStyle/>
          <a:p>
            <a:pPr indent="-439738" lvl="0" marL="344488" rtl="0" algn="l">
              <a:lnSpc>
                <a:spcPct val="120000"/>
              </a:lnSpc>
              <a:spcBef>
                <a:spcPts val="0"/>
              </a:spcBef>
              <a:spcAft>
                <a:spcPts val="0"/>
              </a:spcAft>
              <a:buClr>
                <a:schemeClr val="dk1"/>
              </a:buClr>
              <a:buSzPts val="3300"/>
              <a:buChar char="●"/>
            </a:pPr>
            <a:r>
              <a:rPr lang="en-US" sz="3500">
                <a:solidFill>
                  <a:schemeClr val="dk1"/>
                </a:solidFill>
              </a:rPr>
              <a:t>All of the things on the previous slide fuel the informed consent component and that is required to give the client.</a:t>
            </a:r>
            <a:endParaRPr sz="3500">
              <a:solidFill>
                <a:schemeClr val="dk1"/>
              </a:solidFill>
            </a:endParaRPr>
          </a:p>
          <a:p>
            <a:pPr indent="-439738" lvl="0" marL="344488" rtl="0" algn="l">
              <a:lnSpc>
                <a:spcPct val="120000"/>
              </a:lnSpc>
              <a:spcBef>
                <a:spcPts val="0"/>
              </a:spcBef>
              <a:spcAft>
                <a:spcPts val="0"/>
              </a:spcAft>
              <a:buClr>
                <a:schemeClr val="dk1"/>
              </a:buClr>
              <a:buSzPts val="3300"/>
              <a:buChar char="●"/>
            </a:pPr>
            <a:r>
              <a:rPr lang="en-US" sz="3500">
                <a:solidFill>
                  <a:schemeClr val="dk1"/>
                </a:solidFill>
              </a:rPr>
              <a:t>Some providers screen for their group, meaning is a client appropriate for the group and what it offers.</a:t>
            </a:r>
            <a:endParaRPr sz="3500">
              <a:solidFill>
                <a:schemeClr val="dk1"/>
              </a:solidFill>
            </a:endParaRPr>
          </a:p>
          <a:p>
            <a:pPr indent="-439738" lvl="0" marL="344488" rtl="0" algn="l">
              <a:lnSpc>
                <a:spcPct val="120000"/>
              </a:lnSpc>
              <a:spcBef>
                <a:spcPts val="0"/>
              </a:spcBef>
              <a:spcAft>
                <a:spcPts val="0"/>
              </a:spcAft>
              <a:buClr>
                <a:schemeClr val="dk1"/>
              </a:buClr>
              <a:buSzPts val="3300"/>
              <a:buChar char="●"/>
            </a:pPr>
            <a:r>
              <a:rPr lang="en-US" sz="3500">
                <a:solidFill>
                  <a:schemeClr val="dk1"/>
                </a:solidFill>
              </a:rPr>
              <a:t>Goal of screening is to prevent potential harm to other group members.</a:t>
            </a:r>
            <a:endParaRPr sz="3500">
              <a:solidFill>
                <a:schemeClr val="dk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2"/>
          <p:cNvSpPr txBox="1"/>
          <p:nvPr>
            <p:ph type="title"/>
          </p:nvPr>
        </p:nvSpPr>
        <p:spPr>
          <a:xfrm>
            <a:off x="415600" y="593367"/>
            <a:ext cx="11360700" cy="7635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Case Vignette on Informed Consent </a:t>
            </a:r>
            <a:endParaRPr/>
          </a:p>
        </p:txBody>
      </p:sp>
      <p:sp>
        <p:nvSpPr>
          <p:cNvPr id="114" name="Google Shape;114;p22"/>
          <p:cNvSpPr txBox="1"/>
          <p:nvPr>
            <p:ph idx="1" type="body"/>
          </p:nvPr>
        </p:nvSpPr>
        <p:spPr>
          <a:xfrm>
            <a:off x="415600" y="1536633"/>
            <a:ext cx="11360700" cy="4555200"/>
          </a:xfrm>
          <a:prstGeom prst="rect">
            <a:avLst/>
          </a:prstGeom>
        </p:spPr>
        <p:txBody>
          <a:bodyPr anchorCtr="0" anchor="t" bIns="121900" lIns="121900" spcFirstLastPara="1" rIns="121900" wrap="square" tIns="121900">
            <a:noAutofit/>
          </a:bodyPr>
          <a:lstStyle/>
          <a:p>
            <a:pPr indent="0" lvl="0" marL="0" rtl="0" algn="l">
              <a:lnSpc>
                <a:spcPct val="100000"/>
              </a:lnSpc>
              <a:spcBef>
                <a:spcPts val="600"/>
              </a:spcBef>
              <a:spcAft>
                <a:spcPts val="0"/>
              </a:spcAft>
              <a:buNone/>
            </a:pPr>
            <a:r>
              <a:rPr lang="en-US" sz="2600">
                <a:solidFill>
                  <a:srgbClr val="000000"/>
                </a:solidFill>
              </a:rPr>
              <a:t>This group leader is organizing a group in a prison mental hospital. The patients have been sent to this hospital and are expected to participate in some type of group therapy plan. Because of this setting and the requirement that the patients be involved in a group treatment program, the leader does not take any measures to secure informed consent. His rationale is that the patients have no choice anyway, so he simply gets his group together and begins.</a:t>
            </a:r>
            <a:endParaRPr sz="2600">
              <a:solidFill>
                <a:srgbClr val="000000"/>
              </a:solidFill>
            </a:endParaRPr>
          </a:p>
          <a:p>
            <a:pPr indent="0" lvl="0" marL="0" rtl="0" algn="l">
              <a:lnSpc>
                <a:spcPct val="100000"/>
              </a:lnSpc>
              <a:spcBef>
                <a:spcPts val="600"/>
              </a:spcBef>
              <a:spcAft>
                <a:spcPts val="0"/>
              </a:spcAft>
              <a:buNone/>
            </a:pPr>
            <a:r>
              <a:rPr lang="en-US" sz="2600">
                <a:solidFill>
                  <a:srgbClr val="000000"/>
                </a:solidFill>
              </a:rPr>
              <a:t>	Are there any ethical issues involved in this case? Is it important to inform members (even involuntary ones) about the goals of the group and the procedures to be used? If you were in a similar situation, what might you do differently? What would you want to tell the patients before the group got under way?</a:t>
            </a:r>
            <a:endParaRPr sz="26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ameday">
  <a:themeElements>
    <a:clrScheme name="Gameday">
      <a:dk1>
        <a:srgbClr val="4285F4"/>
      </a:dk1>
      <a:lt1>
        <a:srgbClr val="FFFFFF"/>
      </a:lt1>
      <a:dk2>
        <a:srgbClr val="666666"/>
      </a:dk2>
      <a:lt2>
        <a:srgbClr val="D9D9D9"/>
      </a:lt2>
      <a:accent1>
        <a:srgbClr val="455A64"/>
      </a:accent1>
      <a:accent2>
        <a:srgbClr val="607D8B"/>
      </a:accent2>
      <a:accent3>
        <a:srgbClr val="FF5722"/>
      </a:accent3>
      <a:accent4>
        <a:srgbClr val="D84315"/>
      </a:accent4>
      <a:accent5>
        <a:srgbClr val="1C3AA9"/>
      </a:accent5>
      <a:accent6>
        <a:srgbClr val="FFAB40"/>
      </a:accent6>
      <a:hlink>
        <a:srgbClr val="1C3AA9"/>
      </a:hlink>
      <a:folHlink>
        <a:srgbClr val="1C3A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