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6858000" cx="12192000"/>
  <p:notesSz cx="6858000" cy="9144000"/>
  <p:embeddedFontLst>
    <p:embeddedFont>
      <p:font typeface="Playfair Display"/>
      <p:regular r:id="rId25"/>
      <p:bold r:id="rId26"/>
      <p:italic r:id="rId27"/>
      <p:boldItalic r:id="rId28"/>
    </p:embeddedFont>
    <p:embeddedFont>
      <p:font typeface="Lat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layfairDisplay-bold.fntdata"/><Relationship Id="rId25" Type="http://schemas.openxmlformats.org/officeDocument/2006/relationships/font" Target="fonts/PlayfairDisplay-regular.fntdata"/><Relationship Id="rId28" Type="http://schemas.openxmlformats.org/officeDocument/2006/relationships/font" Target="fonts/PlayfairDisplay-boldItalic.fntdata"/><Relationship Id="rId27" Type="http://schemas.openxmlformats.org/officeDocument/2006/relationships/font" Target="fonts/PlayfairDisplay-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Lato-regular.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Lato-italic.fntdata"/><Relationship Id="rId30" Type="http://schemas.openxmlformats.org/officeDocument/2006/relationships/font" Target="fonts/Lato-bold.fntdata"/><Relationship Id="rId11" Type="http://schemas.openxmlformats.org/officeDocument/2006/relationships/slide" Target="slides/slide7.xml"/><Relationship Id="rId10" Type="http://schemas.openxmlformats.org/officeDocument/2006/relationships/slide" Target="slides/slide6.xml"/><Relationship Id="rId32" Type="http://schemas.openxmlformats.org/officeDocument/2006/relationships/font" Target="fonts/Lato-boldItalic.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a66de05ce7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a66de05ce7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a66de05ce7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a66de05ce7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a66de05ce7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a66de05ce7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a66de05ce7_0_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a66de05ce7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a66de05ce7_0_6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a66de05ce7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a66de05ce7_0_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a66de05ce7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a66de05ce7_0_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a66de05ce7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a66de05ce7_0_5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a66de05ce7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a66de05ce7_0_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a66de05ce7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a4ee78b3fb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a4ee78b3f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a4ee78b3fb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a4ee78b3fb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a4ee78b3fb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a4ee78b3f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a4d5c31a8f_0_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a4d5c31a8f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a66de05ce7_0_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a66de05ce7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a66de05ce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a66de05ce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a66de05ce7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a66de05ce7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a66de05ce7_0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a66de05ce7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782294" y="0"/>
            <a:ext cx="10627500" cy="888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1" name="Google Shape;11;p2"/>
          <p:cNvSpPr/>
          <p:nvPr/>
        </p:nvSpPr>
        <p:spPr>
          <a:xfrm>
            <a:off x="782294" y="6769200"/>
            <a:ext cx="10627500" cy="888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cxnSp>
        <p:nvCxnSpPr>
          <p:cNvPr id="12" name="Google Shape;12;p2"/>
          <p:cNvCxnSpPr/>
          <p:nvPr/>
        </p:nvCxnSpPr>
        <p:spPr>
          <a:xfrm>
            <a:off x="977625" y="2980467"/>
            <a:ext cx="513600" cy="0"/>
          </a:xfrm>
          <a:prstGeom prst="straightConnector1">
            <a:avLst/>
          </a:prstGeom>
          <a:noFill/>
          <a:ln cap="flat" cmpd="sng" w="28575">
            <a:solidFill>
              <a:schemeClr val="dk1"/>
            </a:solidFill>
            <a:prstDash val="solid"/>
            <a:round/>
            <a:headEnd len="sm" w="sm" type="none"/>
            <a:tailEnd len="sm" w="sm" type="none"/>
          </a:ln>
        </p:spPr>
      </p:cxnSp>
      <p:sp>
        <p:nvSpPr>
          <p:cNvPr id="13" name="Google Shape;13;p2"/>
          <p:cNvSpPr txBox="1"/>
          <p:nvPr>
            <p:ph type="ctrTitle"/>
          </p:nvPr>
        </p:nvSpPr>
        <p:spPr>
          <a:xfrm>
            <a:off x="840800" y="182400"/>
            <a:ext cx="10524000" cy="2471700"/>
          </a:xfrm>
          <a:prstGeom prst="rect">
            <a:avLst/>
          </a:prstGeom>
        </p:spPr>
        <p:txBody>
          <a:bodyPr anchorCtr="0" anchor="b" bIns="121900" lIns="121900" spcFirstLastPara="1" rIns="121900" wrap="square" tIns="121900">
            <a:noAutofit/>
          </a:bodyPr>
          <a:lstStyle>
            <a:lvl1pPr lvl="0">
              <a:spcBef>
                <a:spcPts val="1300"/>
              </a:spcBef>
              <a:spcAft>
                <a:spcPts val="0"/>
              </a:spcAft>
              <a:buSzPts val="6400"/>
              <a:buNone/>
              <a:defRPr sz="6400"/>
            </a:lvl1pPr>
            <a:lvl2pPr lvl="1">
              <a:spcBef>
                <a:spcPts val="1300"/>
              </a:spcBef>
              <a:spcAft>
                <a:spcPts val="0"/>
              </a:spcAft>
              <a:buSzPts val="6400"/>
              <a:buNone/>
              <a:defRPr sz="6400"/>
            </a:lvl2pPr>
            <a:lvl3pPr lvl="2">
              <a:spcBef>
                <a:spcPts val="1300"/>
              </a:spcBef>
              <a:spcAft>
                <a:spcPts val="0"/>
              </a:spcAft>
              <a:buSzPts val="6400"/>
              <a:buNone/>
              <a:defRPr sz="6400"/>
            </a:lvl3pPr>
            <a:lvl4pPr lvl="3">
              <a:spcBef>
                <a:spcPts val="1300"/>
              </a:spcBef>
              <a:spcAft>
                <a:spcPts val="0"/>
              </a:spcAft>
              <a:buSzPts val="6400"/>
              <a:buNone/>
              <a:defRPr sz="6400"/>
            </a:lvl4pPr>
            <a:lvl5pPr lvl="4">
              <a:spcBef>
                <a:spcPts val="1300"/>
              </a:spcBef>
              <a:spcAft>
                <a:spcPts val="0"/>
              </a:spcAft>
              <a:buSzPts val="6400"/>
              <a:buNone/>
              <a:defRPr sz="6400"/>
            </a:lvl5pPr>
            <a:lvl6pPr lvl="5">
              <a:spcBef>
                <a:spcPts val="1300"/>
              </a:spcBef>
              <a:spcAft>
                <a:spcPts val="0"/>
              </a:spcAft>
              <a:buSzPts val="6400"/>
              <a:buNone/>
              <a:defRPr sz="6400"/>
            </a:lvl6pPr>
            <a:lvl7pPr lvl="6">
              <a:spcBef>
                <a:spcPts val="1300"/>
              </a:spcBef>
              <a:spcAft>
                <a:spcPts val="0"/>
              </a:spcAft>
              <a:buSzPts val="6400"/>
              <a:buNone/>
              <a:defRPr sz="6400"/>
            </a:lvl7pPr>
            <a:lvl8pPr lvl="7">
              <a:spcBef>
                <a:spcPts val="1300"/>
              </a:spcBef>
              <a:spcAft>
                <a:spcPts val="0"/>
              </a:spcAft>
              <a:buSzPts val="6400"/>
              <a:buNone/>
              <a:defRPr sz="6400"/>
            </a:lvl8pPr>
            <a:lvl9pPr lvl="8">
              <a:spcBef>
                <a:spcPts val="1300"/>
              </a:spcBef>
              <a:spcAft>
                <a:spcPts val="0"/>
              </a:spcAft>
              <a:buSzPts val="6400"/>
              <a:buNone/>
              <a:defRPr sz="6400"/>
            </a:lvl9pPr>
          </a:lstStyle>
          <a:p/>
        </p:txBody>
      </p:sp>
      <p:sp>
        <p:nvSpPr>
          <p:cNvPr id="14" name="Google Shape;14;p2"/>
          <p:cNvSpPr txBox="1"/>
          <p:nvPr>
            <p:ph idx="1" type="subTitle"/>
          </p:nvPr>
        </p:nvSpPr>
        <p:spPr>
          <a:xfrm>
            <a:off x="840800" y="4304500"/>
            <a:ext cx="10524000" cy="1698900"/>
          </a:xfrm>
          <a:prstGeom prst="rect">
            <a:avLst/>
          </a:prstGeom>
        </p:spPr>
        <p:txBody>
          <a:bodyPr anchorCtr="0" anchor="b" bIns="121900" lIns="121900" spcFirstLastPara="1" rIns="121900" wrap="square" tIns="121900">
            <a:noAutofit/>
          </a:bodyPr>
          <a:lstStyle>
            <a:lvl1pPr lvl="0">
              <a:lnSpc>
                <a:spcPct val="100000"/>
              </a:lnSpc>
              <a:spcBef>
                <a:spcPts val="1300"/>
              </a:spcBef>
              <a:spcAft>
                <a:spcPts val="0"/>
              </a:spcAft>
              <a:buClr>
                <a:schemeClr val="accent6"/>
              </a:buClr>
              <a:buSzPts val="3200"/>
              <a:buNone/>
              <a:defRPr sz="3200">
                <a:solidFill>
                  <a:schemeClr val="accent6"/>
                </a:solidFill>
              </a:defRPr>
            </a:lvl1pPr>
            <a:lvl2pPr lvl="1">
              <a:lnSpc>
                <a:spcPct val="100000"/>
              </a:lnSpc>
              <a:spcBef>
                <a:spcPts val="1300"/>
              </a:spcBef>
              <a:spcAft>
                <a:spcPts val="0"/>
              </a:spcAft>
              <a:buClr>
                <a:schemeClr val="accent6"/>
              </a:buClr>
              <a:buSzPts val="3200"/>
              <a:buNone/>
              <a:defRPr sz="3200">
                <a:solidFill>
                  <a:schemeClr val="accent6"/>
                </a:solidFill>
              </a:defRPr>
            </a:lvl2pPr>
            <a:lvl3pPr lvl="2">
              <a:lnSpc>
                <a:spcPct val="100000"/>
              </a:lnSpc>
              <a:spcBef>
                <a:spcPts val="1300"/>
              </a:spcBef>
              <a:spcAft>
                <a:spcPts val="0"/>
              </a:spcAft>
              <a:buClr>
                <a:schemeClr val="accent6"/>
              </a:buClr>
              <a:buSzPts val="3200"/>
              <a:buNone/>
              <a:defRPr sz="3200">
                <a:solidFill>
                  <a:schemeClr val="accent6"/>
                </a:solidFill>
              </a:defRPr>
            </a:lvl3pPr>
            <a:lvl4pPr lvl="3">
              <a:lnSpc>
                <a:spcPct val="100000"/>
              </a:lnSpc>
              <a:spcBef>
                <a:spcPts val="1300"/>
              </a:spcBef>
              <a:spcAft>
                <a:spcPts val="0"/>
              </a:spcAft>
              <a:buClr>
                <a:schemeClr val="accent6"/>
              </a:buClr>
              <a:buSzPts val="3200"/>
              <a:buNone/>
              <a:defRPr sz="3200">
                <a:solidFill>
                  <a:schemeClr val="accent6"/>
                </a:solidFill>
              </a:defRPr>
            </a:lvl4pPr>
            <a:lvl5pPr lvl="4">
              <a:lnSpc>
                <a:spcPct val="100000"/>
              </a:lnSpc>
              <a:spcBef>
                <a:spcPts val="1300"/>
              </a:spcBef>
              <a:spcAft>
                <a:spcPts val="0"/>
              </a:spcAft>
              <a:buClr>
                <a:schemeClr val="accent6"/>
              </a:buClr>
              <a:buSzPts val="3200"/>
              <a:buNone/>
              <a:defRPr sz="3200">
                <a:solidFill>
                  <a:schemeClr val="accent6"/>
                </a:solidFill>
              </a:defRPr>
            </a:lvl5pPr>
            <a:lvl6pPr lvl="5">
              <a:lnSpc>
                <a:spcPct val="100000"/>
              </a:lnSpc>
              <a:spcBef>
                <a:spcPts val="1300"/>
              </a:spcBef>
              <a:spcAft>
                <a:spcPts val="0"/>
              </a:spcAft>
              <a:buClr>
                <a:schemeClr val="accent6"/>
              </a:buClr>
              <a:buSzPts val="3200"/>
              <a:buNone/>
              <a:defRPr sz="3200">
                <a:solidFill>
                  <a:schemeClr val="accent6"/>
                </a:solidFill>
              </a:defRPr>
            </a:lvl6pPr>
            <a:lvl7pPr lvl="6">
              <a:lnSpc>
                <a:spcPct val="100000"/>
              </a:lnSpc>
              <a:spcBef>
                <a:spcPts val="1300"/>
              </a:spcBef>
              <a:spcAft>
                <a:spcPts val="0"/>
              </a:spcAft>
              <a:buClr>
                <a:schemeClr val="accent6"/>
              </a:buClr>
              <a:buSzPts val="3200"/>
              <a:buNone/>
              <a:defRPr sz="3200">
                <a:solidFill>
                  <a:schemeClr val="accent6"/>
                </a:solidFill>
              </a:defRPr>
            </a:lvl7pPr>
            <a:lvl8pPr lvl="7">
              <a:lnSpc>
                <a:spcPct val="100000"/>
              </a:lnSpc>
              <a:spcBef>
                <a:spcPts val="1300"/>
              </a:spcBef>
              <a:spcAft>
                <a:spcPts val="0"/>
              </a:spcAft>
              <a:buClr>
                <a:schemeClr val="accent6"/>
              </a:buClr>
              <a:buSzPts val="3200"/>
              <a:buNone/>
              <a:defRPr sz="3200">
                <a:solidFill>
                  <a:schemeClr val="accent6"/>
                </a:solidFill>
              </a:defRPr>
            </a:lvl8pPr>
            <a:lvl9pPr lvl="8">
              <a:lnSpc>
                <a:spcPct val="100000"/>
              </a:lnSpc>
              <a:spcBef>
                <a:spcPts val="1300"/>
              </a:spcBef>
              <a:spcAft>
                <a:spcPts val="0"/>
              </a:spcAft>
              <a:buClr>
                <a:schemeClr val="accent6"/>
              </a:buClr>
              <a:buSzPts val="3200"/>
              <a:buNone/>
              <a:defRPr sz="3200">
                <a:solidFill>
                  <a:schemeClr val="accent6"/>
                </a:solidFill>
              </a:defRPr>
            </a:lvl9pPr>
          </a:lstStyle>
          <a:p/>
        </p:txBody>
      </p:sp>
      <p:sp>
        <p:nvSpPr>
          <p:cNvPr id="15" name="Google Shape;15;p2"/>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6" name="Shape 56"/>
        <p:cNvGrpSpPr/>
        <p:nvPr/>
      </p:nvGrpSpPr>
      <p:grpSpPr>
        <a:xfrm>
          <a:off x="0" y="0"/>
          <a:ext cx="0" cy="0"/>
          <a:chOff x="0" y="0"/>
          <a:chExt cx="0" cy="0"/>
        </a:xfrm>
      </p:grpSpPr>
      <p:sp>
        <p:nvSpPr>
          <p:cNvPr id="57" name="Google Shape;57;p11"/>
          <p:cNvSpPr/>
          <p:nvPr/>
        </p:nvSpPr>
        <p:spPr>
          <a:xfrm>
            <a:off x="782294" y="0"/>
            <a:ext cx="10627500" cy="888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8" name="Google Shape;58;p11"/>
          <p:cNvSpPr/>
          <p:nvPr/>
        </p:nvSpPr>
        <p:spPr>
          <a:xfrm>
            <a:off x="782294" y="6769200"/>
            <a:ext cx="10627500" cy="888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 name="Google Shape;59;p11"/>
          <p:cNvSpPr txBox="1"/>
          <p:nvPr>
            <p:ph hasCustomPrompt="1" type="title"/>
          </p:nvPr>
        </p:nvSpPr>
        <p:spPr>
          <a:xfrm>
            <a:off x="782300" y="1805050"/>
            <a:ext cx="10627500" cy="2051100"/>
          </a:xfrm>
          <a:prstGeom prst="rect">
            <a:avLst/>
          </a:prstGeom>
        </p:spPr>
        <p:txBody>
          <a:bodyPr anchorCtr="0" anchor="ctr" bIns="121900" lIns="121900" spcFirstLastPara="1" rIns="121900" wrap="square" tIns="121900">
            <a:noAutofit/>
          </a:bodyPr>
          <a:lstStyle>
            <a:lvl1pPr lvl="0" algn="ctr">
              <a:spcBef>
                <a:spcPts val="0"/>
              </a:spcBef>
              <a:spcAft>
                <a:spcPts val="0"/>
              </a:spcAft>
              <a:buClr>
                <a:schemeClr val="accent6"/>
              </a:buClr>
              <a:buSzPts val="14400"/>
              <a:buNone/>
              <a:defRPr sz="14400">
                <a:solidFill>
                  <a:schemeClr val="accent6"/>
                </a:solidFill>
              </a:defRPr>
            </a:lvl1pPr>
            <a:lvl2pPr lvl="1" algn="ctr">
              <a:spcBef>
                <a:spcPts val="0"/>
              </a:spcBef>
              <a:spcAft>
                <a:spcPts val="0"/>
              </a:spcAft>
              <a:buClr>
                <a:schemeClr val="accent6"/>
              </a:buClr>
              <a:buSzPts val="14400"/>
              <a:buNone/>
              <a:defRPr sz="14400">
                <a:solidFill>
                  <a:schemeClr val="accent6"/>
                </a:solidFill>
              </a:defRPr>
            </a:lvl2pPr>
            <a:lvl3pPr lvl="2" algn="ctr">
              <a:spcBef>
                <a:spcPts val="0"/>
              </a:spcBef>
              <a:spcAft>
                <a:spcPts val="0"/>
              </a:spcAft>
              <a:buClr>
                <a:schemeClr val="accent6"/>
              </a:buClr>
              <a:buSzPts val="14400"/>
              <a:buNone/>
              <a:defRPr sz="14400">
                <a:solidFill>
                  <a:schemeClr val="accent6"/>
                </a:solidFill>
              </a:defRPr>
            </a:lvl3pPr>
            <a:lvl4pPr lvl="3" algn="ctr">
              <a:spcBef>
                <a:spcPts val="0"/>
              </a:spcBef>
              <a:spcAft>
                <a:spcPts val="0"/>
              </a:spcAft>
              <a:buClr>
                <a:schemeClr val="accent6"/>
              </a:buClr>
              <a:buSzPts val="14400"/>
              <a:buNone/>
              <a:defRPr sz="14400">
                <a:solidFill>
                  <a:schemeClr val="accent6"/>
                </a:solidFill>
              </a:defRPr>
            </a:lvl4pPr>
            <a:lvl5pPr lvl="4" algn="ctr">
              <a:spcBef>
                <a:spcPts val="0"/>
              </a:spcBef>
              <a:spcAft>
                <a:spcPts val="0"/>
              </a:spcAft>
              <a:buClr>
                <a:schemeClr val="accent6"/>
              </a:buClr>
              <a:buSzPts val="14400"/>
              <a:buNone/>
              <a:defRPr sz="14400">
                <a:solidFill>
                  <a:schemeClr val="accent6"/>
                </a:solidFill>
              </a:defRPr>
            </a:lvl5pPr>
            <a:lvl6pPr lvl="5" algn="ctr">
              <a:spcBef>
                <a:spcPts val="0"/>
              </a:spcBef>
              <a:spcAft>
                <a:spcPts val="0"/>
              </a:spcAft>
              <a:buClr>
                <a:schemeClr val="accent6"/>
              </a:buClr>
              <a:buSzPts val="14400"/>
              <a:buNone/>
              <a:defRPr sz="14400">
                <a:solidFill>
                  <a:schemeClr val="accent6"/>
                </a:solidFill>
              </a:defRPr>
            </a:lvl6pPr>
            <a:lvl7pPr lvl="6" algn="ctr">
              <a:spcBef>
                <a:spcPts val="0"/>
              </a:spcBef>
              <a:spcAft>
                <a:spcPts val="0"/>
              </a:spcAft>
              <a:buClr>
                <a:schemeClr val="accent6"/>
              </a:buClr>
              <a:buSzPts val="14400"/>
              <a:buNone/>
              <a:defRPr sz="14400">
                <a:solidFill>
                  <a:schemeClr val="accent6"/>
                </a:solidFill>
              </a:defRPr>
            </a:lvl7pPr>
            <a:lvl8pPr lvl="7" algn="ctr">
              <a:spcBef>
                <a:spcPts val="0"/>
              </a:spcBef>
              <a:spcAft>
                <a:spcPts val="0"/>
              </a:spcAft>
              <a:buClr>
                <a:schemeClr val="accent6"/>
              </a:buClr>
              <a:buSzPts val="14400"/>
              <a:buNone/>
              <a:defRPr sz="14400">
                <a:solidFill>
                  <a:schemeClr val="accent6"/>
                </a:solidFill>
              </a:defRPr>
            </a:lvl8pPr>
            <a:lvl9pPr lvl="8" algn="ctr">
              <a:spcBef>
                <a:spcPts val="0"/>
              </a:spcBef>
              <a:spcAft>
                <a:spcPts val="0"/>
              </a:spcAft>
              <a:buClr>
                <a:schemeClr val="accent6"/>
              </a:buClr>
              <a:buSzPts val="14400"/>
              <a:buNone/>
              <a:defRPr sz="14400">
                <a:solidFill>
                  <a:schemeClr val="accent6"/>
                </a:solidFill>
              </a:defRPr>
            </a:lvl9pPr>
          </a:lstStyle>
          <a:p>
            <a:r>
              <a:t>xx%</a:t>
            </a:r>
          </a:p>
        </p:txBody>
      </p:sp>
      <p:sp>
        <p:nvSpPr>
          <p:cNvPr id="60" name="Google Shape;60;p11"/>
          <p:cNvSpPr txBox="1"/>
          <p:nvPr>
            <p:ph idx="1" type="body"/>
          </p:nvPr>
        </p:nvSpPr>
        <p:spPr>
          <a:xfrm>
            <a:off x="782300" y="3957850"/>
            <a:ext cx="10627500" cy="1428900"/>
          </a:xfrm>
          <a:prstGeom prst="rect">
            <a:avLst/>
          </a:prstGeom>
        </p:spPr>
        <p:txBody>
          <a:bodyPr anchorCtr="0" anchor="t" bIns="121900" lIns="121900" spcFirstLastPara="1" rIns="121900" wrap="square" tIns="121900">
            <a:noAutofit/>
          </a:bodyPr>
          <a:lstStyle>
            <a:lvl1pPr indent="-381000" lvl="0" marL="457200" algn="ctr">
              <a:spcBef>
                <a:spcPts val="0"/>
              </a:spcBef>
              <a:spcAft>
                <a:spcPts val="0"/>
              </a:spcAft>
              <a:buSzPts val="2400"/>
              <a:buChar char="●"/>
              <a:defRPr/>
            </a:lvl1pPr>
            <a:lvl2pPr indent="-349250" lvl="1" marL="914400" algn="ctr">
              <a:spcBef>
                <a:spcPts val="2100"/>
              </a:spcBef>
              <a:spcAft>
                <a:spcPts val="0"/>
              </a:spcAft>
              <a:buSzPts val="1900"/>
              <a:buChar char="○"/>
              <a:defRPr/>
            </a:lvl2pPr>
            <a:lvl3pPr indent="-349250" lvl="2" marL="1371600" algn="ctr">
              <a:spcBef>
                <a:spcPts val="2100"/>
              </a:spcBef>
              <a:spcAft>
                <a:spcPts val="0"/>
              </a:spcAft>
              <a:buSzPts val="1900"/>
              <a:buChar char="■"/>
              <a:defRPr/>
            </a:lvl3pPr>
            <a:lvl4pPr indent="-349250" lvl="3" marL="1828800" algn="ctr">
              <a:spcBef>
                <a:spcPts val="2100"/>
              </a:spcBef>
              <a:spcAft>
                <a:spcPts val="0"/>
              </a:spcAft>
              <a:buSzPts val="1900"/>
              <a:buChar char="●"/>
              <a:defRPr/>
            </a:lvl4pPr>
            <a:lvl5pPr indent="-349250" lvl="4" marL="2286000" algn="ctr">
              <a:spcBef>
                <a:spcPts val="2100"/>
              </a:spcBef>
              <a:spcAft>
                <a:spcPts val="0"/>
              </a:spcAft>
              <a:buSzPts val="1900"/>
              <a:buChar char="○"/>
              <a:defRPr/>
            </a:lvl5pPr>
            <a:lvl6pPr indent="-349250" lvl="5" marL="2743200" algn="ctr">
              <a:spcBef>
                <a:spcPts val="2100"/>
              </a:spcBef>
              <a:spcAft>
                <a:spcPts val="0"/>
              </a:spcAft>
              <a:buSzPts val="1900"/>
              <a:buChar char="■"/>
              <a:defRPr/>
            </a:lvl6pPr>
            <a:lvl7pPr indent="-349250" lvl="6" marL="3200400" algn="ctr">
              <a:spcBef>
                <a:spcPts val="2100"/>
              </a:spcBef>
              <a:spcAft>
                <a:spcPts val="0"/>
              </a:spcAft>
              <a:buSzPts val="1900"/>
              <a:buChar char="●"/>
              <a:defRPr/>
            </a:lvl7pPr>
            <a:lvl8pPr indent="-349250" lvl="7" marL="3657600" algn="ctr">
              <a:spcBef>
                <a:spcPts val="2100"/>
              </a:spcBef>
              <a:spcAft>
                <a:spcPts val="0"/>
              </a:spcAft>
              <a:buSzPts val="1900"/>
              <a:buChar char="○"/>
              <a:defRPr/>
            </a:lvl8pPr>
            <a:lvl9pPr indent="-349250" lvl="8" marL="4114800" algn="ctr">
              <a:spcBef>
                <a:spcPts val="2100"/>
              </a:spcBef>
              <a:spcAft>
                <a:spcPts val="2100"/>
              </a:spcAft>
              <a:buSzPts val="1900"/>
              <a:buChar char="■"/>
              <a:defRPr/>
            </a:lvl9pPr>
          </a:lstStyle>
          <a:p/>
        </p:txBody>
      </p:sp>
      <p:sp>
        <p:nvSpPr>
          <p:cNvPr id="61" name="Google Shape;61;p11"/>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p12"/>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4" name="Shape 64"/>
        <p:cNvGrpSpPr/>
        <p:nvPr/>
      </p:nvGrpSpPr>
      <p:grpSpPr>
        <a:xfrm>
          <a:off x="0" y="0"/>
          <a:ext cx="0" cy="0"/>
          <a:chOff x="0" y="0"/>
          <a:chExt cx="0" cy="0"/>
        </a:xfrm>
      </p:grpSpPr>
      <p:sp>
        <p:nvSpPr>
          <p:cNvPr id="65" name="Google Shape;65;p13"/>
          <p:cNvSpPr txBox="1"/>
          <p:nvPr>
            <p:ph type="title"/>
          </p:nvPr>
        </p:nvSpPr>
        <p:spPr>
          <a:xfrm>
            <a:off x="1069848" y="484632"/>
            <a:ext cx="10058400" cy="1609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SzPts val="1800"/>
              <a:buNone/>
              <a:defRPr/>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p:txBody>
      </p:sp>
      <p:sp>
        <p:nvSpPr>
          <p:cNvPr id="66" name="Google Shape;66;p13"/>
          <p:cNvSpPr txBox="1"/>
          <p:nvPr>
            <p:ph idx="1" type="body"/>
          </p:nvPr>
        </p:nvSpPr>
        <p:spPr>
          <a:xfrm>
            <a:off x="1069848" y="2121408"/>
            <a:ext cx="10058400" cy="4050900"/>
          </a:xfrm>
          <a:prstGeom prst="rect">
            <a:avLst/>
          </a:prstGeom>
          <a:noFill/>
          <a:ln>
            <a:noFill/>
          </a:ln>
        </p:spPr>
        <p:txBody>
          <a:bodyPr anchorCtr="0" anchor="t" bIns="45700" lIns="91425" spcFirstLastPara="1" rIns="91425" wrap="square" tIns="45700">
            <a:noAutofit/>
          </a:bodyPr>
          <a:lstStyle>
            <a:lvl1pPr indent="-325755" lvl="0" marL="457200" rtl="0" algn="l">
              <a:lnSpc>
                <a:spcPct val="90000"/>
              </a:lnSpc>
              <a:spcBef>
                <a:spcPts val="1200"/>
              </a:spcBef>
              <a:spcAft>
                <a:spcPts val="0"/>
              </a:spcAft>
              <a:buSzPts val="1530"/>
              <a:buChar char="●"/>
              <a:defRPr/>
            </a:lvl1pPr>
            <a:lvl2pPr indent="-325755" lvl="1" marL="914400" rtl="0" algn="l">
              <a:lnSpc>
                <a:spcPct val="90000"/>
              </a:lnSpc>
              <a:spcBef>
                <a:spcPts val="2100"/>
              </a:spcBef>
              <a:spcAft>
                <a:spcPts val="0"/>
              </a:spcAft>
              <a:buSzPts val="1530"/>
              <a:buChar char="○"/>
              <a:defRPr/>
            </a:lvl2pPr>
            <a:lvl3pPr indent="-325755" lvl="2" marL="1371600" rtl="0" algn="l">
              <a:lnSpc>
                <a:spcPct val="90000"/>
              </a:lnSpc>
              <a:spcBef>
                <a:spcPts val="400"/>
              </a:spcBef>
              <a:spcAft>
                <a:spcPts val="0"/>
              </a:spcAft>
              <a:buSzPts val="1530"/>
              <a:buChar char="■"/>
              <a:defRPr/>
            </a:lvl3pPr>
            <a:lvl4pPr indent="-325755" lvl="3" marL="1828800" rtl="0" algn="l">
              <a:lnSpc>
                <a:spcPct val="90000"/>
              </a:lnSpc>
              <a:spcBef>
                <a:spcPts val="400"/>
              </a:spcBef>
              <a:spcAft>
                <a:spcPts val="0"/>
              </a:spcAft>
              <a:buSzPts val="1530"/>
              <a:buChar char="●"/>
              <a:defRPr/>
            </a:lvl4pPr>
            <a:lvl5pPr indent="-325754" lvl="4" marL="2286000" rtl="0" algn="l">
              <a:lnSpc>
                <a:spcPct val="90000"/>
              </a:lnSpc>
              <a:spcBef>
                <a:spcPts val="400"/>
              </a:spcBef>
              <a:spcAft>
                <a:spcPts val="0"/>
              </a:spcAft>
              <a:buSzPts val="1530"/>
              <a:buChar char="○"/>
              <a:defRPr/>
            </a:lvl5pPr>
            <a:lvl6pPr indent="-325754" lvl="5" marL="2743200" rtl="0" algn="l">
              <a:lnSpc>
                <a:spcPct val="90000"/>
              </a:lnSpc>
              <a:spcBef>
                <a:spcPts val="400"/>
              </a:spcBef>
              <a:spcAft>
                <a:spcPts val="0"/>
              </a:spcAft>
              <a:buSzPts val="1530"/>
              <a:buChar char="■"/>
              <a:defRPr/>
            </a:lvl6pPr>
            <a:lvl7pPr indent="-325754" lvl="6" marL="3200400" rtl="0" algn="l">
              <a:lnSpc>
                <a:spcPct val="90000"/>
              </a:lnSpc>
              <a:spcBef>
                <a:spcPts val="400"/>
              </a:spcBef>
              <a:spcAft>
                <a:spcPts val="0"/>
              </a:spcAft>
              <a:buSzPts val="1530"/>
              <a:buChar char="●"/>
              <a:defRPr/>
            </a:lvl7pPr>
            <a:lvl8pPr indent="-325754" lvl="7" marL="3657600" rtl="0" algn="l">
              <a:lnSpc>
                <a:spcPct val="90000"/>
              </a:lnSpc>
              <a:spcBef>
                <a:spcPts val="400"/>
              </a:spcBef>
              <a:spcAft>
                <a:spcPts val="0"/>
              </a:spcAft>
              <a:buSzPts val="1530"/>
              <a:buChar char="○"/>
              <a:defRPr/>
            </a:lvl8pPr>
            <a:lvl9pPr indent="-325754" lvl="8" marL="4114800" rtl="0" algn="l">
              <a:lnSpc>
                <a:spcPct val="90000"/>
              </a:lnSpc>
              <a:spcBef>
                <a:spcPts val="400"/>
              </a:spcBef>
              <a:spcAft>
                <a:spcPts val="200"/>
              </a:spcAft>
              <a:buSzPts val="1530"/>
              <a:buChar char="■"/>
              <a:defRPr/>
            </a:lvl9pPr>
          </a:lstStyle>
          <a:p/>
        </p:txBody>
      </p:sp>
      <p:sp>
        <p:nvSpPr>
          <p:cNvPr id="67" name="Google Shape;67;p13"/>
          <p:cNvSpPr txBox="1"/>
          <p:nvPr>
            <p:ph idx="10" type="dt"/>
          </p:nvPr>
        </p:nvSpPr>
        <p:spPr>
          <a:xfrm>
            <a:off x="7964424" y="6272784"/>
            <a:ext cx="327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8" name="Google Shape;68;p13"/>
          <p:cNvSpPr txBox="1"/>
          <p:nvPr>
            <p:ph idx="11" type="ftr"/>
          </p:nvPr>
        </p:nvSpPr>
        <p:spPr>
          <a:xfrm>
            <a:off x="1088136" y="6272784"/>
            <a:ext cx="632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9" name="Google Shape;69;p13"/>
          <p:cNvSpPr txBox="1"/>
          <p:nvPr>
            <p:ph idx="12" type="sldNum"/>
          </p:nvPr>
        </p:nvSpPr>
        <p:spPr>
          <a:xfrm>
            <a:off x="11311128" y="6272784"/>
            <a:ext cx="6402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0" name="Shape 70"/>
        <p:cNvGrpSpPr/>
        <p:nvPr/>
      </p:nvGrpSpPr>
      <p:grpSpPr>
        <a:xfrm>
          <a:off x="0" y="0"/>
          <a:ext cx="0" cy="0"/>
          <a:chOff x="0" y="0"/>
          <a:chExt cx="0" cy="0"/>
        </a:xfrm>
      </p:grpSpPr>
      <p:sp>
        <p:nvSpPr>
          <p:cNvPr id="71" name="Google Shape;71;p14"/>
          <p:cNvSpPr txBox="1"/>
          <p:nvPr>
            <p:ph type="title"/>
          </p:nvPr>
        </p:nvSpPr>
        <p:spPr>
          <a:xfrm>
            <a:off x="1069848" y="484632"/>
            <a:ext cx="10058400" cy="1609200"/>
          </a:xfrm>
          <a:prstGeom prst="rect">
            <a:avLst/>
          </a:prstGeom>
          <a:noFill/>
          <a:ln>
            <a:noFill/>
          </a:ln>
        </p:spPr>
        <p:txBody>
          <a:bodyPr anchorCtr="0" anchor="ctr" bIns="45700" lIns="91425" spcFirstLastPara="1" rIns="91425" wrap="square" tIns="45700">
            <a:noAutofit/>
          </a:bodyPr>
          <a:lstStyle>
            <a:lvl1pPr lvl="0" rtl="0" algn="l">
              <a:lnSpc>
                <a:spcPct val="90000"/>
              </a:lnSpc>
              <a:spcBef>
                <a:spcPts val="0"/>
              </a:spcBef>
              <a:spcAft>
                <a:spcPts val="0"/>
              </a:spcAft>
              <a:buSzPts val="1800"/>
              <a:buNone/>
              <a:defRPr/>
            </a:lvl1pPr>
            <a:lvl2pPr lvl="1" rtl="0">
              <a:spcBef>
                <a:spcPts val="0"/>
              </a:spcBef>
              <a:spcAft>
                <a:spcPts val="0"/>
              </a:spcAft>
              <a:buSzPts val="4300"/>
              <a:buNone/>
              <a:defRPr/>
            </a:lvl2pPr>
            <a:lvl3pPr lvl="2" rtl="0">
              <a:spcBef>
                <a:spcPts val="0"/>
              </a:spcBef>
              <a:spcAft>
                <a:spcPts val="0"/>
              </a:spcAft>
              <a:buSzPts val="4300"/>
              <a:buNone/>
              <a:defRPr/>
            </a:lvl3pPr>
            <a:lvl4pPr lvl="3" rtl="0">
              <a:spcBef>
                <a:spcPts val="0"/>
              </a:spcBef>
              <a:spcAft>
                <a:spcPts val="0"/>
              </a:spcAft>
              <a:buSzPts val="4300"/>
              <a:buNone/>
              <a:defRPr/>
            </a:lvl4pPr>
            <a:lvl5pPr lvl="4" rtl="0">
              <a:spcBef>
                <a:spcPts val="0"/>
              </a:spcBef>
              <a:spcAft>
                <a:spcPts val="0"/>
              </a:spcAft>
              <a:buSzPts val="4300"/>
              <a:buNone/>
              <a:defRPr/>
            </a:lvl5pPr>
            <a:lvl6pPr lvl="5" rtl="0">
              <a:spcBef>
                <a:spcPts val="0"/>
              </a:spcBef>
              <a:spcAft>
                <a:spcPts val="0"/>
              </a:spcAft>
              <a:buSzPts val="4300"/>
              <a:buNone/>
              <a:defRPr/>
            </a:lvl6pPr>
            <a:lvl7pPr lvl="6" rtl="0">
              <a:spcBef>
                <a:spcPts val="0"/>
              </a:spcBef>
              <a:spcAft>
                <a:spcPts val="0"/>
              </a:spcAft>
              <a:buSzPts val="4300"/>
              <a:buNone/>
              <a:defRPr/>
            </a:lvl7pPr>
            <a:lvl8pPr lvl="7" rtl="0">
              <a:spcBef>
                <a:spcPts val="0"/>
              </a:spcBef>
              <a:spcAft>
                <a:spcPts val="0"/>
              </a:spcAft>
              <a:buSzPts val="4300"/>
              <a:buNone/>
              <a:defRPr/>
            </a:lvl8pPr>
            <a:lvl9pPr lvl="8" rtl="0">
              <a:spcBef>
                <a:spcPts val="0"/>
              </a:spcBef>
              <a:spcAft>
                <a:spcPts val="0"/>
              </a:spcAft>
              <a:buSzPts val="4300"/>
              <a:buNone/>
              <a:defRPr/>
            </a:lvl9pPr>
          </a:lstStyle>
          <a:p/>
        </p:txBody>
      </p:sp>
      <p:sp>
        <p:nvSpPr>
          <p:cNvPr id="72" name="Google Shape;72;p14"/>
          <p:cNvSpPr txBox="1"/>
          <p:nvPr>
            <p:ph idx="1" type="body"/>
          </p:nvPr>
        </p:nvSpPr>
        <p:spPr>
          <a:xfrm rot="5400000">
            <a:off x="4073598" y="-882342"/>
            <a:ext cx="4050900" cy="10058400"/>
          </a:xfrm>
          <a:prstGeom prst="rect">
            <a:avLst/>
          </a:prstGeom>
          <a:noFill/>
          <a:ln>
            <a:noFill/>
          </a:ln>
        </p:spPr>
        <p:txBody>
          <a:bodyPr anchorCtr="0" anchor="t" bIns="45700" lIns="91425" spcFirstLastPara="1" rIns="91425" wrap="square" tIns="45700">
            <a:noAutofit/>
          </a:bodyPr>
          <a:lstStyle>
            <a:lvl1pPr indent="-325755" lvl="0" marL="457200" rtl="0" algn="l">
              <a:lnSpc>
                <a:spcPct val="90000"/>
              </a:lnSpc>
              <a:spcBef>
                <a:spcPts val="1200"/>
              </a:spcBef>
              <a:spcAft>
                <a:spcPts val="0"/>
              </a:spcAft>
              <a:buSzPts val="1530"/>
              <a:buChar char="●"/>
              <a:defRPr/>
            </a:lvl1pPr>
            <a:lvl2pPr indent="-325755" lvl="1" marL="914400" rtl="0" algn="l">
              <a:lnSpc>
                <a:spcPct val="90000"/>
              </a:lnSpc>
              <a:spcBef>
                <a:spcPts val="2100"/>
              </a:spcBef>
              <a:spcAft>
                <a:spcPts val="0"/>
              </a:spcAft>
              <a:buSzPts val="1530"/>
              <a:buChar char="○"/>
              <a:defRPr/>
            </a:lvl2pPr>
            <a:lvl3pPr indent="-325755" lvl="2" marL="1371600" rtl="0" algn="l">
              <a:lnSpc>
                <a:spcPct val="90000"/>
              </a:lnSpc>
              <a:spcBef>
                <a:spcPts val="400"/>
              </a:spcBef>
              <a:spcAft>
                <a:spcPts val="0"/>
              </a:spcAft>
              <a:buSzPts val="1530"/>
              <a:buChar char="■"/>
              <a:defRPr/>
            </a:lvl3pPr>
            <a:lvl4pPr indent="-325755" lvl="3" marL="1828800" rtl="0" algn="l">
              <a:lnSpc>
                <a:spcPct val="90000"/>
              </a:lnSpc>
              <a:spcBef>
                <a:spcPts val="400"/>
              </a:spcBef>
              <a:spcAft>
                <a:spcPts val="0"/>
              </a:spcAft>
              <a:buSzPts val="1530"/>
              <a:buChar char="●"/>
              <a:defRPr/>
            </a:lvl4pPr>
            <a:lvl5pPr indent="-325754" lvl="4" marL="2286000" rtl="0" algn="l">
              <a:lnSpc>
                <a:spcPct val="90000"/>
              </a:lnSpc>
              <a:spcBef>
                <a:spcPts val="400"/>
              </a:spcBef>
              <a:spcAft>
                <a:spcPts val="0"/>
              </a:spcAft>
              <a:buSzPts val="1530"/>
              <a:buChar char="○"/>
              <a:defRPr/>
            </a:lvl5pPr>
            <a:lvl6pPr indent="-325754" lvl="5" marL="2743200" rtl="0" algn="l">
              <a:lnSpc>
                <a:spcPct val="90000"/>
              </a:lnSpc>
              <a:spcBef>
                <a:spcPts val="400"/>
              </a:spcBef>
              <a:spcAft>
                <a:spcPts val="0"/>
              </a:spcAft>
              <a:buSzPts val="1530"/>
              <a:buChar char="■"/>
              <a:defRPr/>
            </a:lvl6pPr>
            <a:lvl7pPr indent="-325754" lvl="6" marL="3200400" rtl="0" algn="l">
              <a:lnSpc>
                <a:spcPct val="90000"/>
              </a:lnSpc>
              <a:spcBef>
                <a:spcPts val="400"/>
              </a:spcBef>
              <a:spcAft>
                <a:spcPts val="0"/>
              </a:spcAft>
              <a:buSzPts val="1530"/>
              <a:buChar char="●"/>
              <a:defRPr/>
            </a:lvl7pPr>
            <a:lvl8pPr indent="-325754" lvl="7" marL="3657600" rtl="0" algn="l">
              <a:lnSpc>
                <a:spcPct val="90000"/>
              </a:lnSpc>
              <a:spcBef>
                <a:spcPts val="400"/>
              </a:spcBef>
              <a:spcAft>
                <a:spcPts val="0"/>
              </a:spcAft>
              <a:buSzPts val="1530"/>
              <a:buChar char="○"/>
              <a:defRPr/>
            </a:lvl8pPr>
            <a:lvl9pPr indent="-325754" lvl="8" marL="4114800" rtl="0" algn="l">
              <a:lnSpc>
                <a:spcPct val="90000"/>
              </a:lnSpc>
              <a:spcBef>
                <a:spcPts val="400"/>
              </a:spcBef>
              <a:spcAft>
                <a:spcPts val="200"/>
              </a:spcAft>
              <a:buSzPts val="1530"/>
              <a:buChar char="■"/>
              <a:defRPr/>
            </a:lvl9pPr>
          </a:lstStyle>
          <a:p/>
        </p:txBody>
      </p:sp>
      <p:sp>
        <p:nvSpPr>
          <p:cNvPr id="73" name="Google Shape;73;p14"/>
          <p:cNvSpPr txBox="1"/>
          <p:nvPr>
            <p:ph idx="10" type="dt"/>
          </p:nvPr>
        </p:nvSpPr>
        <p:spPr>
          <a:xfrm>
            <a:off x="7964424" y="6272784"/>
            <a:ext cx="3273600" cy="3651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4" name="Google Shape;74;p14"/>
          <p:cNvSpPr txBox="1"/>
          <p:nvPr>
            <p:ph idx="11" type="ftr"/>
          </p:nvPr>
        </p:nvSpPr>
        <p:spPr>
          <a:xfrm>
            <a:off x="1088136" y="6272784"/>
            <a:ext cx="6327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75" name="Google Shape;75;p14"/>
          <p:cNvSpPr txBox="1"/>
          <p:nvPr>
            <p:ph idx="12" type="sldNum"/>
          </p:nvPr>
        </p:nvSpPr>
        <p:spPr>
          <a:xfrm>
            <a:off x="11311128" y="6272784"/>
            <a:ext cx="640200" cy="365100"/>
          </a:xfrm>
          <a:prstGeom prst="rect">
            <a:avLst/>
          </a:prstGeom>
          <a:noFill/>
          <a:ln>
            <a:noFill/>
          </a:ln>
        </p:spPr>
        <p:txBody>
          <a:bodyPr anchorCtr="0" anchor="ctr" bIns="45700" lIns="91425" spcFirstLastPara="1" rIns="91425" wrap="square" tIns="45700">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sp>
        <p:nvSpPr>
          <p:cNvPr id="17" name="Google Shape;17;p3"/>
          <p:cNvSpPr/>
          <p:nvPr/>
        </p:nvSpPr>
        <p:spPr>
          <a:xfrm>
            <a:off x="782294" y="6769200"/>
            <a:ext cx="10627500" cy="888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8" name="Google Shape;18;p3"/>
          <p:cNvSpPr/>
          <p:nvPr/>
        </p:nvSpPr>
        <p:spPr>
          <a:xfrm>
            <a:off x="782294" y="0"/>
            <a:ext cx="10627500" cy="888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9" name="Google Shape;19;p3"/>
          <p:cNvSpPr txBox="1"/>
          <p:nvPr>
            <p:ph type="title"/>
          </p:nvPr>
        </p:nvSpPr>
        <p:spPr>
          <a:xfrm>
            <a:off x="679400" y="2561800"/>
            <a:ext cx="10833300" cy="1734300"/>
          </a:xfrm>
          <a:prstGeom prst="rect">
            <a:avLst/>
          </a:prstGeom>
        </p:spPr>
        <p:txBody>
          <a:bodyPr anchorCtr="0" anchor="ctr" bIns="121900" lIns="121900" spcFirstLastPara="1" rIns="121900" wrap="square" tIns="12190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20" name="Google Shape;20;p3"/>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sp>
        <p:nvSpPr>
          <p:cNvPr id="22" name="Google Shape;22;p4"/>
          <p:cNvSpPr/>
          <p:nvPr/>
        </p:nvSpPr>
        <p:spPr>
          <a:xfrm>
            <a:off x="-167" y="6727600"/>
            <a:ext cx="12192000" cy="130500"/>
          </a:xfrm>
          <a:prstGeom prst="rect">
            <a:avLst/>
          </a:prstGeom>
          <a:solidFill>
            <a:schemeClr val="accent6"/>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cxnSp>
        <p:nvCxnSpPr>
          <p:cNvPr id="23" name="Google Shape;23;p4"/>
          <p:cNvCxnSpPr/>
          <p:nvPr/>
        </p:nvCxnSpPr>
        <p:spPr>
          <a:xfrm>
            <a:off x="559233" y="1538926"/>
            <a:ext cx="513600" cy="0"/>
          </a:xfrm>
          <a:prstGeom prst="straightConnector1">
            <a:avLst/>
          </a:prstGeom>
          <a:noFill/>
          <a:ln cap="flat" cmpd="sng" w="28575">
            <a:solidFill>
              <a:schemeClr val="dk1"/>
            </a:solidFill>
            <a:prstDash val="solid"/>
            <a:round/>
            <a:headEnd len="sm" w="sm" type="none"/>
            <a:tailEnd len="sm" w="sm" type="none"/>
          </a:ln>
        </p:spPr>
      </p:cxnSp>
      <p:sp>
        <p:nvSpPr>
          <p:cNvPr id="24" name="Google Shape;24;p4"/>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lvl1pPr lvl="0">
              <a:spcBef>
                <a:spcPts val="0"/>
              </a:spcBef>
              <a:spcAft>
                <a:spcPts val="0"/>
              </a:spcAft>
              <a:buSzPts val="4300"/>
              <a:buNone/>
              <a:defRPr/>
            </a:lvl1pPr>
            <a:lvl2pPr lvl="1">
              <a:spcBef>
                <a:spcPts val="0"/>
              </a:spcBef>
              <a:spcAft>
                <a:spcPts val="0"/>
              </a:spcAft>
              <a:buSzPts val="4300"/>
              <a:buNone/>
              <a:defRPr/>
            </a:lvl2pPr>
            <a:lvl3pPr lvl="2">
              <a:spcBef>
                <a:spcPts val="0"/>
              </a:spcBef>
              <a:spcAft>
                <a:spcPts val="0"/>
              </a:spcAft>
              <a:buSzPts val="4300"/>
              <a:buNone/>
              <a:defRPr/>
            </a:lvl3pPr>
            <a:lvl4pPr lvl="3">
              <a:spcBef>
                <a:spcPts val="0"/>
              </a:spcBef>
              <a:spcAft>
                <a:spcPts val="0"/>
              </a:spcAft>
              <a:buSzPts val="4300"/>
              <a:buNone/>
              <a:defRPr/>
            </a:lvl4pPr>
            <a:lvl5pPr lvl="4">
              <a:spcBef>
                <a:spcPts val="0"/>
              </a:spcBef>
              <a:spcAft>
                <a:spcPts val="0"/>
              </a:spcAft>
              <a:buSzPts val="4300"/>
              <a:buNone/>
              <a:defRPr/>
            </a:lvl5pPr>
            <a:lvl6pPr lvl="5">
              <a:spcBef>
                <a:spcPts val="0"/>
              </a:spcBef>
              <a:spcAft>
                <a:spcPts val="0"/>
              </a:spcAft>
              <a:buSzPts val="4300"/>
              <a:buNone/>
              <a:defRPr/>
            </a:lvl6pPr>
            <a:lvl7pPr lvl="6">
              <a:spcBef>
                <a:spcPts val="0"/>
              </a:spcBef>
              <a:spcAft>
                <a:spcPts val="0"/>
              </a:spcAft>
              <a:buSzPts val="4300"/>
              <a:buNone/>
              <a:defRPr/>
            </a:lvl7pPr>
            <a:lvl8pPr lvl="7">
              <a:spcBef>
                <a:spcPts val="0"/>
              </a:spcBef>
              <a:spcAft>
                <a:spcPts val="0"/>
              </a:spcAft>
              <a:buSzPts val="4300"/>
              <a:buNone/>
              <a:defRPr/>
            </a:lvl8pPr>
            <a:lvl9pPr lvl="8">
              <a:spcBef>
                <a:spcPts val="0"/>
              </a:spcBef>
              <a:spcAft>
                <a:spcPts val="0"/>
              </a:spcAft>
              <a:buSzPts val="4300"/>
              <a:buNone/>
              <a:defRPr/>
            </a:lvl9pPr>
          </a:lstStyle>
          <a:p/>
        </p:txBody>
      </p:sp>
      <p:sp>
        <p:nvSpPr>
          <p:cNvPr id="25" name="Google Shape;25;p4"/>
          <p:cNvSpPr txBox="1"/>
          <p:nvPr>
            <p:ph idx="1" type="body"/>
          </p:nvPr>
        </p:nvSpPr>
        <p:spPr>
          <a:xfrm>
            <a:off x="415600" y="1890400"/>
            <a:ext cx="11360700" cy="4201200"/>
          </a:xfrm>
          <a:prstGeom prst="rect">
            <a:avLst/>
          </a:prstGeom>
        </p:spPr>
        <p:txBody>
          <a:bodyPr anchorCtr="0" anchor="t" bIns="121900" lIns="121900" spcFirstLastPara="1" rIns="121900" wrap="square" tIns="121900">
            <a:noAutofit/>
          </a:bodyPr>
          <a:lstStyle>
            <a:lvl1pPr indent="-381000" lvl="0" marL="457200">
              <a:spcBef>
                <a:spcPts val="0"/>
              </a:spcBef>
              <a:spcAft>
                <a:spcPts val="0"/>
              </a:spcAft>
              <a:buSzPts val="2400"/>
              <a:buChar char="●"/>
              <a:defRPr/>
            </a:lvl1pPr>
            <a:lvl2pPr indent="-349250" lvl="1" marL="914400">
              <a:spcBef>
                <a:spcPts val="2100"/>
              </a:spcBef>
              <a:spcAft>
                <a:spcPts val="0"/>
              </a:spcAft>
              <a:buSzPts val="1900"/>
              <a:buChar char="○"/>
              <a:defRPr/>
            </a:lvl2pPr>
            <a:lvl3pPr indent="-349250" lvl="2" marL="1371600">
              <a:spcBef>
                <a:spcPts val="2100"/>
              </a:spcBef>
              <a:spcAft>
                <a:spcPts val="0"/>
              </a:spcAft>
              <a:buSzPts val="1900"/>
              <a:buChar char="■"/>
              <a:defRPr/>
            </a:lvl3pPr>
            <a:lvl4pPr indent="-349250" lvl="3" marL="1828800">
              <a:spcBef>
                <a:spcPts val="2100"/>
              </a:spcBef>
              <a:spcAft>
                <a:spcPts val="0"/>
              </a:spcAft>
              <a:buSzPts val="1900"/>
              <a:buChar char="●"/>
              <a:defRPr/>
            </a:lvl4pPr>
            <a:lvl5pPr indent="-349250" lvl="4" marL="2286000">
              <a:spcBef>
                <a:spcPts val="2100"/>
              </a:spcBef>
              <a:spcAft>
                <a:spcPts val="0"/>
              </a:spcAft>
              <a:buSzPts val="1900"/>
              <a:buChar char="○"/>
              <a:defRPr/>
            </a:lvl5pPr>
            <a:lvl6pPr indent="-349250" lvl="5" marL="2743200">
              <a:spcBef>
                <a:spcPts val="2100"/>
              </a:spcBef>
              <a:spcAft>
                <a:spcPts val="0"/>
              </a:spcAft>
              <a:buSzPts val="1900"/>
              <a:buChar char="■"/>
              <a:defRPr/>
            </a:lvl6pPr>
            <a:lvl7pPr indent="-349250" lvl="6" marL="3200400">
              <a:spcBef>
                <a:spcPts val="2100"/>
              </a:spcBef>
              <a:spcAft>
                <a:spcPts val="0"/>
              </a:spcAft>
              <a:buSzPts val="1900"/>
              <a:buChar char="●"/>
              <a:defRPr/>
            </a:lvl7pPr>
            <a:lvl8pPr indent="-349250" lvl="7" marL="3657600">
              <a:spcBef>
                <a:spcPts val="2100"/>
              </a:spcBef>
              <a:spcAft>
                <a:spcPts val="0"/>
              </a:spcAft>
              <a:buSzPts val="1900"/>
              <a:buChar char="○"/>
              <a:defRPr/>
            </a:lvl8pPr>
            <a:lvl9pPr indent="-349250" lvl="8" marL="4114800">
              <a:spcBef>
                <a:spcPts val="2100"/>
              </a:spcBef>
              <a:spcAft>
                <a:spcPts val="2100"/>
              </a:spcAft>
              <a:buSzPts val="1900"/>
              <a:buChar char="■"/>
              <a:defRPr/>
            </a:lvl9pPr>
          </a:lstStyle>
          <a:p/>
        </p:txBody>
      </p:sp>
      <p:sp>
        <p:nvSpPr>
          <p:cNvPr id="26" name="Google Shape;26;p4"/>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7" name="Shape 27"/>
        <p:cNvGrpSpPr/>
        <p:nvPr/>
      </p:nvGrpSpPr>
      <p:grpSpPr>
        <a:xfrm>
          <a:off x="0" y="0"/>
          <a:ext cx="0" cy="0"/>
          <a:chOff x="0" y="0"/>
          <a:chExt cx="0" cy="0"/>
        </a:xfrm>
      </p:grpSpPr>
      <p:cxnSp>
        <p:nvCxnSpPr>
          <p:cNvPr id="28" name="Google Shape;28;p5"/>
          <p:cNvCxnSpPr/>
          <p:nvPr/>
        </p:nvCxnSpPr>
        <p:spPr>
          <a:xfrm>
            <a:off x="559233" y="1538926"/>
            <a:ext cx="513600" cy="0"/>
          </a:xfrm>
          <a:prstGeom prst="straightConnector1">
            <a:avLst/>
          </a:prstGeom>
          <a:noFill/>
          <a:ln cap="flat" cmpd="sng" w="28575">
            <a:solidFill>
              <a:schemeClr val="dk1"/>
            </a:solidFill>
            <a:prstDash val="solid"/>
            <a:round/>
            <a:headEnd len="sm" w="sm" type="none"/>
            <a:tailEnd len="sm" w="sm" type="none"/>
          </a:ln>
        </p:spPr>
      </p:cxnSp>
      <p:sp>
        <p:nvSpPr>
          <p:cNvPr id="29" name="Google Shape;29;p5"/>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lvl1pPr lvl="0">
              <a:spcBef>
                <a:spcPts val="0"/>
              </a:spcBef>
              <a:spcAft>
                <a:spcPts val="0"/>
              </a:spcAft>
              <a:buSzPts val="4300"/>
              <a:buNone/>
              <a:defRPr/>
            </a:lvl1pPr>
            <a:lvl2pPr lvl="1">
              <a:spcBef>
                <a:spcPts val="0"/>
              </a:spcBef>
              <a:spcAft>
                <a:spcPts val="0"/>
              </a:spcAft>
              <a:buSzPts val="4300"/>
              <a:buNone/>
              <a:defRPr/>
            </a:lvl2pPr>
            <a:lvl3pPr lvl="2">
              <a:spcBef>
                <a:spcPts val="0"/>
              </a:spcBef>
              <a:spcAft>
                <a:spcPts val="0"/>
              </a:spcAft>
              <a:buSzPts val="4300"/>
              <a:buNone/>
              <a:defRPr/>
            </a:lvl3pPr>
            <a:lvl4pPr lvl="3">
              <a:spcBef>
                <a:spcPts val="0"/>
              </a:spcBef>
              <a:spcAft>
                <a:spcPts val="0"/>
              </a:spcAft>
              <a:buSzPts val="4300"/>
              <a:buNone/>
              <a:defRPr/>
            </a:lvl4pPr>
            <a:lvl5pPr lvl="4">
              <a:spcBef>
                <a:spcPts val="0"/>
              </a:spcBef>
              <a:spcAft>
                <a:spcPts val="0"/>
              </a:spcAft>
              <a:buSzPts val="4300"/>
              <a:buNone/>
              <a:defRPr/>
            </a:lvl5pPr>
            <a:lvl6pPr lvl="5">
              <a:spcBef>
                <a:spcPts val="0"/>
              </a:spcBef>
              <a:spcAft>
                <a:spcPts val="0"/>
              </a:spcAft>
              <a:buSzPts val="4300"/>
              <a:buNone/>
              <a:defRPr/>
            </a:lvl6pPr>
            <a:lvl7pPr lvl="6">
              <a:spcBef>
                <a:spcPts val="0"/>
              </a:spcBef>
              <a:spcAft>
                <a:spcPts val="0"/>
              </a:spcAft>
              <a:buSzPts val="4300"/>
              <a:buNone/>
              <a:defRPr/>
            </a:lvl7pPr>
            <a:lvl8pPr lvl="7">
              <a:spcBef>
                <a:spcPts val="0"/>
              </a:spcBef>
              <a:spcAft>
                <a:spcPts val="0"/>
              </a:spcAft>
              <a:buSzPts val="4300"/>
              <a:buNone/>
              <a:defRPr/>
            </a:lvl8pPr>
            <a:lvl9pPr lvl="8">
              <a:spcBef>
                <a:spcPts val="0"/>
              </a:spcBef>
              <a:spcAft>
                <a:spcPts val="0"/>
              </a:spcAft>
              <a:buSzPts val="4300"/>
              <a:buNone/>
              <a:defRPr/>
            </a:lvl9pPr>
          </a:lstStyle>
          <a:p/>
        </p:txBody>
      </p:sp>
      <p:sp>
        <p:nvSpPr>
          <p:cNvPr id="30" name="Google Shape;30;p5"/>
          <p:cNvSpPr txBox="1"/>
          <p:nvPr>
            <p:ph idx="1" type="body"/>
          </p:nvPr>
        </p:nvSpPr>
        <p:spPr>
          <a:xfrm>
            <a:off x="415600" y="1890600"/>
            <a:ext cx="5333100" cy="4201200"/>
          </a:xfrm>
          <a:prstGeom prst="rect">
            <a:avLst/>
          </a:prstGeom>
        </p:spPr>
        <p:txBody>
          <a:bodyPr anchorCtr="0" anchor="t" bIns="121900" lIns="121900" spcFirstLastPara="1" rIns="121900" wrap="square" tIns="121900">
            <a:noAutofit/>
          </a:bodyPr>
          <a:lstStyle>
            <a:lvl1pPr indent="-349250" lvl="0" marL="457200">
              <a:spcBef>
                <a:spcPts val="0"/>
              </a:spcBef>
              <a:spcAft>
                <a:spcPts val="0"/>
              </a:spcAft>
              <a:buSzPts val="1900"/>
              <a:buChar char="●"/>
              <a:defRPr sz="19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31" name="Google Shape;31;p5"/>
          <p:cNvSpPr txBox="1"/>
          <p:nvPr>
            <p:ph idx="2" type="body"/>
          </p:nvPr>
        </p:nvSpPr>
        <p:spPr>
          <a:xfrm>
            <a:off x="6443200" y="1890600"/>
            <a:ext cx="5333100" cy="4201200"/>
          </a:xfrm>
          <a:prstGeom prst="rect">
            <a:avLst/>
          </a:prstGeom>
        </p:spPr>
        <p:txBody>
          <a:bodyPr anchorCtr="0" anchor="t" bIns="121900" lIns="121900" spcFirstLastPara="1" rIns="121900" wrap="square" tIns="121900">
            <a:noAutofit/>
          </a:bodyPr>
          <a:lstStyle>
            <a:lvl1pPr indent="-349250" lvl="0" marL="457200">
              <a:spcBef>
                <a:spcPts val="0"/>
              </a:spcBef>
              <a:spcAft>
                <a:spcPts val="0"/>
              </a:spcAft>
              <a:buSzPts val="1900"/>
              <a:buChar char="●"/>
              <a:defRPr sz="19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32" name="Google Shape;32;p5"/>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3" name="Shape 33"/>
        <p:cNvGrpSpPr/>
        <p:nvPr/>
      </p:nvGrpSpPr>
      <p:grpSpPr>
        <a:xfrm>
          <a:off x="0" y="0"/>
          <a:ext cx="0" cy="0"/>
          <a:chOff x="0" y="0"/>
          <a:chExt cx="0" cy="0"/>
        </a:xfrm>
      </p:grpSpPr>
      <p:sp>
        <p:nvSpPr>
          <p:cNvPr id="34" name="Google Shape;34;p6"/>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lvl1pPr lvl="0">
              <a:spcBef>
                <a:spcPts val="0"/>
              </a:spcBef>
              <a:spcAft>
                <a:spcPts val="0"/>
              </a:spcAft>
              <a:buSzPts val="4300"/>
              <a:buNone/>
              <a:defRPr/>
            </a:lvl1pPr>
            <a:lvl2pPr lvl="1">
              <a:spcBef>
                <a:spcPts val="0"/>
              </a:spcBef>
              <a:spcAft>
                <a:spcPts val="0"/>
              </a:spcAft>
              <a:buSzPts val="4300"/>
              <a:buNone/>
              <a:defRPr/>
            </a:lvl2pPr>
            <a:lvl3pPr lvl="2">
              <a:spcBef>
                <a:spcPts val="0"/>
              </a:spcBef>
              <a:spcAft>
                <a:spcPts val="0"/>
              </a:spcAft>
              <a:buSzPts val="4300"/>
              <a:buNone/>
              <a:defRPr/>
            </a:lvl3pPr>
            <a:lvl4pPr lvl="3">
              <a:spcBef>
                <a:spcPts val="0"/>
              </a:spcBef>
              <a:spcAft>
                <a:spcPts val="0"/>
              </a:spcAft>
              <a:buSzPts val="4300"/>
              <a:buNone/>
              <a:defRPr/>
            </a:lvl4pPr>
            <a:lvl5pPr lvl="4">
              <a:spcBef>
                <a:spcPts val="0"/>
              </a:spcBef>
              <a:spcAft>
                <a:spcPts val="0"/>
              </a:spcAft>
              <a:buSzPts val="4300"/>
              <a:buNone/>
              <a:defRPr/>
            </a:lvl5pPr>
            <a:lvl6pPr lvl="5">
              <a:spcBef>
                <a:spcPts val="0"/>
              </a:spcBef>
              <a:spcAft>
                <a:spcPts val="0"/>
              </a:spcAft>
              <a:buSzPts val="4300"/>
              <a:buNone/>
              <a:defRPr/>
            </a:lvl6pPr>
            <a:lvl7pPr lvl="6">
              <a:spcBef>
                <a:spcPts val="0"/>
              </a:spcBef>
              <a:spcAft>
                <a:spcPts val="0"/>
              </a:spcAft>
              <a:buSzPts val="4300"/>
              <a:buNone/>
              <a:defRPr/>
            </a:lvl7pPr>
            <a:lvl8pPr lvl="7">
              <a:spcBef>
                <a:spcPts val="0"/>
              </a:spcBef>
              <a:spcAft>
                <a:spcPts val="0"/>
              </a:spcAft>
              <a:buSzPts val="4300"/>
              <a:buNone/>
              <a:defRPr/>
            </a:lvl8pPr>
            <a:lvl9pPr lvl="8">
              <a:spcBef>
                <a:spcPts val="0"/>
              </a:spcBef>
              <a:spcAft>
                <a:spcPts val="0"/>
              </a:spcAft>
              <a:buSzPts val="4300"/>
              <a:buNone/>
              <a:defRPr/>
            </a:lvl9pPr>
          </a:lstStyle>
          <a:p/>
        </p:txBody>
      </p:sp>
      <p:sp>
        <p:nvSpPr>
          <p:cNvPr id="35" name="Google Shape;35;p6"/>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cxnSp>
        <p:nvCxnSpPr>
          <p:cNvPr id="37" name="Google Shape;37;p7"/>
          <p:cNvCxnSpPr/>
          <p:nvPr/>
        </p:nvCxnSpPr>
        <p:spPr>
          <a:xfrm>
            <a:off x="548058" y="1890363"/>
            <a:ext cx="513600" cy="0"/>
          </a:xfrm>
          <a:prstGeom prst="straightConnector1">
            <a:avLst/>
          </a:prstGeom>
          <a:noFill/>
          <a:ln cap="flat" cmpd="sng" w="28575">
            <a:solidFill>
              <a:schemeClr val="dk1"/>
            </a:solidFill>
            <a:prstDash val="solid"/>
            <a:round/>
            <a:headEnd len="sm" w="sm" type="none"/>
            <a:tailEnd len="sm" w="sm" type="none"/>
          </a:ln>
        </p:spPr>
      </p:cxnSp>
      <p:sp>
        <p:nvSpPr>
          <p:cNvPr id="38" name="Google Shape;38;p7"/>
          <p:cNvSpPr txBox="1"/>
          <p:nvPr>
            <p:ph type="title"/>
          </p:nvPr>
        </p:nvSpPr>
        <p:spPr>
          <a:xfrm>
            <a:off x="415600" y="740800"/>
            <a:ext cx="3744000" cy="1007700"/>
          </a:xfrm>
          <a:prstGeom prst="rect">
            <a:avLst/>
          </a:prstGeom>
        </p:spPr>
        <p:txBody>
          <a:bodyPr anchorCtr="0" anchor="b" bIns="121900" lIns="121900" spcFirstLastPara="1" rIns="121900" wrap="square" tIns="121900">
            <a:noAutofit/>
          </a:bodyPr>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p:txBody>
      </p:sp>
      <p:sp>
        <p:nvSpPr>
          <p:cNvPr id="39" name="Google Shape;39;p7"/>
          <p:cNvSpPr txBox="1"/>
          <p:nvPr>
            <p:ph idx="1" type="body"/>
          </p:nvPr>
        </p:nvSpPr>
        <p:spPr>
          <a:xfrm>
            <a:off x="415600" y="2187133"/>
            <a:ext cx="3744000" cy="3905100"/>
          </a:xfrm>
          <a:prstGeom prst="rect">
            <a:avLst/>
          </a:prstGeom>
        </p:spPr>
        <p:txBody>
          <a:bodyPr anchorCtr="0" anchor="t" bIns="121900" lIns="121900" spcFirstLastPara="1" rIns="121900" wrap="square" tIns="121900">
            <a:noAutofit/>
          </a:bodyPr>
          <a:lstStyle>
            <a:lvl1pPr indent="-330200" lvl="0" marL="457200">
              <a:spcBef>
                <a:spcPts val="0"/>
              </a:spcBef>
              <a:spcAft>
                <a:spcPts val="0"/>
              </a:spcAft>
              <a:buSzPts val="1600"/>
              <a:buChar char="●"/>
              <a:defRPr sz="16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40" name="Google Shape;40;p7"/>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 name="Shape 41"/>
        <p:cNvGrpSpPr/>
        <p:nvPr/>
      </p:nvGrpSpPr>
      <p:grpSpPr>
        <a:xfrm>
          <a:off x="0" y="0"/>
          <a:ext cx="0" cy="0"/>
          <a:chOff x="0" y="0"/>
          <a:chExt cx="0" cy="0"/>
        </a:xfrm>
      </p:grpSpPr>
      <p:sp>
        <p:nvSpPr>
          <p:cNvPr id="42" name="Google Shape;42;p8"/>
          <p:cNvSpPr/>
          <p:nvPr/>
        </p:nvSpPr>
        <p:spPr>
          <a:xfrm>
            <a:off x="782294" y="0"/>
            <a:ext cx="10627500" cy="888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3" name="Google Shape;43;p8"/>
          <p:cNvSpPr/>
          <p:nvPr/>
        </p:nvSpPr>
        <p:spPr>
          <a:xfrm>
            <a:off x="782294" y="6769200"/>
            <a:ext cx="10627500" cy="88800"/>
          </a:xfrm>
          <a:prstGeom prst="rect">
            <a:avLst/>
          </a:prstGeom>
          <a:solidFill>
            <a:schemeClr val="accent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 name="Google Shape;44;p8"/>
          <p:cNvSpPr txBox="1"/>
          <p:nvPr>
            <p:ph type="title"/>
          </p:nvPr>
        </p:nvSpPr>
        <p:spPr>
          <a:xfrm>
            <a:off x="653667" y="701800"/>
            <a:ext cx="7491600" cy="5454300"/>
          </a:xfrm>
          <a:prstGeom prst="rect">
            <a:avLst/>
          </a:prstGeom>
        </p:spPr>
        <p:txBody>
          <a:bodyPr anchorCtr="0" anchor="ctr" bIns="121900" lIns="121900" spcFirstLastPara="1" rIns="121900" wrap="square" tIns="121900">
            <a:noAutofit/>
          </a:bodyPr>
          <a:lstStyle>
            <a:lvl1pPr lvl="0">
              <a:spcBef>
                <a:spcPts val="0"/>
              </a:spcBef>
              <a:spcAft>
                <a:spcPts val="0"/>
              </a:spcAft>
              <a:buSzPts val="5600"/>
              <a:buNone/>
              <a:defRPr sz="5600"/>
            </a:lvl1pPr>
            <a:lvl2pPr lvl="1">
              <a:spcBef>
                <a:spcPts val="0"/>
              </a:spcBef>
              <a:spcAft>
                <a:spcPts val="0"/>
              </a:spcAft>
              <a:buSzPts val="5600"/>
              <a:buNone/>
              <a:defRPr sz="5600"/>
            </a:lvl2pPr>
            <a:lvl3pPr lvl="2">
              <a:spcBef>
                <a:spcPts val="0"/>
              </a:spcBef>
              <a:spcAft>
                <a:spcPts val="0"/>
              </a:spcAft>
              <a:buSzPts val="5600"/>
              <a:buNone/>
              <a:defRPr sz="5600"/>
            </a:lvl3pPr>
            <a:lvl4pPr lvl="3">
              <a:spcBef>
                <a:spcPts val="0"/>
              </a:spcBef>
              <a:spcAft>
                <a:spcPts val="0"/>
              </a:spcAft>
              <a:buSzPts val="5600"/>
              <a:buNone/>
              <a:defRPr sz="5600"/>
            </a:lvl4pPr>
            <a:lvl5pPr lvl="4">
              <a:spcBef>
                <a:spcPts val="0"/>
              </a:spcBef>
              <a:spcAft>
                <a:spcPts val="0"/>
              </a:spcAft>
              <a:buSzPts val="5600"/>
              <a:buNone/>
              <a:defRPr sz="5600"/>
            </a:lvl5pPr>
            <a:lvl6pPr lvl="5">
              <a:spcBef>
                <a:spcPts val="0"/>
              </a:spcBef>
              <a:spcAft>
                <a:spcPts val="0"/>
              </a:spcAft>
              <a:buSzPts val="5600"/>
              <a:buNone/>
              <a:defRPr sz="5600"/>
            </a:lvl6pPr>
            <a:lvl7pPr lvl="6">
              <a:spcBef>
                <a:spcPts val="0"/>
              </a:spcBef>
              <a:spcAft>
                <a:spcPts val="0"/>
              </a:spcAft>
              <a:buSzPts val="5600"/>
              <a:buNone/>
              <a:defRPr sz="5600"/>
            </a:lvl7pPr>
            <a:lvl8pPr lvl="7">
              <a:spcBef>
                <a:spcPts val="0"/>
              </a:spcBef>
              <a:spcAft>
                <a:spcPts val="0"/>
              </a:spcAft>
              <a:buSzPts val="5600"/>
              <a:buNone/>
              <a:defRPr sz="5600"/>
            </a:lvl8pPr>
            <a:lvl9pPr lvl="8">
              <a:spcBef>
                <a:spcPts val="0"/>
              </a:spcBef>
              <a:spcAft>
                <a:spcPts val="0"/>
              </a:spcAft>
              <a:buSzPts val="5600"/>
              <a:buNone/>
              <a:defRPr sz="5600"/>
            </a:lvl9pPr>
          </a:lstStyle>
          <a:p/>
        </p:txBody>
      </p:sp>
      <p:sp>
        <p:nvSpPr>
          <p:cNvPr id="45" name="Google Shape;45;p8"/>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6" name="Shape 46"/>
        <p:cNvGrpSpPr/>
        <p:nvPr/>
      </p:nvGrpSpPr>
      <p:grpSpPr>
        <a:xfrm>
          <a:off x="0" y="0"/>
          <a:ext cx="0" cy="0"/>
          <a:chOff x="0" y="0"/>
          <a:chExt cx="0" cy="0"/>
        </a:xfrm>
      </p:grpSpPr>
      <p:sp>
        <p:nvSpPr>
          <p:cNvPr id="47" name="Google Shape;47;p9"/>
          <p:cNvSpPr/>
          <p:nvPr/>
        </p:nvSpPr>
        <p:spPr>
          <a:xfrm>
            <a:off x="6096000" y="-133"/>
            <a:ext cx="6096000" cy="6858000"/>
          </a:xfrm>
          <a:prstGeom prst="rect">
            <a:avLst/>
          </a:prstGeom>
          <a:solidFill>
            <a:schemeClr val="dk1"/>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cxnSp>
        <p:nvCxnSpPr>
          <p:cNvPr id="48" name="Google Shape;48;p9"/>
          <p:cNvCxnSpPr/>
          <p:nvPr/>
        </p:nvCxnSpPr>
        <p:spPr>
          <a:xfrm>
            <a:off x="6706233" y="5994000"/>
            <a:ext cx="624300" cy="0"/>
          </a:xfrm>
          <a:prstGeom prst="straightConnector1">
            <a:avLst/>
          </a:prstGeom>
          <a:noFill/>
          <a:ln cap="flat" cmpd="sng" w="19050">
            <a:solidFill>
              <a:schemeClr val="lt1"/>
            </a:solidFill>
            <a:prstDash val="solid"/>
            <a:round/>
            <a:headEnd len="sm" w="sm" type="none"/>
            <a:tailEnd len="sm" w="sm" type="none"/>
          </a:ln>
        </p:spPr>
      </p:cxnSp>
      <p:sp>
        <p:nvSpPr>
          <p:cNvPr id="49" name="Google Shape;49;p9"/>
          <p:cNvSpPr txBox="1"/>
          <p:nvPr>
            <p:ph type="title"/>
          </p:nvPr>
        </p:nvSpPr>
        <p:spPr>
          <a:xfrm>
            <a:off x="354000" y="1446167"/>
            <a:ext cx="5393700" cy="2276100"/>
          </a:xfrm>
          <a:prstGeom prst="rect">
            <a:avLst/>
          </a:prstGeom>
        </p:spPr>
        <p:txBody>
          <a:bodyPr anchorCtr="0" anchor="b" bIns="121900" lIns="121900" spcFirstLastPara="1" rIns="121900" wrap="square" tIns="121900">
            <a:noAutofit/>
          </a:bodyPr>
          <a:lstStyle>
            <a:lvl1pPr lvl="0" algn="ctr">
              <a:spcBef>
                <a:spcPts val="0"/>
              </a:spcBef>
              <a:spcAft>
                <a:spcPts val="0"/>
              </a:spcAft>
              <a:buSzPts val="5600"/>
              <a:buNone/>
              <a:defRPr sz="5600"/>
            </a:lvl1pPr>
            <a:lvl2pPr lvl="1" algn="ctr">
              <a:spcBef>
                <a:spcPts val="0"/>
              </a:spcBef>
              <a:spcAft>
                <a:spcPts val="0"/>
              </a:spcAft>
              <a:buSzPts val="5600"/>
              <a:buNone/>
              <a:defRPr sz="5600"/>
            </a:lvl2pPr>
            <a:lvl3pPr lvl="2" algn="ctr">
              <a:spcBef>
                <a:spcPts val="0"/>
              </a:spcBef>
              <a:spcAft>
                <a:spcPts val="0"/>
              </a:spcAft>
              <a:buSzPts val="5600"/>
              <a:buNone/>
              <a:defRPr sz="5600"/>
            </a:lvl3pPr>
            <a:lvl4pPr lvl="3" algn="ctr">
              <a:spcBef>
                <a:spcPts val="0"/>
              </a:spcBef>
              <a:spcAft>
                <a:spcPts val="0"/>
              </a:spcAft>
              <a:buSzPts val="5600"/>
              <a:buNone/>
              <a:defRPr sz="5600"/>
            </a:lvl4pPr>
            <a:lvl5pPr lvl="4" algn="ctr">
              <a:spcBef>
                <a:spcPts val="0"/>
              </a:spcBef>
              <a:spcAft>
                <a:spcPts val="0"/>
              </a:spcAft>
              <a:buSzPts val="5600"/>
              <a:buNone/>
              <a:defRPr sz="5600"/>
            </a:lvl5pPr>
            <a:lvl6pPr lvl="5" algn="ctr">
              <a:spcBef>
                <a:spcPts val="0"/>
              </a:spcBef>
              <a:spcAft>
                <a:spcPts val="0"/>
              </a:spcAft>
              <a:buSzPts val="5600"/>
              <a:buNone/>
              <a:defRPr sz="5600"/>
            </a:lvl6pPr>
            <a:lvl7pPr lvl="6" algn="ctr">
              <a:spcBef>
                <a:spcPts val="0"/>
              </a:spcBef>
              <a:spcAft>
                <a:spcPts val="0"/>
              </a:spcAft>
              <a:buSzPts val="5600"/>
              <a:buNone/>
              <a:defRPr sz="5600"/>
            </a:lvl7pPr>
            <a:lvl8pPr lvl="7" algn="ctr">
              <a:spcBef>
                <a:spcPts val="0"/>
              </a:spcBef>
              <a:spcAft>
                <a:spcPts val="0"/>
              </a:spcAft>
              <a:buSzPts val="5600"/>
              <a:buNone/>
              <a:defRPr sz="5600"/>
            </a:lvl8pPr>
            <a:lvl9pPr lvl="8" algn="ctr">
              <a:spcBef>
                <a:spcPts val="0"/>
              </a:spcBef>
              <a:spcAft>
                <a:spcPts val="0"/>
              </a:spcAft>
              <a:buSzPts val="5600"/>
              <a:buNone/>
              <a:defRPr sz="5600"/>
            </a:lvl9pPr>
          </a:lstStyle>
          <a:p/>
        </p:txBody>
      </p:sp>
      <p:sp>
        <p:nvSpPr>
          <p:cNvPr id="50" name="Google Shape;50;p9"/>
          <p:cNvSpPr txBox="1"/>
          <p:nvPr>
            <p:ph idx="1" type="subTitle"/>
          </p:nvPr>
        </p:nvSpPr>
        <p:spPr>
          <a:xfrm>
            <a:off x="354000" y="3793600"/>
            <a:ext cx="5393700" cy="1895700"/>
          </a:xfrm>
          <a:prstGeom prst="rect">
            <a:avLst/>
          </a:prstGeom>
        </p:spPr>
        <p:txBody>
          <a:bodyPr anchorCtr="0" anchor="t" bIns="121900" lIns="121900" spcFirstLastPara="1" rIns="121900" wrap="square" tIns="121900">
            <a:noAutofit/>
          </a:bodyPr>
          <a:lstStyle>
            <a:lvl1pPr lvl="0" algn="ctr">
              <a:lnSpc>
                <a:spcPct val="100000"/>
              </a:lnSpc>
              <a:spcBef>
                <a:spcPts val="0"/>
              </a:spcBef>
              <a:spcAft>
                <a:spcPts val="0"/>
              </a:spcAft>
              <a:buClr>
                <a:schemeClr val="accent6"/>
              </a:buClr>
              <a:buSzPts val="2800"/>
              <a:buNone/>
              <a:defRPr sz="2800">
                <a:solidFill>
                  <a:schemeClr val="accent6"/>
                </a:solidFill>
              </a:defRPr>
            </a:lvl1pPr>
            <a:lvl2pPr lvl="1" algn="ctr">
              <a:lnSpc>
                <a:spcPct val="100000"/>
              </a:lnSpc>
              <a:spcBef>
                <a:spcPts val="0"/>
              </a:spcBef>
              <a:spcAft>
                <a:spcPts val="0"/>
              </a:spcAft>
              <a:buClr>
                <a:schemeClr val="accent6"/>
              </a:buClr>
              <a:buSzPts val="2800"/>
              <a:buNone/>
              <a:defRPr sz="2800">
                <a:solidFill>
                  <a:schemeClr val="accent6"/>
                </a:solidFill>
              </a:defRPr>
            </a:lvl2pPr>
            <a:lvl3pPr lvl="2" algn="ctr">
              <a:lnSpc>
                <a:spcPct val="100000"/>
              </a:lnSpc>
              <a:spcBef>
                <a:spcPts val="0"/>
              </a:spcBef>
              <a:spcAft>
                <a:spcPts val="0"/>
              </a:spcAft>
              <a:buClr>
                <a:schemeClr val="accent6"/>
              </a:buClr>
              <a:buSzPts val="2800"/>
              <a:buNone/>
              <a:defRPr sz="2800">
                <a:solidFill>
                  <a:schemeClr val="accent6"/>
                </a:solidFill>
              </a:defRPr>
            </a:lvl3pPr>
            <a:lvl4pPr lvl="3" algn="ctr">
              <a:lnSpc>
                <a:spcPct val="100000"/>
              </a:lnSpc>
              <a:spcBef>
                <a:spcPts val="0"/>
              </a:spcBef>
              <a:spcAft>
                <a:spcPts val="0"/>
              </a:spcAft>
              <a:buClr>
                <a:schemeClr val="accent6"/>
              </a:buClr>
              <a:buSzPts val="2800"/>
              <a:buNone/>
              <a:defRPr sz="2800">
                <a:solidFill>
                  <a:schemeClr val="accent6"/>
                </a:solidFill>
              </a:defRPr>
            </a:lvl4pPr>
            <a:lvl5pPr lvl="4" algn="ctr">
              <a:lnSpc>
                <a:spcPct val="100000"/>
              </a:lnSpc>
              <a:spcBef>
                <a:spcPts val="0"/>
              </a:spcBef>
              <a:spcAft>
                <a:spcPts val="0"/>
              </a:spcAft>
              <a:buClr>
                <a:schemeClr val="accent6"/>
              </a:buClr>
              <a:buSzPts val="2800"/>
              <a:buNone/>
              <a:defRPr sz="2800">
                <a:solidFill>
                  <a:schemeClr val="accent6"/>
                </a:solidFill>
              </a:defRPr>
            </a:lvl5pPr>
            <a:lvl6pPr lvl="5" algn="ctr">
              <a:lnSpc>
                <a:spcPct val="100000"/>
              </a:lnSpc>
              <a:spcBef>
                <a:spcPts val="0"/>
              </a:spcBef>
              <a:spcAft>
                <a:spcPts val="0"/>
              </a:spcAft>
              <a:buClr>
                <a:schemeClr val="accent6"/>
              </a:buClr>
              <a:buSzPts val="2800"/>
              <a:buNone/>
              <a:defRPr sz="2800">
                <a:solidFill>
                  <a:schemeClr val="accent6"/>
                </a:solidFill>
              </a:defRPr>
            </a:lvl6pPr>
            <a:lvl7pPr lvl="6" algn="ctr">
              <a:lnSpc>
                <a:spcPct val="100000"/>
              </a:lnSpc>
              <a:spcBef>
                <a:spcPts val="0"/>
              </a:spcBef>
              <a:spcAft>
                <a:spcPts val="0"/>
              </a:spcAft>
              <a:buClr>
                <a:schemeClr val="accent6"/>
              </a:buClr>
              <a:buSzPts val="2800"/>
              <a:buNone/>
              <a:defRPr sz="2800">
                <a:solidFill>
                  <a:schemeClr val="accent6"/>
                </a:solidFill>
              </a:defRPr>
            </a:lvl7pPr>
            <a:lvl8pPr lvl="7" algn="ctr">
              <a:lnSpc>
                <a:spcPct val="100000"/>
              </a:lnSpc>
              <a:spcBef>
                <a:spcPts val="0"/>
              </a:spcBef>
              <a:spcAft>
                <a:spcPts val="0"/>
              </a:spcAft>
              <a:buClr>
                <a:schemeClr val="accent6"/>
              </a:buClr>
              <a:buSzPts val="2800"/>
              <a:buNone/>
              <a:defRPr sz="2800">
                <a:solidFill>
                  <a:schemeClr val="accent6"/>
                </a:solidFill>
              </a:defRPr>
            </a:lvl8pPr>
            <a:lvl9pPr lvl="8" algn="ctr">
              <a:lnSpc>
                <a:spcPct val="100000"/>
              </a:lnSpc>
              <a:spcBef>
                <a:spcPts val="0"/>
              </a:spcBef>
              <a:spcAft>
                <a:spcPts val="0"/>
              </a:spcAft>
              <a:buClr>
                <a:schemeClr val="accent6"/>
              </a:buClr>
              <a:buSzPts val="2800"/>
              <a:buNone/>
              <a:defRPr sz="2800">
                <a:solidFill>
                  <a:schemeClr val="accent6"/>
                </a:solidFill>
              </a:defRPr>
            </a:lvl9pPr>
          </a:lstStyle>
          <a:p/>
        </p:txBody>
      </p:sp>
      <p:sp>
        <p:nvSpPr>
          <p:cNvPr id="51" name="Google Shape;51;p9"/>
          <p:cNvSpPr txBox="1"/>
          <p:nvPr>
            <p:ph idx="2" type="body"/>
          </p:nvPr>
        </p:nvSpPr>
        <p:spPr>
          <a:xfrm>
            <a:off x="6586000" y="965600"/>
            <a:ext cx="5115900" cy="4926900"/>
          </a:xfrm>
          <a:prstGeom prst="rect">
            <a:avLst/>
          </a:prstGeom>
        </p:spPr>
        <p:txBody>
          <a:bodyPr anchorCtr="0" anchor="ctr" bIns="121900" lIns="121900" spcFirstLastPara="1" rIns="121900" wrap="square" tIns="121900">
            <a:noAutofit/>
          </a:bodyPr>
          <a:lstStyle>
            <a:lvl1pPr indent="-381000" lvl="0" marL="457200">
              <a:spcBef>
                <a:spcPts val="0"/>
              </a:spcBef>
              <a:spcAft>
                <a:spcPts val="0"/>
              </a:spcAft>
              <a:buClr>
                <a:schemeClr val="accent1"/>
              </a:buClr>
              <a:buSzPts val="2400"/>
              <a:buChar char="●"/>
              <a:defRPr>
                <a:solidFill>
                  <a:schemeClr val="accent1"/>
                </a:solidFill>
              </a:defRPr>
            </a:lvl1pPr>
            <a:lvl2pPr indent="-349250" lvl="1" marL="914400">
              <a:spcBef>
                <a:spcPts val="2100"/>
              </a:spcBef>
              <a:spcAft>
                <a:spcPts val="0"/>
              </a:spcAft>
              <a:buClr>
                <a:schemeClr val="accent1"/>
              </a:buClr>
              <a:buSzPts val="1900"/>
              <a:buChar char="○"/>
              <a:defRPr>
                <a:solidFill>
                  <a:schemeClr val="accent1"/>
                </a:solidFill>
              </a:defRPr>
            </a:lvl2pPr>
            <a:lvl3pPr indent="-349250" lvl="2" marL="1371600">
              <a:spcBef>
                <a:spcPts val="2100"/>
              </a:spcBef>
              <a:spcAft>
                <a:spcPts val="0"/>
              </a:spcAft>
              <a:buClr>
                <a:schemeClr val="accent1"/>
              </a:buClr>
              <a:buSzPts val="1900"/>
              <a:buChar char="■"/>
              <a:defRPr>
                <a:solidFill>
                  <a:schemeClr val="accent1"/>
                </a:solidFill>
              </a:defRPr>
            </a:lvl3pPr>
            <a:lvl4pPr indent="-349250" lvl="3" marL="1828800">
              <a:spcBef>
                <a:spcPts val="2100"/>
              </a:spcBef>
              <a:spcAft>
                <a:spcPts val="0"/>
              </a:spcAft>
              <a:buClr>
                <a:schemeClr val="accent1"/>
              </a:buClr>
              <a:buSzPts val="1900"/>
              <a:buChar char="●"/>
              <a:defRPr>
                <a:solidFill>
                  <a:schemeClr val="accent1"/>
                </a:solidFill>
              </a:defRPr>
            </a:lvl4pPr>
            <a:lvl5pPr indent="-349250" lvl="4" marL="2286000">
              <a:spcBef>
                <a:spcPts val="2100"/>
              </a:spcBef>
              <a:spcAft>
                <a:spcPts val="0"/>
              </a:spcAft>
              <a:buClr>
                <a:schemeClr val="accent1"/>
              </a:buClr>
              <a:buSzPts val="1900"/>
              <a:buChar char="○"/>
              <a:defRPr>
                <a:solidFill>
                  <a:schemeClr val="accent1"/>
                </a:solidFill>
              </a:defRPr>
            </a:lvl5pPr>
            <a:lvl6pPr indent="-349250" lvl="5" marL="2743200">
              <a:spcBef>
                <a:spcPts val="2100"/>
              </a:spcBef>
              <a:spcAft>
                <a:spcPts val="0"/>
              </a:spcAft>
              <a:buClr>
                <a:schemeClr val="accent1"/>
              </a:buClr>
              <a:buSzPts val="1900"/>
              <a:buChar char="■"/>
              <a:defRPr>
                <a:solidFill>
                  <a:schemeClr val="accent1"/>
                </a:solidFill>
              </a:defRPr>
            </a:lvl6pPr>
            <a:lvl7pPr indent="-349250" lvl="6" marL="3200400">
              <a:spcBef>
                <a:spcPts val="2100"/>
              </a:spcBef>
              <a:spcAft>
                <a:spcPts val="0"/>
              </a:spcAft>
              <a:buClr>
                <a:schemeClr val="accent1"/>
              </a:buClr>
              <a:buSzPts val="1900"/>
              <a:buChar char="●"/>
              <a:defRPr>
                <a:solidFill>
                  <a:schemeClr val="accent1"/>
                </a:solidFill>
              </a:defRPr>
            </a:lvl7pPr>
            <a:lvl8pPr indent="-349250" lvl="7" marL="3657600">
              <a:spcBef>
                <a:spcPts val="2100"/>
              </a:spcBef>
              <a:spcAft>
                <a:spcPts val="0"/>
              </a:spcAft>
              <a:buClr>
                <a:schemeClr val="accent1"/>
              </a:buClr>
              <a:buSzPts val="1900"/>
              <a:buChar char="○"/>
              <a:defRPr>
                <a:solidFill>
                  <a:schemeClr val="accent1"/>
                </a:solidFill>
              </a:defRPr>
            </a:lvl8pPr>
            <a:lvl9pPr indent="-349250" lvl="8" marL="4114800">
              <a:spcBef>
                <a:spcPts val="2100"/>
              </a:spcBef>
              <a:spcAft>
                <a:spcPts val="2100"/>
              </a:spcAft>
              <a:buClr>
                <a:schemeClr val="accent1"/>
              </a:buClr>
              <a:buSzPts val="1900"/>
              <a:buChar char="■"/>
              <a:defRPr>
                <a:solidFill>
                  <a:schemeClr val="accent1"/>
                </a:solidFill>
              </a:defRPr>
            </a:lvl9pPr>
          </a:lstStyle>
          <a:p/>
        </p:txBody>
      </p:sp>
      <p:sp>
        <p:nvSpPr>
          <p:cNvPr id="52" name="Google Shape;52;p9"/>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3" name="Shape 53"/>
        <p:cNvGrpSpPr/>
        <p:nvPr/>
      </p:nvGrpSpPr>
      <p:grpSpPr>
        <a:xfrm>
          <a:off x="0" y="0"/>
          <a:ext cx="0" cy="0"/>
          <a:chOff x="0" y="0"/>
          <a:chExt cx="0" cy="0"/>
        </a:xfrm>
      </p:grpSpPr>
      <p:sp>
        <p:nvSpPr>
          <p:cNvPr id="54" name="Google Shape;54;p10"/>
          <p:cNvSpPr txBox="1"/>
          <p:nvPr>
            <p:ph idx="1" type="body"/>
          </p:nvPr>
        </p:nvSpPr>
        <p:spPr>
          <a:xfrm>
            <a:off x="426000" y="5640767"/>
            <a:ext cx="7998300" cy="798300"/>
          </a:xfrm>
          <a:prstGeom prst="rect">
            <a:avLst/>
          </a:prstGeom>
        </p:spPr>
        <p:txBody>
          <a:bodyPr anchorCtr="0" anchor="ctr" bIns="121900" lIns="121900" spcFirstLastPara="1" rIns="121900" wrap="square" tIns="121900">
            <a:noAutofit/>
          </a:bodyPr>
          <a:lstStyle>
            <a:lvl1pPr indent="-228600" lvl="0" marL="457200">
              <a:lnSpc>
                <a:spcPct val="100000"/>
              </a:lnSpc>
              <a:spcBef>
                <a:spcPts val="0"/>
              </a:spcBef>
              <a:spcAft>
                <a:spcPts val="0"/>
              </a:spcAft>
              <a:buSzPts val="2400"/>
              <a:buNone/>
              <a:defRPr/>
            </a:lvl1pPr>
          </a:lstStyle>
          <a:p/>
        </p:txBody>
      </p:sp>
      <p:sp>
        <p:nvSpPr>
          <p:cNvPr id="55" name="Google Shape;55;p10"/>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blue-go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15600" y="496967"/>
            <a:ext cx="11360700" cy="860100"/>
          </a:xfrm>
          <a:prstGeom prst="rect">
            <a:avLst/>
          </a:prstGeom>
          <a:noFill/>
          <a:ln>
            <a:noFill/>
          </a:ln>
        </p:spPr>
        <p:txBody>
          <a:bodyPr anchorCtr="0" anchor="t" bIns="121900" lIns="121900" spcFirstLastPara="1" rIns="121900" wrap="square" tIns="121900">
            <a:noAutofit/>
          </a:bodyPr>
          <a:lstStyle>
            <a:lvl1pPr lvl="0">
              <a:spcBef>
                <a:spcPts val="0"/>
              </a:spcBef>
              <a:spcAft>
                <a:spcPts val="0"/>
              </a:spcAft>
              <a:buClr>
                <a:schemeClr val="dk1"/>
              </a:buClr>
              <a:buSzPts val="4300"/>
              <a:buFont typeface="Playfair Display"/>
              <a:buNone/>
              <a:defRPr b="1" sz="4300">
                <a:solidFill>
                  <a:schemeClr val="dk1"/>
                </a:solidFill>
                <a:latin typeface="Playfair Display"/>
                <a:ea typeface="Playfair Display"/>
                <a:cs typeface="Playfair Display"/>
                <a:sym typeface="Playfair Display"/>
              </a:defRPr>
            </a:lvl1pPr>
            <a:lvl2pPr lvl="1">
              <a:spcBef>
                <a:spcPts val="0"/>
              </a:spcBef>
              <a:spcAft>
                <a:spcPts val="0"/>
              </a:spcAft>
              <a:buClr>
                <a:schemeClr val="dk1"/>
              </a:buClr>
              <a:buSzPts val="4300"/>
              <a:buFont typeface="Playfair Display"/>
              <a:buNone/>
              <a:defRPr b="1" sz="4300">
                <a:solidFill>
                  <a:schemeClr val="dk1"/>
                </a:solidFill>
                <a:latin typeface="Playfair Display"/>
                <a:ea typeface="Playfair Display"/>
                <a:cs typeface="Playfair Display"/>
                <a:sym typeface="Playfair Display"/>
              </a:defRPr>
            </a:lvl2pPr>
            <a:lvl3pPr lvl="2">
              <a:spcBef>
                <a:spcPts val="0"/>
              </a:spcBef>
              <a:spcAft>
                <a:spcPts val="0"/>
              </a:spcAft>
              <a:buClr>
                <a:schemeClr val="dk1"/>
              </a:buClr>
              <a:buSzPts val="4300"/>
              <a:buFont typeface="Playfair Display"/>
              <a:buNone/>
              <a:defRPr b="1" sz="4300">
                <a:solidFill>
                  <a:schemeClr val="dk1"/>
                </a:solidFill>
                <a:latin typeface="Playfair Display"/>
                <a:ea typeface="Playfair Display"/>
                <a:cs typeface="Playfair Display"/>
                <a:sym typeface="Playfair Display"/>
              </a:defRPr>
            </a:lvl3pPr>
            <a:lvl4pPr lvl="3">
              <a:spcBef>
                <a:spcPts val="0"/>
              </a:spcBef>
              <a:spcAft>
                <a:spcPts val="0"/>
              </a:spcAft>
              <a:buClr>
                <a:schemeClr val="dk1"/>
              </a:buClr>
              <a:buSzPts val="4300"/>
              <a:buFont typeface="Playfair Display"/>
              <a:buNone/>
              <a:defRPr b="1" sz="4300">
                <a:solidFill>
                  <a:schemeClr val="dk1"/>
                </a:solidFill>
                <a:latin typeface="Playfair Display"/>
                <a:ea typeface="Playfair Display"/>
                <a:cs typeface="Playfair Display"/>
                <a:sym typeface="Playfair Display"/>
              </a:defRPr>
            </a:lvl4pPr>
            <a:lvl5pPr lvl="4">
              <a:spcBef>
                <a:spcPts val="0"/>
              </a:spcBef>
              <a:spcAft>
                <a:spcPts val="0"/>
              </a:spcAft>
              <a:buClr>
                <a:schemeClr val="dk1"/>
              </a:buClr>
              <a:buSzPts val="4300"/>
              <a:buFont typeface="Playfair Display"/>
              <a:buNone/>
              <a:defRPr b="1" sz="4300">
                <a:solidFill>
                  <a:schemeClr val="dk1"/>
                </a:solidFill>
                <a:latin typeface="Playfair Display"/>
                <a:ea typeface="Playfair Display"/>
                <a:cs typeface="Playfair Display"/>
                <a:sym typeface="Playfair Display"/>
              </a:defRPr>
            </a:lvl5pPr>
            <a:lvl6pPr lvl="5">
              <a:spcBef>
                <a:spcPts val="0"/>
              </a:spcBef>
              <a:spcAft>
                <a:spcPts val="0"/>
              </a:spcAft>
              <a:buClr>
                <a:schemeClr val="dk1"/>
              </a:buClr>
              <a:buSzPts val="4300"/>
              <a:buFont typeface="Playfair Display"/>
              <a:buNone/>
              <a:defRPr b="1" sz="4300">
                <a:solidFill>
                  <a:schemeClr val="dk1"/>
                </a:solidFill>
                <a:latin typeface="Playfair Display"/>
                <a:ea typeface="Playfair Display"/>
                <a:cs typeface="Playfair Display"/>
                <a:sym typeface="Playfair Display"/>
              </a:defRPr>
            </a:lvl6pPr>
            <a:lvl7pPr lvl="6">
              <a:spcBef>
                <a:spcPts val="0"/>
              </a:spcBef>
              <a:spcAft>
                <a:spcPts val="0"/>
              </a:spcAft>
              <a:buClr>
                <a:schemeClr val="dk1"/>
              </a:buClr>
              <a:buSzPts val="4300"/>
              <a:buFont typeface="Playfair Display"/>
              <a:buNone/>
              <a:defRPr b="1" sz="4300">
                <a:solidFill>
                  <a:schemeClr val="dk1"/>
                </a:solidFill>
                <a:latin typeface="Playfair Display"/>
                <a:ea typeface="Playfair Display"/>
                <a:cs typeface="Playfair Display"/>
                <a:sym typeface="Playfair Display"/>
              </a:defRPr>
            </a:lvl7pPr>
            <a:lvl8pPr lvl="7">
              <a:spcBef>
                <a:spcPts val="0"/>
              </a:spcBef>
              <a:spcAft>
                <a:spcPts val="0"/>
              </a:spcAft>
              <a:buClr>
                <a:schemeClr val="dk1"/>
              </a:buClr>
              <a:buSzPts val="4300"/>
              <a:buFont typeface="Playfair Display"/>
              <a:buNone/>
              <a:defRPr b="1" sz="4300">
                <a:solidFill>
                  <a:schemeClr val="dk1"/>
                </a:solidFill>
                <a:latin typeface="Playfair Display"/>
                <a:ea typeface="Playfair Display"/>
                <a:cs typeface="Playfair Display"/>
                <a:sym typeface="Playfair Display"/>
              </a:defRPr>
            </a:lvl8pPr>
            <a:lvl9pPr lvl="8">
              <a:spcBef>
                <a:spcPts val="0"/>
              </a:spcBef>
              <a:spcAft>
                <a:spcPts val="0"/>
              </a:spcAft>
              <a:buClr>
                <a:schemeClr val="dk1"/>
              </a:buClr>
              <a:buSzPts val="4300"/>
              <a:buFont typeface="Playfair Display"/>
              <a:buNone/>
              <a:defRPr b="1" sz="4300">
                <a:solidFill>
                  <a:schemeClr val="dk1"/>
                </a:solidFill>
                <a:latin typeface="Playfair Display"/>
                <a:ea typeface="Playfair Display"/>
                <a:cs typeface="Playfair Display"/>
                <a:sym typeface="Playfair Display"/>
              </a:defRPr>
            </a:lvl9pPr>
          </a:lstStyle>
          <a:p/>
        </p:txBody>
      </p:sp>
      <p:sp>
        <p:nvSpPr>
          <p:cNvPr id="7" name="Google Shape;7;p1"/>
          <p:cNvSpPr txBox="1"/>
          <p:nvPr>
            <p:ph idx="1" type="body"/>
          </p:nvPr>
        </p:nvSpPr>
        <p:spPr>
          <a:xfrm>
            <a:off x="415600" y="1890400"/>
            <a:ext cx="11360700" cy="4201200"/>
          </a:xfrm>
          <a:prstGeom prst="rect">
            <a:avLst/>
          </a:prstGeom>
          <a:noFill/>
          <a:ln>
            <a:noFill/>
          </a:ln>
        </p:spPr>
        <p:txBody>
          <a:bodyPr anchorCtr="0" anchor="t" bIns="121900" lIns="121900" spcFirstLastPara="1" rIns="121900" wrap="square" tIns="121900">
            <a:noAutofit/>
          </a:bodyPr>
          <a:lstStyle>
            <a:lvl1pPr indent="-381000" lvl="0" marL="457200">
              <a:lnSpc>
                <a:spcPct val="115000"/>
              </a:lnSpc>
              <a:spcBef>
                <a:spcPts val="0"/>
              </a:spcBef>
              <a:spcAft>
                <a:spcPts val="0"/>
              </a:spcAft>
              <a:buClr>
                <a:schemeClr val="dk1"/>
              </a:buClr>
              <a:buSzPts val="2400"/>
              <a:buFont typeface="Lato"/>
              <a:buChar char="●"/>
              <a:defRPr sz="2400">
                <a:solidFill>
                  <a:schemeClr val="dk1"/>
                </a:solidFill>
                <a:latin typeface="Lato"/>
                <a:ea typeface="Lato"/>
                <a:cs typeface="Lato"/>
                <a:sym typeface="Lato"/>
              </a:defRPr>
            </a:lvl1pPr>
            <a:lvl2pPr indent="-349250" lvl="1" marL="914400">
              <a:lnSpc>
                <a:spcPct val="115000"/>
              </a:lnSpc>
              <a:spcBef>
                <a:spcPts val="2100"/>
              </a:spcBef>
              <a:spcAft>
                <a:spcPts val="0"/>
              </a:spcAft>
              <a:buClr>
                <a:schemeClr val="dk1"/>
              </a:buClr>
              <a:buSzPts val="1900"/>
              <a:buFont typeface="Lato"/>
              <a:buChar char="○"/>
              <a:defRPr sz="1900">
                <a:solidFill>
                  <a:schemeClr val="dk1"/>
                </a:solidFill>
                <a:latin typeface="Lato"/>
                <a:ea typeface="Lato"/>
                <a:cs typeface="Lato"/>
                <a:sym typeface="Lato"/>
              </a:defRPr>
            </a:lvl2pPr>
            <a:lvl3pPr indent="-349250" lvl="2" marL="1371600">
              <a:lnSpc>
                <a:spcPct val="115000"/>
              </a:lnSpc>
              <a:spcBef>
                <a:spcPts val="2100"/>
              </a:spcBef>
              <a:spcAft>
                <a:spcPts val="0"/>
              </a:spcAft>
              <a:buClr>
                <a:schemeClr val="dk1"/>
              </a:buClr>
              <a:buSzPts val="1900"/>
              <a:buFont typeface="Lato"/>
              <a:buChar char="■"/>
              <a:defRPr sz="1900">
                <a:solidFill>
                  <a:schemeClr val="dk1"/>
                </a:solidFill>
                <a:latin typeface="Lato"/>
                <a:ea typeface="Lato"/>
                <a:cs typeface="Lato"/>
                <a:sym typeface="Lato"/>
              </a:defRPr>
            </a:lvl3pPr>
            <a:lvl4pPr indent="-349250" lvl="3" marL="1828800">
              <a:lnSpc>
                <a:spcPct val="115000"/>
              </a:lnSpc>
              <a:spcBef>
                <a:spcPts val="2100"/>
              </a:spcBef>
              <a:spcAft>
                <a:spcPts val="0"/>
              </a:spcAft>
              <a:buClr>
                <a:schemeClr val="dk1"/>
              </a:buClr>
              <a:buSzPts val="1900"/>
              <a:buFont typeface="Lato"/>
              <a:buChar char="●"/>
              <a:defRPr sz="1900">
                <a:solidFill>
                  <a:schemeClr val="dk1"/>
                </a:solidFill>
                <a:latin typeface="Lato"/>
                <a:ea typeface="Lato"/>
                <a:cs typeface="Lato"/>
                <a:sym typeface="Lato"/>
              </a:defRPr>
            </a:lvl4pPr>
            <a:lvl5pPr indent="-349250" lvl="4" marL="2286000">
              <a:lnSpc>
                <a:spcPct val="115000"/>
              </a:lnSpc>
              <a:spcBef>
                <a:spcPts val="2100"/>
              </a:spcBef>
              <a:spcAft>
                <a:spcPts val="0"/>
              </a:spcAft>
              <a:buClr>
                <a:schemeClr val="dk1"/>
              </a:buClr>
              <a:buSzPts val="1900"/>
              <a:buFont typeface="Lato"/>
              <a:buChar char="○"/>
              <a:defRPr sz="1900">
                <a:solidFill>
                  <a:schemeClr val="dk1"/>
                </a:solidFill>
                <a:latin typeface="Lato"/>
                <a:ea typeface="Lato"/>
                <a:cs typeface="Lato"/>
                <a:sym typeface="Lato"/>
              </a:defRPr>
            </a:lvl5pPr>
            <a:lvl6pPr indent="-349250" lvl="5" marL="2743200">
              <a:lnSpc>
                <a:spcPct val="115000"/>
              </a:lnSpc>
              <a:spcBef>
                <a:spcPts val="2100"/>
              </a:spcBef>
              <a:spcAft>
                <a:spcPts val="0"/>
              </a:spcAft>
              <a:buClr>
                <a:schemeClr val="dk1"/>
              </a:buClr>
              <a:buSzPts val="1900"/>
              <a:buFont typeface="Lato"/>
              <a:buChar char="■"/>
              <a:defRPr sz="1900">
                <a:solidFill>
                  <a:schemeClr val="dk1"/>
                </a:solidFill>
                <a:latin typeface="Lato"/>
                <a:ea typeface="Lato"/>
                <a:cs typeface="Lato"/>
                <a:sym typeface="Lato"/>
              </a:defRPr>
            </a:lvl6pPr>
            <a:lvl7pPr indent="-349250" lvl="6" marL="3200400">
              <a:lnSpc>
                <a:spcPct val="115000"/>
              </a:lnSpc>
              <a:spcBef>
                <a:spcPts val="2100"/>
              </a:spcBef>
              <a:spcAft>
                <a:spcPts val="0"/>
              </a:spcAft>
              <a:buClr>
                <a:schemeClr val="dk1"/>
              </a:buClr>
              <a:buSzPts val="1900"/>
              <a:buFont typeface="Lato"/>
              <a:buChar char="●"/>
              <a:defRPr sz="1900">
                <a:solidFill>
                  <a:schemeClr val="dk1"/>
                </a:solidFill>
                <a:latin typeface="Lato"/>
                <a:ea typeface="Lato"/>
                <a:cs typeface="Lato"/>
                <a:sym typeface="Lato"/>
              </a:defRPr>
            </a:lvl7pPr>
            <a:lvl8pPr indent="-349250" lvl="7" marL="3657600">
              <a:lnSpc>
                <a:spcPct val="115000"/>
              </a:lnSpc>
              <a:spcBef>
                <a:spcPts val="2100"/>
              </a:spcBef>
              <a:spcAft>
                <a:spcPts val="0"/>
              </a:spcAft>
              <a:buClr>
                <a:schemeClr val="dk1"/>
              </a:buClr>
              <a:buSzPts val="1900"/>
              <a:buFont typeface="Lato"/>
              <a:buChar char="○"/>
              <a:defRPr sz="1900">
                <a:solidFill>
                  <a:schemeClr val="dk1"/>
                </a:solidFill>
                <a:latin typeface="Lato"/>
                <a:ea typeface="Lato"/>
                <a:cs typeface="Lato"/>
                <a:sym typeface="Lato"/>
              </a:defRPr>
            </a:lvl8pPr>
            <a:lvl9pPr indent="-349250" lvl="8" marL="4114800">
              <a:lnSpc>
                <a:spcPct val="115000"/>
              </a:lnSpc>
              <a:spcBef>
                <a:spcPts val="2100"/>
              </a:spcBef>
              <a:spcAft>
                <a:spcPts val="2100"/>
              </a:spcAft>
              <a:buClr>
                <a:schemeClr val="dk1"/>
              </a:buClr>
              <a:buSzPts val="1900"/>
              <a:buFont typeface="Lato"/>
              <a:buChar char="■"/>
              <a:defRPr sz="1900">
                <a:solidFill>
                  <a:schemeClr val="dk1"/>
                </a:solidFill>
                <a:latin typeface="Lato"/>
                <a:ea typeface="Lato"/>
                <a:cs typeface="Lato"/>
                <a:sym typeface="Lato"/>
              </a:defRPr>
            </a:lvl9pPr>
          </a:lstStyle>
          <a:p/>
        </p:txBody>
      </p:sp>
      <p:sp>
        <p:nvSpPr>
          <p:cNvPr id="8" name="Google Shape;8;p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lvl="0" algn="r">
              <a:buNone/>
              <a:defRPr sz="1300">
                <a:solidFill>
                  <a:schemeClr val="dk1"/>
                </a:solidFill>
                <a:latin typeface="Lato"/>
                <a:ea typeface="Lato"/>
                <a:cs typeface="Lato"/>
                <a:sym typeface="Lato"/>
              </a:defRPr>
            </a:lvl1pPr>
            <a:lvl2pPr lvl="1" algn="r">
              <a:buNone/>
              <a:defRPr sz="1300">
                <a:solidFill>
                  <a:schemeClr val="dk1"/>
                </a:solidFill>
                <a:latin typeface="Lato"/>
                <a:ea typeface="Lato"/>
                <a:cs typeface="Lato"/>
                <a:sym typeface="Lato"/>
              </a:defRPr>
            </a:lvl2pPr>
            <a:lvl3pPr lvl="2" algn="r">
              <a:buNone/>
              <a:defRPr sz="1300">
                <a:solidFill>
                  <a:schemeClr val="dk1"/>
                </a:solidFill>
                <a:latin typeface="Lato"/>
                <a:ea typeface="Lato"/>
                <a:cs typeface="Lato"/>
                <a:sym typeface="Lato"/>
              </a:defRPr>
            </a:lvl3pPr>
            <a:lvl4pPr lvl="3" algn="r">
              <a:buNone/>
              <a:defRPr sz="1300">
                <a:solidFill>
                  <a:schemeClr val="dk1"/>
                </a:solidFill>
                <a:latin typeface="Lato"/>
                <a:ea typeface="Lato"/>
                <a:cs typeface="Lato"/>
                <a:sym typeface="Lato"/>
              </a:defRPr>
            </a:lvl4pPr>
            <a:lvl5pPr lvl="4" algn="r">
              <a:buNone/>
              <a:defRPr sz="1300">
                <a:solidFill>
                  <a:schemeClr val="dk1"/>
                </a:solidFill>
                <a:latin typeface="Lato"/>
                <a:ea typeface="Lato"/>
                <a:cs typeface="Lato"/>
                <a:sym typeface="Lato"/>
              </a:defRPr>
            </a:lvl5pPr>
            <a:lvl6pPr lvl="5" algn="r">
              <a:buNone/>
              <a:defRPr sz="1300">
                <a:solidFill>
                  <a:schemeClr val="dk1"/>
                </a:solidFill>
                <a:latin typeface="Lato"/>
                <a:ea typeface="Lato"/>
                <a:cs typeface="Lato"/>
                <a:sym typeface="Lato"/>
              </a:defRPr>
            </a:lvl6pPr>
            <a:lvl7pPr lvl="6" algn="r">
              <a:buNone/>
              <a:defRPr sz="1300">
                <a:solidFill>
                  <a:schemeClr val="dk1"/>
                </a:solidFill>
                <a:latin typeface="Lato"/>
                <a:ea typeface="Lato"/>
                <a:cs typeface="Lato"/>
                <a:sym typeface="Lato"/>
              </a:defRPr>
            </a:lvl7pPr>
            <a:lvl8pPr lvl="7" algn="r">
              <a:buNone/>
              <a:defRPr sz="1300">
                <a:solidFill>
                  <a:schemeClr val="dk1"/>
                </a:solidFill>
                <a:latin typeface="Lato"/>
                <a:ea typeface="Lato"/>
                <a:cs typeface="Lato"/>
                <a:sym typeface="Lato"/>
              </a:defRPr>
            </a:lvl8pPr>
            <a:lvl9pPr lvl="8" algn="r">
              <a:buNone/>
              <a:defRPr sz="1300">
                <a:solidFill>
                  <a:schemeClr val="dk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5"/>
          <p:cNvSpPr txBox="1"/>
          <p:nvPr>
            <p:ph type="ctrTitle"/>
          </p:nvPr>
        </p:nvSpPr>
        <p:spPr>
          <a:xfrm>
            <a:off x="840800" y="182400"/>
            <a:ext cx="10524000" cy="2471700"/>
          </a:xfrm>
          <a:prstGeom prst="rect">
            <a:avLst/>
          </a:prstGeom>
          <a:noFill/>
          <a:ln>
            <a:noFill/>
          </a:ln>
        </p:spPr>
        <p:txBody>
          <a:bodyPr anchorCtr="0" anchor="ctr" bIns="45700" lIns="91425" spcFirstLastPara="1" rIns="91425" wrap="square" tIns="45700">
            <a:noAutofit/>
          </a:bodyPr>
          <a:lstStyle/>
          <a:p>
            <a:pPr indent="0" lvl="0" marL="0" rtl="0" algn="l">
              <a:lnSpc>
                <a:spcPct val="80000"/>
              </a:lnSpc>
              <a:spcBef>
                <a:spcPts val="0"/>
              </a:spcBef>
              <a:spcAft>
                <a:spcPts val="0"/>
              </a:spcAft>
              <a:buSzPts val="9600"/>
              <a:buFont typeface="Rockwell"/>
              <a:buNone/>
            </a:pPr>
            <a:r>
              <a:rPr lang="en-US"/>
              <a:t>Working Stage of a Group</a:t>
            </a:r>
            <a:endParaRPr/>
          </a:p>
        </p:txBody>
      </p:sp>
      <p:sp>
        <p:nvSpPr>
          <p:cNvPr id="81" name="Google Shape;81;p15"/>
          <p:cNvSpPr txBox="1"/>
          <p:nvPr>
            <p:ph idx="1" type="subTitle"/>
          </p:nvPr>
        </p:nvSpPr>
        <p:spPr>
          <a:xfrm>
            <a:off x="840800" y="4304500"/>
            <a:ext cx="10524000" cy="16989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SzPts val="1870"/>
              <a:buNone/>
            </a:pPr>
            <a:r>
              <a:rPr lang="en-US"/>
              <a:t>Chapter 8</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4"/>
          <p:cNvSpPr txBox="1"/>
          <p:nvPr>
            <p:ph type="title"/>
          </p:nvPr>
        </p:nvSpPr>
        <p:spPr>
          <a:xfrm>
            <a:off x="415600" y="496967"/>
            <a:ext cx="11360700" cy="8601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5400"/>
              <a:buFont typeface="Rockwell"/>
              <a:buNone/>
            </a:pPr>
            <a:r>
              <a:rPr lang="en-US"/>
              <a:t>Leader Skills to Use</a:t>
            </a:r>
            <a:endParaRPr/>
          </a:p>
        </p:txBody>
      </p:sp>
      <p:sp>
        <p:nvSpPr>
          <p:cNvPr id="134" name="Google Shape;134;p24"/>
          <p:cNvSpPr txBox="1"/>
          <p:nvPr>
            <p:ph idx="1" type="body"/>
          </p:nvPr>
        </p:nvSpPr>
        <p:spPr>
          <a:xfrm>
            <a:off x="415600" y="1890400"/>
            <a:ext cx="11360700" cy="4201200"/>
          </a:xfrm>
          <a:prstGeom prst="rect">
            <a:avLst/>
          </a:prstGeom>
          <a:noFill/>
          <a:ln>
            <a:noFill/>
          </a:ln>
        </p:spPr>
        <p:txBody>
          <a:bodyPr anchorCtr="0" anchor="t" bIns="45700" lIns="91425" spcFirstLastPara="1" rIns="91425" wrap="square" tIns="45700">
            <a:noAutofit/>
          </a:bodyPr>
          <a:lstStyle/>
          <a:p>
            <a:pPr indent="-520700" lvl="0" marL="609600" rtl="0" algn="l">
              <a:lnSpc>
                <a:spcPct val="90000"/>
              </a:lnSpc>
              <a:spcBef>
                <a:spcPts val="1200"/>
              </a:spcBef>
              <a:spcAft>
                <a:spcPts val="0"/>
              </a:spcAft>
              <a:buSzPts val="3400"/>
              <a:buChar char="●"/>
            </a:pPr>
            <a:r>
              <a:rPr lang="en-US" sz="3400"/>
              <a:t>Role playing</a:t>
            </a:r>
            <a:endParaRPr sz="3400"/>
          </a:p>
          <a:p>
            <a:pPr indent="-520700" lvl="0" marL="609600" rtl="0" algn="l">
              <a:lnSpc>
                <a:spcPct val="90000"/>
              </a:lnSpc>
              <a:spcBef>
                <a:spcPts val="0"/>
              </a:spcBef>
              <a:spcAft>
                <a:spcPts val="0"/>
              </a:spcAft>
              <a:buSzPts val="3400"/>
              <a:buChar char="●"/>
            </a:pPr>
            <a:r>
              <a:rPr lang="en-US" sz="3400"/>
              <a:t>Try new behaviors in the group</a:t>
            </a:r>
            <a:endParaRPr sz="3400"/>
          </a:p>
          <a:p>
            <a:pPr indent="-520700" lvl="0" marL="609600" rtl="0" algn="l">
              <a:lnSpc>
                <a:spcPct val="90000"/>
              </a:lnSpc>
              <a:spcBef>
                <a:spcPts val="0"/>
              </a:spcBef>
              <a:spcAft>
                <a:spcPts val="0"/>
              </a:spcAft>
              <a:buSzPts val="3400"/>
              <a:buChar char="●"/>
            </a:pPr>
            <a:r>
              <a:rPr lang="en-US" sz="3400"/>
              <a:t>Process/express</a:t>
            </a:r>
            <a:endParaRPr sz="3400"/>
          </a:p>
          <a:p>
            <a:pPr indent="-520700" lvl="0" marL="609600" rtl="0" algn="l">
              <a:lnSpc>
                <a:spcPct val="90000"/>
              </a:lnSpc>
              <a:spcBef>
                <a:spcPts val="0"/>
              </a:spcBef>
              <a:spcAft>
                <a:spcPts val="0"/>
              </a:spcAft>
              <a:buSzPts val="3400"/>
              <a:buChar char="●"/>
            </a:pPr>
            <a:r>
              <a:rPr lang="en-US" sz="3400"/>
              <a:t>Meditation</a:t>
            </a:r>
            <a:endParaRPr sz="3400"/>
          </a:p>
          <a:p>
            <a:pPr indent="-520700" lvl="0" marL="609600" rtl="0" algn="l">
              <a:lnSpc>
                <a:spcPct val="90000"/>
              </a:lnSpc>
              <a:spcBef>
                <a:spcPts val="0"/>
              </a:spcBef>
              <a:spcAft>
                <a:spcPts val="0"/>
              </a:spcAft>
              <a:buSzPts val="3400"/>
              <a:buChar char="●"/>
            </a:pPr>
            <a:r>
              <a:rPr lang="en-US" sz="3400"/>
              <a:t>Art</a:t>
            </a:r>
            <a:endParaRPr sz="3400"/>
          </a:p>
          <a:p>
            <a:pPr indent="-520700" lvl="0" marL="609600" rtl="0" algn="l">
              <a:lnSpc>
                <a:spcPct val="90000"/>
              </a:lnSpc>
              <a:spcBef>
                <a:spcPts val="0"/>
              </a:spcBef>
              <a:spcAft>
                <a:spcPts val="0"/>
              </a:spcAft>
              <a:buSzPts val="3400"/>
              <a:buChar char="●"/>
            </a:pPr>
            <a:r>
              <a:rPr lang="en-US" sz="3400"/>
              <a:t>Music</a:t>
            </a:r>
            <a:endParaRPr sz="3400"/>
          </a:p>
          <a:p>
            <a:pPr indent="-520700" lvl="0" marL="609600" rtl="0" algn="l">
              <a:lnSpc>
                <a:spcPct val="90000"/>
              </a:lnSpc>
              <a:spcBef>
                <a:spcPts val="0"/>
              </a:spcBef>
              <a:spcAft>
                <a:spcPts val="0"/>
              </a:spcAft>
              <a:buSzPts val="3400"/>
              <a:buChar char="●"/>
            </a:pPr>
            <a:r>
              <a:rPr lang="en-US" sz="3400"/>
              <a:t>Psychoeducation</a:t>
            </a:r>
            <a:endParaRPr sz="3400"/>
          </a:p>
          <a:p>
            <a:pPr indent="-520700" lvl="0" marL="609600" rtl="0" algn="l">
              <a:lnSpc>
                <a:spcPct val="90000"/>
              </a:lnSpc>
              <a:spcBef>
                <a:spcPts val="0"/>
              </a:spcBef>
              <a:spcAft>
                <a:spcPts val="0"/>
              </a:spcAft>
              <a:buSzPts val="3400"/>
              <a:buChar char="●"/>
            </a:pPr>
            <a:r>
              <a:rPr lang="en-US" sz="3400"/>
              <a:t>Affirmations </a:t>
            </a:r>
            <a:endParaRPr sz="34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5"/>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Choices to be Made During Working Stage</a:t>
            </a:r>
            <a:endParaRPr/>
          </a:p>
        </p:txBody>
      </p:sp>
      <p:sp>
        <p:nvSpPr>
          <p:cNvPr id="140" name="Google Shape;140;p25"/>
          <p:cNvSpPr txBox="1"/>
          <p:nvPr>
            <p:ph idx="1" type="body"/>
          </p:nvPr>
        </p:nvSpPr>
        <p:spPr>
          <a:xfrm>
            <a:off x="415600" y="1890400"/>
            <a:ext cx="11360700" cy="4201200"/>
          </a:xfrm>
          <a:prstGeom prst="rect">
            <a:avLst/>
          </a:prstGeom>
        </p:spPr>
        <p:txBody>
          <a:bodyPr anchorCtr="0" anchor="t" bIns="121900" lIns="121900" spcFirstLastPara="1" rIns="121900" wrap="square" tIns="121900">
            <a:noAutofit/>
          </a:bodyPr>
          <a:lstStyle/>
          <a:p>
            <a:pPr indent="-514350" lvl="0" marL="457200" rtl="0" algn="l">
              <a:spcBef>
                <a:spcPts val="0"/>
              </a:spcBef>
              <a:spcAft>
                <a:spcPts val="0"/>
              </a:spcAft>
              <a:buSzPts val="4500"/>
              <a:buChar char="●"/>
            </a:pPr>
            <a:r>
              <a:rPr lang="en-US" sz="4500"/>
              <a:t>Disclosure vs anonymity</a:t>
            </a:r>
            <a:endParaRPr sz="4500"/>
          </a:p>
          <a:p>
            <a:pPr indent="-514350" lvl="0" marL="457200" rtl="0" algn="l">
              <a:spcBef>
                <a:spcPts val="0"/>
              </a:spcBef>
              <a:spcAft>
                <a:spcPts val="0"/>
              </a:spcAft>
              <a:buSzPts val="4500"/>
              <a:buChar char="●"/>
            </a:pPr>
            <a:r>
              <a:rPr lang="en-US" sz="4500"/>
              <a:t>Authenticity</a:t>
            </a:r>
            <a:r>
              <a:rPr lang="en-US" sz="4500"/>
              <a:t> vs guardedness</a:t>
            </a:r>
            <a:endParaRPr sz="4500"/>
          </a:p>
          <a:p>
            <a:pPr indent="-514350" lvl="0" marL="457200" rtl="0" algn="l">
              <a:spcBef>
                <a:spcPts val="0"/>
              </a:spcBef>
              <a:spcAft>
                <a:spcPts val="0"/>
              </a:spcAft>
              <a:buSzPts val="4500"/>
              <a:buChar char="●"/>
            </a:pPr>
            <a:r>
              <a:rPr lang="en-US" sz="4500"/>
              <a:t>Spontaneity vs control</a:t>
            </a:r>
            <a:endParaRPr sz="4500"/>
          </a:p>
          <a:p>
            <a:pPr indent="-514350" lvl="0" marL="457200" rtl="0" algn="l">
              <a:spcBef>
                <a:spcPts val="0"/>
              </a:spcBef>
              <a:spcAft>
                <a:spcPts val="0"/>
              </a:spcAft>
              <a:buSzPts val="4500"/>
              <a:buChar char="●"/>
            </a:pPr>
            <a:r>
              <a:rPr lang="en-US" sz="4500"/>
              <a:t>Acceptance vs rejection</a:t>
            </a:r>
            <a:endParaRPr sz="4500"/>
          </a:p>
          <a:p>
            <a:pPr indent="-514350" lvl="0" marL="457200" rtl="0" algn="l">
              <a:spcBef>
                <a:spcPts val="0"/>
              </a:spcBef>
              <a:spcAft>
                <a:spcPts val="0"/>
              </a:spcAft>
              <a:buSzPts val="4500"/>
              <a:buChar char="●"/>
            </a:pPr>
            <a:r>
              <a:rPr lang="en-US" sz="4500"/>
              <a:t>Unity vs fragmentation</a:t>
            </a:r>
            <a:endParaRPr sz="45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6"/>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The Value of Homework</a:t>
            </a:r>
            <a:endParaRPr/>
          </a:p>
        </p:txBody>
      </p:sp>
      <p:sp>
        <p:nvSpPr>
          <p:cNvPr id="146" name="Google Shape;146;p26"/>
          <p:cNvSpPr txBox="1"/>
          <p:nvPr>
            <p:ph idx="1" type="body"/>
          </p:nvPr>
        </p:nvSpPr>
        <p:spPr>
          <a:xfrm>
            <a:off x="415600" y="1890400"/>
            <a:ext cx="11360700" cy="4201200"/>
          </a:xfrm>
          <a:prstGeom prst="rect">
            <a:avLst/>
          </a:prstGeom>
        </p:spPr>
        <p:txBody>
          <a:bodyPr anchorCtr="0" anchor="t" bIns="121900" lIns="121900" spcFirstLastPara="1" rIns="121900" wrap="square" tIns="121900">
            <a:noAutofit/>
          </a:bodyPr>
          <a:lstStyle/>
          <a:p>
            <a:pPr indent="-431800" lvl="0" marL="457200" rtl="0" algn="l">
              <a:spcBef>
                <a:spcPts val="0"/>
              </a:spcBef>
              <a:spcAft>
                <a:spcPts val="0"/>
              </a:spcAft>
              <a:buSzPts val="3200"/>
              <a:buChar char="●"/>
            </a:pPr>
            <a:r>
              <a:rPr lang="en-US" sz="3200"/>
              <a:t>Group is NOT an end in itself</a:t>
            </a:r>
            <a:endParaRPr sz="3200"/>
          </a:p>
          <a:p>
            <a:pPr indent="-431800" lvl="0" marL="457200" rtl="0" algn="l">
              <a:spcBef>
                <a:spcPts val="0"/>
              </a:spcBef>
              <a:spcAft>
                <a:spcPts val="0"/>
              </a:spcAft>
              <a:buSzPts val="3200"/>
              <a:buChar char="●"/>
            </a:pPr>
            <a:r>
              <a:rPr lang="en-US" sz="3200"/>
              <a:t>Group is a place to learn new </a:t>
            </a:r>
            <a:r>
              <a:rPr lang="en-US" sz="3200"/>
              <a:t>behaviors</a:t>
            </a:r>
            <a:r>
              <a:rPr lang="en-US" sz="3200"/>
              <a:t> and acquire a range of skills in living. It is a training ground for everyday life</a:t>
            </a:r>
            <a:endParaRPr sz="3200"/>
          </a:p>
          <a:p>
            <a:pPr indent="-431800" lvl="0" marL="457200" rtl="0" algn="l">
              <a:spcBef>
                <a:spcPts val="0"/>
              </a:spcBef>
              <a:spcAft>
                <a:spcPts val="0"/>
              </a:spcAft>
              <a:buSzPts val="3200"/>
              <a:buChar char="●"/>
            </a:pPr>
            <a:r>
              <a:rPr lang="en-US" sz="3200"/>
              <a:t>Homework is a means for maximizing what is learned in </a:t>
            </a:r>
            <a:r>
              <a:rPr lang="en-US" sz="3200"/>
              <a:t>group</a:t>
            </a:r>
            <a:endParaRPr sz="3200"/>
          </a:p>
          <a:p>
            <a:pPr indent="-400050" lvl="1" marL="914400" rtl="0" algn="l">
              <a:spcBef>
                <a:spcPts val="0"/>
              </a:spcBef>
              <a:spcAft>
                <a:spcPts val="0"/>
              </a:spcAft>
              <a:buSzPts val="2700"/>
              <a:buChar char="○"/>
            </a:pPr>
            <a:r>
              <a:rPr lang="en-US" sz="2700"/>
              <a:t>members can devise their own homework assignments</a:t>
            </a:r>
            <a:endParaRPr sz="2700"/>
          </a:p>
          <a:p>
            <a:pPr indent="-400050" lvl="1" marL="914400" rtl="0" algn="l">
              <a:spcBef>
                <a:spcPts val="0"/>
              </a:spcBef>
              <a:spcAft>
                <a:spcPts val="0"/>
              </a:spcAft>
              <a:buSzPts val="2700"/>
              <a:buChar char="○"/>
            </a:pPr>
            <a:r>
              <a:rPr lang="en-US" sz="2700"/>
              <a:t>Ideally, homework is designed collaboratively between members and the leaders</a:t>
            </a:r>
            <a:endParaRPr sz="27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7"/>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Therapeutic</a:t>
            </a:r>
            <a:r>
              <a:rPr lang="en-US"/>
              <a:t> Factors in Groups</a:t>
            </a:r>
            <a:endParaRPr/>
          </a:p>
        </p:txBody>
      </p:sp>
      <p:sp>
        <p:nvSpPr>
          <p:cNvPr id="152" name="Google Shape;152;p27"/>
          <p:cNvSpPr txBox="1"/>
          <p:nvPr>
            <p:ph idx="1" type="body"/>
          </p:nvPr>
        </p:nvSpPr>
        <p:spPr>
          <a:xfrm>
            <a:off x="415600" y="1890600"/>
            <a:ext cx="5333100" cy="4201200"/>
          </a:xfrm>
          <a:prstGeom prst="rect">
            <a:avLst/>
          </a:prstGeom>
        </p:spPr>
        <p:txBody>
          <a:bodyPr anchorCtr="0" anchor="t" bIns="121900" lIns="121900" spcFirstLastPara="1" rIns="121900" wrap="square" tIns="121900">
            <a:noAutofit/>
          </a:bodyPr>
          <a:lstStyle/>
          <a:p>
            <a:pPr indent="-419100" lvl="0" marL="457200" rtl="0" algn="l">
              <a:spcBef>
                <a:spcPts val="0"/>
              </a:spcBef>
              <a:spcAft>
                <a:spcPts val="0"/>
              </a:spcAft>
              <a:buSzPts val="3000"/>
              <a:buChar char="●"/>
            </a:pPr>
            <a:r>
              <a:rPr lang="en-US" sz="3000"/>
              <a:t>Self-Disclosure</a:t>
            </a:r>
            <a:endParaRPr sz="3000"/>
          </a:p>
          <a:p>
            <a:pPr indent="-419100" lvl="0" marL="457200" rtl="0" algn="l">
              <a:spcBef>
                <a:spcPts val="0"/>
              </a:spcBef>
              <a:spcAft>
                <a:spcPts val="0"/>
              </a:spcAft>
              <a:buSzPts val="3000"/>
              <a:buChar char="●"/>
            </a:pPr>
            <a:r>
              <a:rPr lang="en-US" sz="3000"/>
              <a:t>Confrontation</a:t>
            </a:r>
            <a:endParaRPr sz="3000"/>
          </a:p>
          <a:p>
            <a:pPr indent="-419100" lvl="0" marL="457200" rtl="0" algn="l">
              <a:spcBef>
                <a:spcPts val="0"/>
              </a:spcBef>
              <a:spcAft>
                <a:spcPts val="0"/>
              </a:spcAft>
              <a:buSzPts val="3000"/>
              <a:buChar char="●"/>
            </a:pPr>
            <a:r>
              <a:rPr lang="en-US" sz="3000"/>
              <a:t>Feedback</a:t>
            </a:r>
            <a:endParaRPr sz="3000"/>
          </a:p>
          <a:p>
            <a:pPr indent="-419100" lvl="0" marL="457200" rtl="0" algn="l">
              <a:spcBef>
                <a:spcPts val="0"/>
              </a:spcBef>
              <a:spcAft>
                <a:spcPts val="0"/>
              </a:spcAft>
              <a:buSzPts val="3000"/>
              <a:buChar char="●"/>
            </a:pPr>
            <a:r>
              <a:rPr lang="en-US" sz="3000"/>
              <a:t>Cohesion and Universality</a:t>
            </a:r>
            <a:endParaRPr sz="3000"/>
          </a:p>
          <a:p>
            <a:pPr indent="-419100" lvl="0" marL="457200" rtl="0" algn="l">
              <a:spcBef>
                <a:spcPts val="0"/>
              </a:spcBef>
              <a:spcAft>
                <a:spcPts val="0"/>
              </a:spcAft>
              <a:buSzPts val="3000"/>
              <a:buChar char="●"/>
            </a:pPr>
            <a:r>
              <a:rPr lang="en-US" sz="3000"/>
              <a:t>Hope</a:t>
            </a:r>
            <a:endParaRPr sz="3000"/>
          </a:p>
          <a:p>
            <a:pPr indent="-419100" lvl="0" marL="457200" rtl="0" algn="l">
              <a:spcBef>
                <a:spcPts val="0"/>
              </a:spcBef>
              <a:spcAft>
                <a:spcPts val="0"/>
              </a:spcAft>
              <a:buSzPts val="3000"/>
              <a:buChar char="●"/>
            </a:pPr>
            <a:r>
              <a:rPr lang="en-US" sz="3000"/>
              <a:t>Willingness to Risk and Trust</a:t>
            </a:r>
            <a:endParaRPr sz="3000"/>
          </a:p>
          <a:p>
            <a:pPr indent="-419100" lvl="0" marL="457200" rtl="0" algn="l">
              <a:spcBef>
                <a:spcPts val="0"/>
              </a:spcBef>
              <a:spcAft>
                <a:spcPts val="0"/>
              </a:spcAft>
              <a:buSzPts val="3000"/>
              <a:buChar char="●"/>
            </a:pPr>
            <a:r>
              <a:rPr lang="en-US" sz="3000"/>
              <a:t>Humor</a:t>
            </a:r>
            <a:endParaRPr sz="3000"/>
          </a:p>
        </p:txBody>
      </p:sp>
      <p:sp>
        <p:nvSpPr>
          <p:cNvPr id="153" name="Google Shape;153;p27"/>
          <p:cNvSpPr txBox="1"/>
          <p:nvPr>
            <p:ph idx="2" type="body"/>
          </p:nvPr>
        </p:nvSpPr>
        <p:spPr>
          <a:xfrm>
            <a:off x="6443200" y="1890600"/>
            <a:ext cx="5333100" cy="4201200"/>
          </a:xfrm>
          <a:prstGeom prst="rect">
            <a:avLst/>
          </a:prstGeom>
        </p:spPr>
        <p:txBody>
          <a:bodyPr anchorCtr="0" anchor="t" bIns="121900" lIns="121900" spcFirstLastPara="1" rIns="121900" wrap="square" tIns="121900">
            <a:noAutofit/>
          </a:bodyPr>
          <a:lstStyle/>
          <a:p>
            <a:pPr indent="-450850" lvl="0" marL="457200" rtl="0" algn="l">
              <a:spcBef>
                <a:spcPts val="0"/>
              </a:spcBef>
              <a:spcAft>
                <a:spcPts val="0"/>
              </a:spcAft>
              <a:buSzPts val="3500"/>
              <a:buChar char="●"/>
            </a:pPr>
            <a:r>
              <a:rPr lang="en-US" sz="3500"/>
              <a:t>Caring and Acceptance</a:t>
            </a:r>
            <a:endParaRPr sz="3500"/>
          </a:p>
          <a:p>
            <a:pPr indent="-450850" lvl="0" marL="457200" rtl="0" algn="l">
              <a:spcBef>
                <a:spcPts val="0"/>
              </a:spcBef>
              <a:spcAft>
                <a:spcPts val="0"/>
              </a:spcAft>
              <a:buSzPts val="3500"/>
              <a:buChar char="●"/>
            </a:pPr>
            <a:r>
              <a:rPr lang="en-US" sz="3500"/>
              <a:t>Power</a:t>
            </a:r>
            <a:endParaRPr sz="3500"/>
          </a:p>
          <a:p>
            <a:pPr indent="-450850" lvl="0" marL="457200" rtl="0" algn="l">
              <a:spcBef>
                <a:spcPts val="0"/>
              </a:spcBef>
              <a:spcAft>
                <a:spcPts val="0"/>
              </a:spcAft>
              <a:buSzPts val="3500"/>
              <a:buChar char="●"/>
            </a:pPr>
            <a:r>
              <a:rPr lang="en-US" sz="3500"/>
              <a:t>Catharsis</a:t>
            </a:r>
            <a:endParaRPr sz="3500"/>
          </a:p>
          <a:p>
            <a:pPr indent="-450850" lvl="0" marL="457200" rtl="0" algn="l">
              <a:spcBef>
                <a:spcPts val="0"/>
              </a:spcBef>
              <a:spcAft>
                <a:spcPts val="0"/>
              </a:spcAft>
              <a:buSzPts val="3500"/>
              <a:buChar char="●"/>
            </a:pPr>
            <a:r>
              <a:rPr lang="en-US" sz="3500"/>
              <a:t>Cognitive Component</a:t>
            </a:r>
            <a:endParaRPr sz="3500"/>
          </a:p>
          <a:p>
            <a:pPr indent="-450850" lvl="0" marL="457200" rtl="0" algn="l">
              <a:spcBef>
                <a:spcPts val="0"/>
              </a:spcBef>
              <a:spcAft>
                <a:spcPts val="0"/>
              </a:spcAft>
              <a:buSzPts val="3500"/>
              <a:buChar char="●"/>
            </a:pPr>
            <a:r>
              <a:rPr lang="en-US" sz="3500"/>
              <a:t>Commitment to Change</a:t>
            </a:r>
            <a:endParaRPr sz="3500"/>
          </a:p>
          <a:p>
            <a:pPr indent="-450850" lvl="0" marL="457200" rtl="0" algn="l">
              <a:spcBef>
                <a:spcPts val="0"/>
              </a:spcBef>
              <a:spcAft>
                <a:spcPts val="0"/>
              </a:spcAft>
              <a:buSzPts val="3500"/>
              <a:buChar char="●"/>
            </a:pPr>
            <a:r>
              <a:rPr lang="en-US" sz="3500"/>
              <a:t>Freedom to Experiment </a:t>
            </a:r>
            <a:endParaRPr sz="35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8"/>
          <p:cNvSpPr txBox="1"/>
          <p:nvPr>
            <p:ph type="title"/>
          </p:nvPr>
        </p:nvSpPr>
        <p:spPr>
          <a:xfrm>
            <a:off x="415600" y="740800"/>
            <a:ext cx="3744000" cy="1007700"/>
          </a:xfrm>
          <a:prstGeom prst="rect">
            <a:avLst/>
          </a:prstGeom>
        </p:spPr>
        <p:txBody>
          <a:bodyPr anchorCtr="0" anchor="b" bIns="121900" lIns="121900" spcFirstLastPara="1" rIns="121900" wrap="square" tIns="121900">
            <a:noAutofit/>
          </a:bodyPr>
          <a:lstStyle/>
          <a:p>
            <a:pPr indent="0" lvl="0" marL="0" rtl="0" algn="l">
              <a:spcBef>
                <a:spcPts val="0"/>
              </a:spcBef>
              <a:spcAft>
                <a:spcPts val="0"/>
              </a:spcAft>
              <a:buNone/>
            </a:pPr>
            <a:r>
              <a:rPr lang="en-US"/>
              <a:t>Self-Disclosure</a:t>
            </a:r>
            <a:endParaRPr/>
          </a:p>
        </p:txBody>
      </p:sp>
      <p:sp>
        <p:nvSpPr>
          <p:cNvPr id="159" name="Google Shape;159;p28"/>
          <p:cNvSpPr txBox="1"/>
          <p:nvPr>
            <p:ph idx="1" type="body"/>
          </p:nvPr>
        </p:nvSpPr>
        <p:spPr>
          <a:xfrm>
            <a:off x="415600" y="2187133"/>
            <a:ext cx="3744000" cy="3905100"/>
          </a:xfrm>
          <a:prstGeom prst="rect">
            <a:avLst/>
          </a:prstGeom>
        </p:spPr>
        <p:txBody>
          <a:bodyPr anchorCtr="0" anchor="t" bIns="121900" lIns="121900" spcFirstLastPara="1" rIns="121900" wrap="square" tIns="121900">
            <a:noAutofit/>
          </a:bodyPr>
          <a:lstStyle/>
          <a:p>
            <a:pPr indent="-349250" lvl="0" marL="457200" rtl="0" algn="l">
              <a:spcBef>
                <a:spcPts val="0"/>
              </a:spcBef>
              <a:spcAft>
                <a:spcPts val="0"/>
              </a:spcAft>
              <a:buSzPts val="1900"/>
              <a:buChar char="●"/>
            </a:pPr>
            <a:r>
              <a:rPr lang="en-US" sz="1900"/>
              <a:t>Related to purpose of group</a:t>
            </a:r>
            <a:endParaRPr sz="1900"/>
          </a:p>
          <a:p>
            <a:pPr indent="-349250" lvl="0" marL="457200" rtl="0" algn="l">
              <a:spcBef>
                <a:spcPts val="0"/>
              </a:spcBef>
              <a:spcAft>
                <a:spcPts val="0"/>
              </a:spcAft>
              <a:buSzPts val="1900"/>
              <a:buChar char="●"/>
            </a:pPr>
            <a:r>
              <a:rPr lang="en-US" sz="1900"/>
              <a:t>Useful to express thoughts and feelings</a:t>
            </a:r>
            <a:endParaRPr sz="1900"/>
          </a:p>
          <a:p>
            <a:pPr indent="-349250" lvl="0" marL="457200" rtl="0" algn="l">
              <a:spcBef>
                <a:spcPts val="0"/>
              </a:spcBef>
              <a:spcAft>
                <a:spcPts val="0"/>
              </a:spcAft>
              <a:buSzPts val="1900"/>
              <a:buChar char="●"/>
            </a:pPr>
            <a:r>
              <a:rPr lang="en-US" sz="1900"/>
              <a:t>Self-disclosure increases in a safe group</a:t>
            </a:r>
            <a:endParaRPr sz="1900"/>
          </a:p>
          <a:p>
            <a:pPr indent="-349250" lvl="0" marL="457200" rtl="0" algn="l">
              <a:spcBef>
                <a:spcPts val="0"/>
              </a:spcBef>
              <a:spcAft>
                <a:spcPts val="0"/>
              </a:spcAft>
              <a:buSzPts val="1900"/>
              <a:buChar char="●"/>
            </a:pPr>
            <a:r>
              <a:rPr lang="en-US" sz="1900"/>
              <a:t>Level and Nature of disclosure:</a:t>
            </a:r>
            <a:endParaRPr sz="1900"/>
          </a:p>
          <a:p>
            <a:pPr indent="-349250" lvl="1" marL="914400" rtl="0" algn="l">
              <a:spcBef>
                <a:spcPts val="0"/>
              </a:spcBef>
              <a:spcAft>
                <a:spcPts val="0"/>
              </a:spcAft>
              <a:buSzPts val="1900"/>
              <a:buChar char="○"/>
            </a:pPr>
            <a:r>
              <a:rPr lang="en-US" sz="1900"/>
              <a:t>stage of group may determine if appropriate</a:t>
            </a:r>
            <a:endParaRPr sz="1900"/>
          </a:p>
          <a:p>
            <a:pPr indent="-349250" lvl="1" marL="914400" rtl="0" algn="l">
              <a:spcBef>
                <a:spcPts val="0"/>
              </a:spcBef>
              <a:spcAft>
                <a:spcPts val="0"/>
              </a:spcAft>
              <a:buSzPts val="1900"/>
              <a:buChar char="○"/>
            </a:pPr>
            <a:r>
              <a:rPr lang="en-US" sz="1900"/>
              <a:t>members decide what and how much to disclose </a:t>
            </a:r>
            <a:endParaRPr sz="1900"/>
          </a:p>
        </p:txBody>
      </p:sp>
      <p:pic>
        <p:nvPicPr>
          <p:cNvPr id="160" name="Google Shape;160;p28"/>
          <p:cNvPicPr preferRelativeResize="0"/>
          <p:nvPr/>
        </p:nvPicPr>
        <p:blipFill>
          <a:blip r:embed="rId3">
            <a:alphaModFix/>
          </a:blip>
          <a:stretch>
            <a:fillRect/>
          </a:stretch>
        </p:blipFill>
        <p:spPr>
          <a:xfrm>
            <a:off x="6638325" y="1063625"/>
            <a:ext cx="4385600" cy="47307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9"/>
          <p:cNvSpPr txBox="1"/>
          <p:nvPr>
            <p:ph type="title"/>
          </p:nvPr>
        </p:nvSpPr>
        <p:spPr>
          <a:xfrm>
            <a:off x="782300" y="1805050"/>
            <a:ext cx="10627500" cy="20511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US"/>
              <a:t>Discussion:</a:t>
            </a:r>
            <a:endParaRPr/>
          </a:p>
        </p:txBody>
      </p:sp>
      <p:sp>
        <p:nvSpPr>
          <p:cNvPr id="166" name="Google Shape;166;p29"/>
          <p:cNvSpPr txBox="1"/>
          <p:nvPr>
            <p:ph idx="1" type="body"/>
          </p:nvPr>
        </p:nvSpPr>
        <p:spPr>
          <a:xfrm>
            <a:off x="782300" y="3957850"/>
            <a:ext cx="10627500" cy="1428900"/>
          </a:xfrm>
          <a:prstGeom prst="rect">
            <a:avLst/>
          </a:prstGeom>
        </p:spPr>
        <p:txBody>
          <a:bodyPr anchorCtr="0" anchor="t" bIns="121900" lIns="121900" spcFirstLastPara="1" rIns="121900" wrap="square" tIns="121900">
            <a:noAutofit/>
          </a:bodyPr>
          <a:lstStyle/>
          <a:p>
            <a:pPr indent="0" lvl="0" marL="228600" rtl="0" algn="l">
              <a:lnSpc>
                <a:spcPct val="100000"/>
              </a:lnSpc>
              <a:spcBef>
                <a:spcPts val="600"/>
              </a:spcBef>
              <a:spcAft>
                <a:spcPts val="0"/>
              </a:spcAft>
              <a:buNone/>
            </a:pPr>
            <a:r>
              <a:rPr lang="en-US" sz="2300"/>
              <a:t>What kind of self-disclosure would you expect of members during the working stage? How do the kind and level of disclosure at this stage differ from that at the initial stage? What can you do as leader to encourage appropriate member disclosure?</a:t>
            </a:r>
            <a:endParaRPr sz="36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0"/>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Giving Feedback</a:t>
            </a:r>
            <a:endParaRPr/>
          </a:p>
        </p:txBody>
      </p:sp>
      <p:sp>
        <p:nvSpPr>
          <p:cNvPr id="172" name="Google Shape;172;p30"/>
          <p:cNvSpPr txBox="1"/>
          <p:nvPr>
            <p:ph idx="1" type="body"/>
          </p:nvPr>
        </p:nvSpPr>
        <p:spPr>
          <a:xfrm>
            <a:off x="415600" y="1890400"/>
            <a:ext cx="11360700" cy="4201200"/>
          </a:xfrm>
          <a:prstGeom prst="rect">
            <a:avLst/>
          </a:prstGeom>
        </p:spPr>
        <p:txBody>
          <a:bodyPr anchorCtr="0" anchor="t" bIns="121900" lIns="121900" spcFirstLastPara="1" rIns="121900" wrap="square" tIns="121900">
            <a:noAutofit/>
          </a:bodyPr>
          <a:lstStyle/>
          <a:p>
            <a:pPr indent="-450850" lvl="0" marL="457200" rtl="0" algn="l">
              <a:spcBef>
                <a:spcPts val="0"/>
              </a:spcBef>
              <a:spcAft>
                <a:spcPts val="0"/>
              </a:spcAft>
              <a:buSzPts val="3500"/>
              <a:buChar char="●"/>
            </a:pPr>
            <a:r>
              <a:rPr lang="en-US" sz="3500"/>
              <a:t>Be honest and sincere!</a:t>
            </a:r>
            <a:endParaRPr sz="3500"/>
          </a:p>
          <a:p>
            <a:pPr indent="-450850" lvl="0" marL="457200" rtl="0" algn="l">
              <a:spcBef>
                <a:spcPts val="0"/>
              </a:spcBef>
              <a:spcAft>
                <a:spcPts val="0"/>
              </a:spcAft>
              <a:buSzPts val="3500"/>
              <a:buChar char="●"/>
            </a:pPr>
            <a:r>
              <a:rPr lang="en-US" sz="3500"/>
              <a:t>Concise feedback given in a clear and straightforward way is useful</a:t>
            </a:r>
            <a:endParaRPr sz="3500"/>
          </a:p>
          <a:p>
            <a:pPr indent="-450850" lvl="0" marL="457200" rtl="0" algn="l">
              <a:spcBef>
                <a:spcPts val="0"/>
              </a:spcBef>
              <a:spcAft>
                <a:spcPts val="0"/>
              </a:spcAft>
              <a:buSzPts val="3500"/>
              <a:buChar char="●"/>
            </a:pPr>
            <a:r>
              <a:rPr lang="en-US" sz="3500"/>
              <a:t>Let others know how their behaviors affects you, but avoid being judgemental</a:t>
            </a:r>
            <a:endParaRPr sz="3500"/>
          </a:p>
          <a:p>
            <a:pPr indent="-450850" lvl="0" marL="457200" rtl="0" algn="l">
              <a:spcBef>
                <a:spcPts val="0"/>
              </a:spcBef>
              <a:spcAft>
                <a:spcPts val="0"/>
              </a:spcAft>
              <a:buSzPts val="3500"/>
              <a:buChar char="●"/>
            </a:pPr>
            <a:r>
              <a:rPr lang="en-US" sz="3500"/>
              <a:t>Avoid giving global feedback</a:t>
            </a:r>
            <a:endParaRPr sz="35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31"/>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Leader Functions: Working Stage</a:t>
            </a:r>
            <a:endParaRPr/>
          </a:p>
        </p:txBody>
      </p:sp>
      <p:sp>
        <p:nvSpPr>
          <p:cNvPr id="178" name="Google Shape;178;p31"/>
          <p:cNvSpPr txBox="1"/>
          <p:nvPr>
            <p:ph idx="1" type="body"/>
          </p:nvPr>
        </p:nvSpPr>
        <p:spPr>
          <a:xfrm>
            <a:off x="415600" y="1890400"/>
            <a:ext cx="11360700" cy="4201200"/>
          </a:xfrm>
          <a:prstGeom prst="rect">
            <a:avLst/>
          </a:prstGeom>
        </p:spPr>
        <p:txBody>
          <a:bodyPr anchorCtr="0" anchor="t" bIns="121900" lIns="121900" spcFirstLastPara="1" rIns="121900" wrap="square" tIns="121900">
            <a:noAutofit/>
          </a:bodyPr>
          <a:lstStyle/>
          <a:p>
            <a:pPr indent="-406400" lvl="0" marL="457200" rtl="0" algn="l">
              <a:spcBef>
                <a:spcPts val="0"/>
              </a:spcBef>
              <a:spcAft>
                <a:spcPts val="0"/>
              </a:spcAft>
              <a:buSzPts val="2800"/>
              <a:buChar char="●"/>
            </a:pPr>
            <a:r>
              <a:rPr lang="en-US" sz="2800"/>
              <a:t>Continue to model </a:t>
            </a:r>
            <a:r>
              <a:rPr lang="en-US" sz="2800"/>
              <a:t>appropriate</a:t>
            </a:r>
            <a:r>
              <a:rPr lang="en-US" sz="2800"/>
              <a:t> </a:t>
            </a:r>
            <a:r>
              <a:rPr lang="en-US" sz="2800"/>
              <a:t>behavior</a:t>
            </a:r>
            <a:r>
              <a:rPr lang="en-US" sz="2800"/>
              <a:t>; provide a balance between support and confrontation</a:t>
            </a:r>
            <a:endParaRPr sz="2800"/>
          </a:p>
          <a:p>
            <a:pPr indent="-406400" lvl="0" marL="457200" rtl="0" algn="l">
              <a:spcBef>
                <a:spcPts val="0"/>
              </a:spcBef>
              <a:spcAft>
                <a:spcPts val="0"/>
              </a:spcAft>
              <a:buSzPts val="2800"/>
              <a:buChar char="●"/>
            </a:pPr>
            <a:r>
              <a:rPr lang="en-US" sz="2800"/>
              <a:t>Support members’ </a:t>
            </a:r>
            <a:r>
              <a:rPr lang="en-US" sz="2800"/>
              <a:t>willingness</a:t>
            </a:r>
            <a:r>
              <a:rPr lang="en-US" sz="2800"/>
              <a:t> to take risks and assist them in carrying this into their daily living</a:t>
            </a:r>
            <a:endParaRPr sz="2800"/>
          </a:p>
          <a:p>
            <a:pPr indent="-406400" lvl="0" marL="457200" rtl="0" algn="l">
              <a:spcBef>
                <a:spcPts val="0"/>
              </a:spcBef>
              <a:spcAft>
                <a:spcPts val="0"/>
              </a:spcAft>
              <a:buSzPts val="2800"/>
              <a:buChar char="●"/>
            </a:pPr>
            <a:r>
              <a:rPr lang="en-US" sz="2800"/>
              <a:t>Offer </a:t>
            </a:r>
            <a:r>
              <a:rPr lang="en-US" sz="2800"/>
              <a:t>interpretations</a:t>
            </a:r>
            <a:r>
              <a:rPr lang="en-US" sz="2800"/>
              <a:t> at </a:t>
            </a:r>
            <a:r>
              <a:rPr lang="en-US" sz="2800"/>
              <a:t>appropriate</a:t>
            </a:r>
            <a:r>
              <a:rPr lang="en-US" sz="2800"/>
              <a:t> times to help members engage in deeper self-exploration and consider alternative behaviors </a:t>
            </a:r>
            <a:endParaRPr sz="2800"/>
          </a:p>
          <a:p>
            <a:pPr indent="-406400" lvl="0" marL="457200" rtl="0" algn="l">
              <a:spcBef>
                <a:spcPts val="0"/>
              </a:spcBef>
              <a:spcAft>
                <a:spcPts val="0"/>
              </a:spcAft>
              <a:buSzPts val="2800"/>
              <a:buChar char="●"/>
            </a:pPr>
            <a:r>
              <a:rPr lang="en-US" sz="2800"/>
              <a:t>Explore common themes and link members</a:t>
            </a:r>
            <a:endParaRPr sz="2800"/>
          </a:p>
          <a:p>
            <a:pPr indent="-406400" lvl="0" marL="457200" rtl="0" algn="l">
              <a:spcBef>
                <a:spcPts val="0"/>
              </a:spcBef>
              <a:spcAft>
                <a:spcPts val="0"/>
              </a:spcAft>
              <a:buSzPts val="2800"/>
              <a:buChar char="●"/>
            </a:pPr>
            <a:r>
              <a:rPr lang="en-US" sz="2800"/>
              <a:t>Focus on importance of translating insight to action- practice skills!</a:t>
            </a:r>
            <a:endParaRPr sz="28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2"/>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Member Functions: Working Stage</a:t>
            </a:r>
            <a:endParaRPr/>
          </a:p>
        </p:txBody>
      </p:sp>
      <p:sp>
        <p:nvSpPr>
          <p:cNvPr id="184" name="Google Shape;184;p32"/>
          <p:cNvSpPr txBox="1"/>
          <p:nvPr>
            <p:ph idx="1" type="body"/>
          </p:nvPr>
        </p:nvSpPr>
        <p:spPr>
          <a:xfrm>
            <a:off x="415600" y="1890400"/>
            <a:ext cx="11360700" cy="4201200"/>
          </a:xfrm>
          <a:prstGeom prst="rect">
            <a:avLst/>
          </a:prstGeom>
        </p:spPr>
        <p:txBody>
          <a:bodyPr anchorCtr="0" anchor="t" bIns="121900" lIns="121900" spcFirstLastPara="1" rIns="121900" wrap="square" tIns="121900">
            <a:noAutofit/>
          </a:bodyPr>
          <a:lstStyle/>
          <a:p>
            <a:pPr indent="-393700" lvl="0" marL="457200" rtl="0" algn="l">
              <a:spcBef>
                <a:spcPts val="0"/>
              </a:spcBef>
              <a:spcAft>
                <a:spcPts val="0"/>
              </a:spcAft>
              <a:buSzPts val="2600"/>
              <a:buChar char="●"/>
            </a:pPr>
            <a:r>
              <a:rPr lang="en-US" sz="2600"/>
              <a:t>Bring into group sessions issues they are willing to discuss</a:t>
            </a:r>
            <a:endParaRPr sz="2600"/>
          </a:p>
          <a:p>
            <a:pPr indent="-393700" lvl="0" marL="457200" rtl="0" algn="l">
              <a:spcBef>
                <a:spcPts val="0"/>
              </a:spcBef>
              <a:spcAft>
                <a:spcPts val="0"/>
              </a:spcAft>
              <a:buSzPts val="2600"/>
              <a:buChar char="●"/>
            </a:pPr>
            <a:r>
              <a:rPr lang="en-US" sz="2600"/>
              <a:t>Offer and remain open to feedback even though this may increase anxiety for some members</a:t>
            </a:r>
            <a:endParaRPr sz="2600"/>
          </a:p>
          <a:p>
            <a:pPr indent="-393700" lvl="0" marL="457200" rtl="0" algn="l">
              <a:spcBef>
                <a:spcPts val="0"/>
              </a:spcBef>
              <a:spcAft>
                <a:spcPts val="0"/>
              </a:spcAft>
              <a:buSzPts val="2600"/>
              <a:buChar char="●"/>
            </a:pPr>
            <a:r>
              <a:rPr lang="en-US" sz="2600"/>
              <a:t>Practice new skills and behaviors and bring these results to group sessions</a:t>
            </a:r>
            <a:endParaRPr sz="2600"/>
          </a:p>
          <a:p>
            <a:pPr indent="-393700" lvl="0" marL="457200" rtl="0" algn="l">
              <a:spcBef>
                <a:spcPts val="0"/>
              </a:spcBef>
              <a:spcAft>
                <a:spcPts val="0"/>
              </a:spcAft>
              <a:buSzPts val="2600"/>
              <a:buChar char="●"/>
            </a:pPr>
            <a:r>
              <a:rPr lang="en-US" sz="2600"/>
              <a:t>Challenge and support each other</a:t>
            </a:r>
            <a:endParaRPr sz="2600"/>
          </a:p>
          <a:p>
            <a:pPr indent="-393700" lvl="0" marL="457200" rtl="0" algn="l">
              <a:spcBef>
                <a:spcPts val="0"/>
              </a:spcBef>
              <a:spcAft>
                <a:spcPts val="0"/>
              </a:spcAft>
              <a:buSzPts val="2600"/>
              <a:buChar char="●"/>
            </a:pPr>
            <a:r>
              <a:rPr lang="en-US" sz="2600"/>
              <a:t>engage in self-confrontation and avoid becoming too relaxed/comfortable</a:t>
            </a:r>
            <a:endParaRPr sz="2600"/>
          </a:p>
          <a:p>
            <a:pPr indent="-393700" lvl="0" marL="457200" rtl="0" algn="l">
              <a:spcBef>
                <a:spcPts val="0"/>
              </a:spcBef>
              <a:spcAft>
                <a:spcPts val="0"/>
              </a:spcAft>
              <a:buSzPts val="2600"/>
              <a:buChar char="●"/>
            </a:pPr>
            <a:r>
              <a:rPr lang="en-US" sz="2600"/>
              <a:t>Assess satisfaction with the group</a:t>
            </a:r>
            <a:endParaRPr sz="2600"/>
          </a:p>
          <a:p>
            <a:pPr indent="-393700" lvl="0" marL="457200" rtl="0" algn="l">
              <a:spcBef>
                <a:spcPts val="0"/>
              </a:spcBef>
              <a:spcAft>
                <a:spcPts val="0"/>
              </a:spcAft>
              <a:buSzPts val="2600"/>
              <a:buChar char="●"/>
            </a:pPr>
            <a:r>
              <a:rPr lang="en-US" sz="2600"/>
              <a:t>Take steps to change level of involvement in the group if necessary</a:t>
            </a:r>
            <a:endParaRPr sz="26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3"/>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Personal-Identity Road Map (Activity)</a:t>
            </a:r>
            <a:endParaRPr/>
          </a:p>
        </p:txBody>
      </p:sp>
      <p:sp>
        <p:nvSpPr>
          <p:cNvPr id="190" name="Google Shape;190;p33"/>
          <p:cNvSpPr txBox="1"/>
          <p:nvPr>
            <p:ph idx="1" type="body"/>
          </p:nvPr>
        </p:nvSpPr>
        <p:spPr>
          <a:xfrm>
            <a:off x="415600" y="1890400"/>
            <a:ext cx="11360700" cy="4201200"/>
          </a:xfrm>
          <a:prstGeom prst="rect">
            <a:avLst/>
          </a:prstGeom>
        </p:spPr>
        <p:txBody>
          <a:bodyPr anchorCtr="0" anchor="t" bIns="121900" lIns="121900" spcFirstLastPara="1" rIns="121900" wrap="square" tIns="121900">
            <a:noAutofit/>
          </a:bodyPr>
          <a:lstStyle/>
          <a:p>
            <a:pPr indent="0" lvl="0" marL="0" rtl="0" algn="l">
              <a:lnSpc>
                <a:spcPct val="100000"/>
              </a:lnSpc>
              <a:spcBef>
                <a:spcPts val="600"/>
              </a:spcBef>
              <a:spcAft>
                <a:spcPts val="0"/>
              </a:spcAft>
              <a:buNone/>
            </a:pPr>
            <a:r>
              <a:rPr lang="en-US" sz="2700"/>
              <a:t>Draw a road map of the incidents that have shaped your personal identity. Consider questions such as the following:</a:t>
            </a:r>
            <a:endParaRPr sz="2700"/>
          </a:p>
          <a:p>
            <a:pPr indent="-400050" lvl="0" marL="457200" rtl="0" algn="l">
              <a:lnSpc>
                <a:spcPct val="100000"/>
              </a:lnSpc>
              <a:spcBef>
                <a:spcPts val="600"/>
              </a:spcBef>
              <a:spcAft>
                <a:spcPts val="0"/>
              </a:spcAft>
              <a:buSzPts val="2700"/>
              <a:buFont typeface="Lato"/>
              <a:buChar char="●"/>
            </a:pPr>
            <a:r>
              <a:rPr lang="en-US" sz="2700"/>
              <a:t>Who am I now? What has made me this way?</a:t>
            </a:r>
            <a:endParaRPr sz="2700"/>
          </a:p>
          <a:p>
            <a:pPr indent="-400050" lvl="0" marL="457200" rtl="0" algn="l">
              <a:lnSpc>
                <a:spcPct val="100000"/>
              </a:lnSpc>
              <a:spcBef>
                <a:spcPts val="600"/>
              </a:spcBef>
              <a:spcAft>
                <a:spcPts val="0"/>
              </a:spcAft>
              <a:buSzPts val="2700"/>
              <a:buFont typeface="Lato"/>
              <a:buChar char="●"/>
            </a:pPr>
            <a:r>
              <a:rPr lang="en-US" sz="2700"/>
              <a:t>What are some of my earliest recollections?</a:t>
            </a:r>
            <a:endParaRPr sz="2700"/>
          </a:p>
          <a:p>
            <a:pPr indent="-400050" lvl="0" marL="457200" rtl="0" algn="l">
              <a:lnSpc>
                <a:spcPct val="100000"/>
              </a:lnSpc>
              <a:spcBef>
                <a:spcPts val="600"/>
              </a:spcBef>
              <a:spcAft>
                <a:spcPts val="0"/>
              </a:spcAft>
              <a:buSzPts val="2700"/>
              <a:buFont typeface="Lato"/>
              <a:buChar char="●"/>
            </a:pPr>
            <a:r>
              <a:rPr lang="en-US" sz="2700"/>
              <a:t>What are some key decisions I made at various points?</a:t>
            </a:r>
            <a:endParaRPr sz="2700"/>
          </a:p>
          <a:p>
            <a:pPr indent="-400050" lvl="0" marL="457200" rtl="0" algn="l">
              <a:lnSpc>
                <a:spcPct val="100000"/>
              </a:lnSpc>
              <a:spcBef>
                <a:spcPts val="600"/>
              </a:spcBef>
              <a:spcAft>
                <a:spcPts val="0"/>
              </a:spcAft>
              <a:buSzPts val="2700"/>
              <a:buFont typeface="Lato"/>
              <a:buChar char="●"/>
            </a:pPr>
            <a:r>
              <a:rPr lang="en-US" sz="2700"/>
              <a:t>What choices did I make for myself, and what choices did others make for me?</a:t>
            </a:r>
            <a:endParaRPr sz="2700"/>
          </a:p>
          <a:p>
            <a:pPr indent="-400050" lvl="0" marL="457200" rtl="0" algn="l">
              <a:lnSpc>
                <a:spcPct val="100000"/>
              </a:lnSpc>
              <a:spcBef>
                <a:spcPts val="600"/>
              </a:spcBef>
              <a:spcAft>
                <a:spcPts val="0"/>
              </a:spcAft>
              <a:buSzPts val="2700"/>
              <a:buFont typeface="Lato"/>
              <a:buChar char="●"/>
            </a:pPr>
            <a:r>
              <a:rPr lang="en-US" sz="2700"/>
              <a:t>What are some risks I took recently that led to a change in my life?</a:t>
            </a:r>
            <a:endParaRPr sz="2700"/>
          </a:p>
          <a:p>
            <a:pPr indent="-400050" lvl="0" marL="457200" rtl="0" algn="l">
              <a:lnSpc>
                <a:spcPct val="100000"/>
              </a:lnSpc>
              <a:spcBef>
                <a:spcPts val="600"/>
              </a:spcBef>
              <a:spcAft>
                <a:spcPts val="0"/>
              </a:spcAft>
              <a:buSzPts val="2700"/>
              <a:buFont typeface="Lato"/>
              <a:buChar char="●"/>
            </a:pPr>
            <a:r>
              <a:rPr lang="en-US" sz="2700"/>
              <a:t>What do I want from life? What kind of identity do I want to develop?</a:t>
            </a:r>
            <a:endParaRPr sz="40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6"/>
          <p:cNvSpPr txBox="1"/>
          <p:nvPr>
            <p:ph type="title"/>
          </p:nvPr>
        </p:nvSpPr>
        <p:spPr>
          <a:xfrm>
            <a:off x="354000" y="1446167"/>
            <a:ext cx="5393700" cy="2276100"/>
          </a:xfrm>
          <a:prstGeom prst="rect">
            <a:avLst/>
          </a:prstGeom>
        </p:spPr>
        <p:txBody>
          <a:bodyPr anchorCtr="0" anchor="b" bIns="121900" lIns="121900" spcFirstLastPara="1" rIns="121900" wrap="square" tIns="121900">
            <a:noAutofit/>
          </a:bodyPr>
          <a:lstStyle/>
          <a:p>
            <a:pPr indent="0" lvl="0" marL="0" rtl="0" algn="ctr">
              <a:spcBef>
                <a:spcPts val="0"/>
              </a:spcBef>
              <a:spcAft>
                <a:spcPts val="0"/>
              </a:spcAft>
              <a:buNone/>
            </a:pPr>
            <a:r>
              <a:rPr lang="en-US"/>
              <a:t>Main Objectives:</a:t>
            </a:r>
            <a:endParaRPr/>
          </a:p>
        </p:txBody>
      </p:sp>
      <p:sp>
        <p:nvSpPr>
          <p:cNvPr id="87" name="Google Shape;87;p16"/>
          <p:cNvSpPr txBox="1"/>
          <p:nvPr>
            <p:ph idx="1" type="subTitle"/>
          </p:nvPr>
        </p:nvSpPr>
        <p:spPr>
          <a:xfrm>
            <a:off x="354000" y="3793600"/>
            <a:ext cx="5393700" cy="1895700"/>
          </a:xfrm>
          <a:prstGeom prst="rect">
            <a:avLst/>
          </a:prstGeom>
        </p:spPr>
        <p:txBody>
          <a:bodyPr anchorCtr="0" anchor="t" bIns="121900" lIns="121900" spcFirstLastPara="1" rIns="121900" wrap="square" tIns="121900">
            <a:noAutofit/>
          </a:bodyPr>
          <a:lstStyle/>
          <a:p>
            <a:pPr indent="0" lvl="0" marL="0" rtl="0" algn="ctr">
              <a:spcBef>
                <a:spcPts val="0"/>
              </a:spcBef>
              <a:spcAft>
                <a:spcPts val="0"/>
              </a:spcAft>
              <a:buNone/>
            </a:pPr>
            <a:r>
              <a:rPr lang="en-US"/>
              <a:t>Chapter 8</a:t>
            </a:r>
            <a:endParaRPr/>
          </a:p>
        </p:txBody>
      </p:sp>
      <p:sp>
        <p:nvSpPr>
          <p:cNvPr id="88" name="Google Shape;88;p16"/>
          <p:cNvSpPr txBox="1"/>
          <p:nvPr>
            <p:ph idx="2" type="body"/>
          </p:nvPr>
        </p:nvSpPr>
        <p:spPr>
          <a:xfrm>
            <a:off x="6586000" y="965600"/>
            <a:ext cx="5115900" cy="4926900"/>
          </a:xfrm>
          <a:prstGeom prst="rect">
            <a:avLst/>
          </a:prstGeom>
        </p:spPr>
        <p:txBody>
          <a:bodyPr anchorCtr="0" anchor="t" bIns="121900" lIns="121900" spcFirstLastPara="1" rIns="121900" wrap="square" tIns="121900">
            <a:noAutofit/>
          </a:bodyPr>
          <a:lstStyle/>
          <a:p>
            <a:pPr indent="-349250" lvl="0" marL="228600" rtl="0" algn="l">
              <a:lnSpc>
                <a:spcPct val="100000"/>
              </a:lnSpc>
              <a:spcBef>
                <a:spcPts val="0"/>
              </a:spcBef>
              <a:spcAft>
                <a:spcPts val="0"/>
              </a:spcAft>
              <a:buClr>
                <a:srgbClr val="000000"/>
              </a:buClr>
              <a:buSzPts val="1900"/>
              <a:buFont typeface="Lato"/>
              <a:buChar char="●"/>
            </a:pPr>
            <a:r>
              <a:rPr lang="en-US" sz="1900">
                <a:solidFill>
                  <a:srgbClr val="000000"/>
                </a:solidFill>
              </a:rPr>
              <a:t>to identify and define the key characteristics of a group during the working stage</a:t>
            </a:r>
            <a:endParaRPr sz="1900">
              <a:solidFill>
                <a:srgbClr val="000000"/>
              </a:solidFill>
            </a:endParaRPr>
          </a:p>
          <a:p>
            <a:pPr indent="-349250" lvl="0" marL="228600" rtl="0" algn="l">
              <a:lnSpc>
                <a:spcPct val="100000"/>
              </a:lnSpc>
              <a:spcBef>
                <a:spcPts val="0"/>
              </a:spcBef>
              <a:spcAft>
                <a:spcPts val="0"/>
              </a:spcAft>
              <a:buClr>
                <a:srgbClr val="000000"/>
              </a:buClr>
              <a:buSzPts val="1900"/>
              <a:buFont typeface="Lato"/>
              <a:buChar char="●"/>
            </a:pPr>
            <a:r>
              <a:rPr lang="en-US" sz="1900">
                <a:solidFill>
                  <a:srgbClr val="000000"/>
                </a:solidFill>
              </a:rPr>
              <a:t>to differentiate between transitional issues and working stage characteristics</a:t>
            </a:r>
            <a:endParaRPr sz="1900">
              <a:solidFill>
                <a:srgbClr val="000000"/>
              </a:solidFill>
            </a:endParaRPr>
          </a:p>
          <a:p>
            <a:pPr indent="-349250" lvl="0" marL="228600" rtl="0" algn="l">
              <a:lnSpc>
                <a:spcPct val="100000"/>
              </a:lnSpc>
              <a:spcBef>
                <a:spcPts val="0"/>
              </a:spcBef>
              <a:spcAft>
                <a:spcPts val="0"/>
              </a:spcAft>
              <a:buClr>
                <a:srgbClr val="000000"/>
              </a:buClr>
              <a:buSzPts val="1900"/>
              <a:buFont typeface="Lato"/>
              <a:buChar char="●"/>
            </a:pPr>
            <a:r>
              <a:rPr lang="en-US" sz="1900">
                <a:solidFill>
                  <a:srgbClr val="000000"/>
                </a:solidFill>
              </a:rPr>
              <a:t>to demonstrate various leader interventions for working with a member’s fears</a:t>
            </a:r>
            <a:endParaRPr sz="1900">
              <a:solidFill>
                <a:srgbClr val="000000"/>
              </a:solidFill>
            </a:endParaRPr>
          </a:p>
          <a:p>
            <a:pPr indent="-349250" lvl="0" marL="228600" rtl="0" algn="l">
              <a:lnSpc>
                <a:spcPct val="100000"/>
              </a:lnSpc>
              <a:spcBef>
                <a:spcPts val="0"/>
              </a:spcBef>
              <a:spcAft>
                <a:spcPts val="0"/>
              </a:spcAft>
              <a:buClr>
                <a:srgbClr val="000000"/>
              </a:buClr>
              <a:buSzPts val="1900"/>
              <a:buFont typeface="Lato"/>
              <a:buChar char="●"/>
            </a:pPr>
            <a:r>
              <a:rPr lang="en-US" sz="1900">
                <a:solidFill>
                  <a:srgbClr val="000000"/>
                </a:solidFill>
              </a:rPr>
              <a:t>to specify and clarify the tasks of a working and productive group</a:t>
            </a:r>
            <a:endParaRPr sz="1900">
              <a:solidFill>
                <a:srgbClr val="000000"/>
              </a:solidFill>
            </a:endParaRPr>
          </a:p>
          <a:p>
            <a:pPr indent="-349250" lvl="0" marL="228600" rtl="0" algn="l">
              <a:lnSpc>
                <a:spcPct val="100000"/>
              </a:lnSpc>
              <a:spcBef>
                <a:spcPts val="0"/>
              </a:spcBef>
              <a:spcAft>
                <a:spcPts val="0"/>
              </a:spcAft>
              <a:buClr>
                <a:srgbClr val="000000"/>
              </a:buClr>
              <a:buSzPts val="1900"/>
              <a:buFont typeface="Lato"/>
              <a:buChar char="●"/>
            </a:pPr>
            <a:r>
              <a:rPr lang="en-US" sz="1900">
                <a:solidFill>
                  <a:srgbClr val="000000"/>
                </a:solidFill>
              </a:rPr>
              <a:t>to identify and examine the various therapeutic factors in a group that bring about change within individuals in the group</a:t>
            </a:r>
            <a:endParaRPr sz="1900">
              <a:solidFill>
                <a:srgbClr val="000000"/>
              </a:solidFill>
            </a:endParaRPr>
          </a:p>
          <a:p>
            <a:pPr indent="-349250" lvl="0" marL="228600" rtl="0" algn="l">
              <a:lnSpc>
                <a:spcPct val="100000"/>
              </a:lnSpc>
              <a:spcBef>
                <a:spcPts val="0"/>
              </a:spcBef>
              <a:spcAft>
                <a:spcPts val="0"/>
              </a:spcAft>
              <a:buClr>
                <a:srgbClr val="000000"/>
              </a:buClr>
              <a:buSzPts val="1900"/>
              <a:buFont typeface="Lato"/>
              <a:buChar char="●"/>
            </a:pPr>
            <a:r>
              <a:rPr lang="en-US" sz="1900">
                <a:solidFill>
                  <a:srgbClr val="000000"/>
                </a:solidFill>
              </a:rPr>
              <a:t>to become familiar with the research implications for the working stage of a group</a:t>
            </a:r>
            <a:endParaRPr sz="19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34"/>
          <p:cNvSpPr txBox="1"/>
          <p:nvPr>
            <p:ph type="title"/>
          </p:nvPr>
        </p:nvSpPr>
        <p:spPr>
          <a:xfrm>
            <a:off x="354000" y="1446167"/>
            <a:ext cx="5393700" cy="2276100"/>
          </a:xfrm>
          <a:prstGeom prst="rect">
            <a:avLst/>
          </a:prstGeom>
        </p:spPr>
        <p:txBody>
          <a:bodyPr anchorCtr="0" anchor="b" bIns="121900" lIns="121900" spcFirstLastPara="1" rIns="121900" wrap="square" tIns="121900">
            <a:noAutofit/>
          </a:bodyPr>
          <a:lstStyle/>
          <a:p>
            <a:pPr indent="0" lvl="0" marL="0" rtl="0" algn="ctr">
              <a:spcBef>
                <a:spcPts val="0"/>
              </a:spcBef>
              <a:spcAft>
                <a:spcPts val="0"/>
              </a:spcAft>
              <a:buNone/>
            </a:pPr>
            <a:r>
              <a:rPr lang="en-US"/>
              <a:t>Assignment:</a:t>
            </a:r>
            <a:endParaRPr/>
          </a:p>
        </p:txBody>
      </p:sp>
      <p:sp>
        <p:nvSpPr>
          <p:cNvPr id="196" name="Google Shape;196;p34"/>
          <p:cNvSpPr txBox="1"/>
          <p:nvPr>
            <p:ph idx="1" type="subTitle"/>
          </p:nvPr>
        </p:nvSpPr>
        <p:spPr>
          <a:xfrm>
            <a:off x="354000" y="3793600"/>
            <a:ext cx="5393700" cy="1895700"/>
          </a:xfrm>
          <a:prstGeom prst="rect">
            <a:avLst/>
          </a:prstGeom>
        </p:spPr>
        <p:txBody>
          <a:bodyPr anchorCtr="0" anchor="t" bIns="121900" lIns="121900" spcFirstLastPara="1" rIns="121900" wrap="square" tIns="121900">
            <a:noAutofit/>
          </a:bodyPr>
          <a:lstStyle/>
          <a:p>
            <a:pPr indent="0" lvl="0" marL="0" rtl="0" algn="ctr">
              <a:spcBef>
                <a:spcPts val="0"/>
              </a:spcBef>
              <a:spcAft>
                <a:spcPts val="0"/>
              </a:spcAft>
              <a:buNone/>
            </a:pPr>
            <a:r>
              <a:rPr lang="en-US"/>
              <a:t>For next class...</a:t>
            </a:r>
            <a:endParaRPr/>
          </a:p>
        </p:txBody>
      </p:sp>
      <p:sp>
        <p:nvSpPr>
          <p:cNvPr id="197" name="Google Shape;197;p34"/>
          <p:cNvSpPr txBox="1"/>
          <p:nvPr>
            <p:ph idx="2" type="body"/>
          </p:nvPr>
        </p:nvSpPr>
        <p:spPr>
          <a:xfrm>
            <a:off x="6586000" y="965600"/>
            <a:ext cx="5115900" cy="49269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US"/>
              <a:t>Read chapter 9</a:t>
            </a:r>
            <a:endParaRPr/>
          </a:p>
          <a:p>
            <a:pPr indent="0" lvl="0" marL="0" rtl="0" algn="l">
              <a:spcBef>
                <a:spcPts val="2100"/>
              </a:spcBef>
              <a:spcAft>
                <a:spcPts val="2100"/>
              </a:spcAft>
              <a:buNone/>
            </a:pPr>
            <a:r>
              <a:rPr lang="en-US"/>
              <a:t>Work on group process project/presentation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7"/>
          <p:cNvSpPr txBox="1"/>
          <p:nvPr>
            <p:ph type="title"/>
          </p:nvPr>
        </p:nvSpPr>
        <p:spPr>
          <a:xfrm>
            <a:off x="782300" y="1805050"/>
            <a:ext cx="10627500" cy="20511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US" sz="9600"/>
              <a:t>Mood Regulation Skills</a:t>
            </a:r>
            <a:endParaRPr sz="9600"/>
          </a:p>
        </p:txBody>
      </p:sp>
      <p:sp>
        <p:nvSpPr>
          <p:cNvPr id="94" name="Google Shape;94;p17"/>
          <p:cNvSpPr txBox="1"/>
          <p:nvPr>
            <p:ph idx="1" type="body"/>
          </p:nvPr>
        </p:nvSpPr>
        <p:spPr>
          <a:xfrm>
            <a:off x="782300" y="3957850"/>
            <a:ext cx="10627500" cy="1428900"/>
          </a:xfrm>
          <a:prstGeom prst="rect">
            <a:avLst/>
          </a:prstGeom>
        </p:spPr>
        <p:txBody>
          <a:bodyPr anchorCtr="0" anchor="ctr" bIns="121900" lIns="121900" spcFirstLastPara="1" rIns="121900" wrap="square" tIns="121900">
            <a:noAutofit/>
          </a:bodyPr>
          <a:lstStyle/>
          <a:p>
            <a:pPr indent="0" lvl="0" marL="0" rtl="0" algn="ctr">
              <a:spcBef>
                <a:spcPts val="0"/>
              </a:spcBef>
              <a:spcAft>
                <a:spcPts val="2100"/>
              </a:spcAft>
              <a:buNone/>
            </a:pPr>
            <a:r>
              <a:rPr lang="en-US" sz="3000"/>
              <a:t>What did you all come up with?</a:t>
            </a:r>
            <a:endParaRPr sz="30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pic>
        <p:nvPicPr>
          <p:cNvPr id="99" name="Google Shape;99;p18"/>
          <p:cNvPicPr preferRelativeResize="0"/>
          <p:nvPr/>
        </p:nvPicPr>
        <p:blipFill>
          <a:blip r:embed="rId3">
            <a:alphaModFix/>
          </a:blip>
          <a:stretch>
            <a:fillRect/>
          </a:stretch>
        </p:blipFill>
        <p:spPr>
          <a:xfrm>
            <a:off x="2876188" y="1039900"/>
            <a:ext cx="6439625" cy="47782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9"/>
          <p:cNvSpPr txBox="1"/>
          <p:nvPr>
            <p:ph type="title"/>
          </p:nvPr>
        </p:nvSpPr>
        <p:spPr>
          <a:xfrm>
            <a:off x="415600" y="496967"/>
            <a:ext cx="11360700" cy="8601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5400"/>
              <a:buFont typeface="Rockwell"/>
              <a:buNone/>
            </a:pPr>
            <a:r>
              <a:rPr lang="en-US"/>
              <a:t>Working Stage</a:t>
            </a:r>
            <a:endParaRPr/>
          </a:p>
        </p:txBody>
      </p:sp>
      <p:sp>
        <p:nvSpPr>
          <p:cNvPr id="105" name="Google Shape;105;p19"/>
          <p:cNvSpPr txBox="1"/>
          <p:nvPr>
            <p:ph idx="1" type="body"/>
          </p:nvPr>
        </p:nvSpPr>
        <p:spPr>
          <a:xfrm>
            <a:off x="415600" y="1890400"/>
            <a:ext cx="11360700" cy="4201200"/>
          </a:xfrm>
          <a:prstGeom prst="rect">
            <a:avLst/>
          </a:prstGeom>
          <a:noFill/>
          <a:ln>
            <a:noFill/>
          </a:ln>
        </p:spPr>
        <p:txBody>
          <a:bodyPr anchorCtr="0" anchor="t" bIns="45700" lIns="91425" spcFirstLastPara="1" rIns="91425" wrap="square" tIns="45700">
            <a:noAutofit/>
          </a:bodyPr>
          <a:lstStyle/>
          <a:p>
            <a:pPr indent="-252730" lvl="0" marL="182880" rtl="0" algn="l">
              <a:lnSpc>
                <a:spcPct val="90000"/>
              </a:lnSpc>
              <a:spcBef>
                <a:spcPts val="0"/>
              </a:spcBef>
              <a:spcAft>
                <a:spcPts val="0"/>
              </a:spcAft>
              <a:buSzPts val="2800"/>
              <a:buChar char="●"/>
            </a:pPr>
            <a:r>
              <a:rPr lang="en-US" sz="3500"/>
              <a:t>In order for the group to make it to the working stage, there must be commitment to face and work through barriers.</a:t>
            </a:r>
            <a:endParaRPr sz="3500"/>
          </a:p>
          <a:p>
            <a:pPr indent="-252730" lvl="0" marL="182880" rtl="0" algn="l">
              <a:lnSpc>
                <a:spcPct val="90000"/>
              </a:lnSpc>
              <a:spcBef>
                <a:spcPts val="1200"/>
              </a:spcBef>
              <a:spcAft>
                <a:spcPts val="0"/>
              </a:spcAft>
              <a:buSzPts val="2800"/>
              <a:buChar char="●"/>
            </a:pPr>
            <a:r>
              <a:rPr lang="en-US" sz="3500"/>
              <a:t>During this stage a deeper meaning is being created and cohesion has been developed.</a:t>
            </a:r>
            <a:endParaRPr sz="3500"/>
          </a:p>
          <a:p>
            <a:pPr indent="-252730" lvl="0" marL="182880" rtl="0" algn="l">
              <a:lnSpc>
                <a:spcPct val="90000"/>
              </a:lnSpc>
              <a:spcBef>
                <a:spcPts val="1200"/>
              </a:spcBef>
              <a:spcAft>
                <a:spcPts val="2100"/>
              </a:spcAft>
              <a:buSzPts val="2800"/>
              <a:buChar char="●"/>
            </a:pPr>
            <a:r>
              <a:rPr lang="en-US" sz="3500"/>
              <a:t>Help members express their fears and share more about this – ownership is on the individual at this stage. Encourage group members to give feedback around this.</a:t>
            </a:r>
            <a:endParaRPr sz="35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pic>
        <p:nvPicPr>
          <p:cNvPr id="110" name="Google Shape;110;p20"/>
          <p:cNvPicPr preferRelativeResize="0"/>
          <p:nvPr/>
        </p:nvPicPr>
        <p:blipFill>
          <a:blip r:embed="rId3">
            <a:alphaModFix/>
          </a:blip>
          <a:stretch>
            <a:fillRect/>
          </a:stretch>
        </p:blipFill>
        <p:spPr>
          <a:xfrm>
            <a:off x="2153613" y="1221263"/>
            <a:ext cx="7884775" cy="44154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1"/>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Key Points</a:t>
            </a:r>
            <a:endParaRPr/>
          </a:p>
        </p:txBody>
      </p:sp>
      <p:sp>
        <p:nvSpPr>
          <p:cNvPr id="116" name="Google Shape;116;p21"/>
          <p:cNvSpPr txBox="1"/>
          <p:nvPr>
            <p:ph idx="1" type="body"/>
          </p:nvPr>
        </p:nvSpPr>
        <p:spPr>
          <a:xfrm>
            <a:off x="415600" y="1890400"/>
            <a:ext cx="11360700" cy="4201200"/>
          </a:xfrm>
          <a:prstGeom prst="rect">
            <a:avLst/>
          </a:prstGeom>
        </p:spPr>
        <p:txBody>
          <a:bodyPr anchorCtr="0" anchor="t" bIns="121900" lIns="121900" spcFirstLastPara="1" rIns="121900" wrap="square" tIns="121900">
            <a:noAutofit/>
          </a:bodyPr>
          <a:lstStyle/>
          <a:p>
            <a:pPr indent="-450850" lvl="0" marL="457200" rtl="0" algn="l">
              <a:spcBef>
                <a:spcPts val="0"/>
              </a:spcBef>
              <a:spcAft>
                <a:spcPts val="0"/>
              </a:spcAft>
              <a:buSzPts val="3500"/>
              <a:buChar char="●"/>
            </a:pPr>
            <a:r>
              <a:rPr lang="en-US" sz="3500"/>
              <a:t>There are no arbitrary diving lines between each stage</a:t>
            </a:r>
            <a:endParaRPr sz="3500"/>
          </a:p>
          <a:p>
            <a:pPr indent="-450850" lvl="0" marL="457200" rtl="0" algn="l">
              <a:spcBef>
                <a:spcPts val="0"/>
              </a:spcBef>
              <a:spcAft>
                <a:spcPts val="0"/>
              </a:spcAft>
              <a:buSzPts val="3500"/>
              <a:buChar char="●"/>
            </a:pPr>
            <a:r>
              <a:rPr lang="en-US" sz="3500"/>
              <a:t>Groups have an ebb and flow- it doesn’t stay static</a:t>
            </a:r>
            <a:endParaRPr sz="3500"/>
          </a:p>
          <a:p>
            <a:pPr indent="-450850" lvl="0" marL="457200" rtl="0" algn="l">
              <a:spcBef>
                <a:spcPts val="0"/>
              </a:spcBef>
              <a:spcAft>
                <a:spcPts val="0"/>
              </a:spcAft>
              <a:buSzPts val="3500"/>
              <a:buChar char="●"/>
            </a:pPr>
            <a:r>
              <a:rPr lang="en-US" sz="3500"/>
              <a:t>Work can occur at every stage- not just working stage</a:t>
            </a:r>
            <a:endParaRPr sz="3500"/>
          </a:p>
          <a:p>
            <a:pPr indent="-450850" lvl="0" marL="457200" rtl="0" algn="l">
              <a:spcBef>
                <a:spcPts val="0"/>
              </a:spcBef>
              <a:spcAft>
                <a:spcPts val="0"/>
              </a:spcAft>
              <a:buSzPts val="3500"/>
              <a:buChar char="●"/>
            </a:pPr>
            <a:r>
              <a:rPr lang="en-US" sz="3500"/>
              <a:t>Not all groups make it to the working stage</a:t>
            </a:r>
            <a:endParaRPr sz="3500"/>
          </a:p>
          <a:p>
            <a:pPr indent="-450850" lvl="0" marL="457200" rtl="0" algn="l">
              <a:spcBef>
                <a:spcPts val="0"/>
              </a:spcBef>
              <a:spcAft>
                <a:spcPts val="0"/>
              </a:spcAft>
              <a:buSzPts val="3500"/>
              <a:buChar char="●"/>
            </a:pPr>
            <a:r>
              <a:rPr lang="en-US" sz="3500"/>
              <a:t>Not all members function at the same level in a working stage</a:t>
            </a:r>
            <a:endParaRPr sz="35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2"/>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Characteristics of a Productive Group</a:t>
            </a:r>
            <a:endParaRPr/>
          </a:p>
        </p:txBody>
      </p:sp>
      <p:sp>
        <p:nvSpPr>
          <p:cNvPr id="122" name="Google Shape;122;p22"/>
          <p:cNvSpPr txBox="1"/>
          <p:nvPr>
            <p:ph idx="1" type="body"/>
          </p:nvPr>
        </p:nvSpPr>
        <p:spPr>
          <a:xfrm>
            <a:off x="415600" y="1890400"/>
            <a:ext cx="11360700" cy="4201200"/>
          </a:xfrm>
          <a:prstGeom prst="rect">
            <a:avLst/>
          </a:prstGeom>
        </p:spPr>
        <p:txBody>
          <a:bodyPr anchorCtr="0" anchor="t" bIns="121900" lIns="121900" spcFirstLastPara="1" rIns="121900" wrap="square" tIns="121900">
            <a:noAutofit/>
          </a:bodyPr>
          <a:lstStyle/>
          <a:p>
            <a:pPr indent="-431800" lvl="0" marL="457200" rtl="0" algn="l">
              <a:spcBef>
                <a:spcPts val="0"/>
              </a:spcBef>
              <a:spcAft>
                <a:spcPts val="0"/>
              </a:spcAft>
              <a:buSzPts val="3200"/>
              <a:buChar char="●"/>
            </a:pPr>
            <a:r>
              <a:rPr lang="en-US" sz="3200"/>
              <a:t>Focus is on the here and now</a:t>
            </a:r>
            <a:endParaRPr sz="3200"/>
          </a:p>
          <a:p>
            <a:pPr indent="-431800" lvl="0" marL="457200" rtl="0" algn="l">
              <a:spcBef>
                <a:spcPts val="0"/>
              </a:spcBef>
              <a:spcAft>
                <a:spcPts val="0"/>
              </a:spcAft>
              <a:buSzPts val="3200"/>
              <a:buChar char="●"/>
            </a:pPr>
            <a:r>
              <a:rPr lang="en-US" sz="3200"/>
              <a:t>Members goals are clear and specific</a:t>
            </a:r>
            <a:endParaRPr sz="3200"/>
          </a:p>
          <a:p>
            <a:pPr indent="-431800" lvl="0" marL="457200" rtl="0" algn="l">
              <a:spcBef>
                <a:spcPts val="0"/>
              </a:spcBef>
              <a:spcAft>
                <a:spcPts val="0"/>
              </a:spcAft>
              <a:buSzPts val="3200"/>
              <a:buChar char="●"/>
            </a:pPr>
            <a:r>
              <a:rPr lang="en-US" sz="3200"/>
              <a:t>Cohesion is high- there is a sense of emotional bonding in the group</a:t>
            </a:r>
            <a:endParaRPr sz="3200"/>
          </a:p>
          <a:p>
            <a:pPr indent="-431800" lvl="0" marL="457200" rtl="0" algn="l">
              <a:spcBef>
                <a:spcPts val="0"/>
              </a:spcBef>
              <a:spcAft>
                <a:spcPts val="0"/>
              </a:spcAft>
              <a:buSzPts val="3200"/>
              <a:buChar char="●"/>
            </a:pPr>
            <a:r>
              <a:rPr lang="en-US" sz="3200"/>
              <a:t>Conflict in the group is recognized and explored</a:t>
            </a:r>
            <a:endParaRPr sz="3200"/>
          </a:p>
          <a:p>
            <a:pPr indent="-431800" lvl="0" marL="457200" rtl="0" algn="l">
              <a:spcBef>
                <a:spcPts val="0"/>
              </a:spcBef>
              <a:spcAft>
                <a:spcPts val="0"/>
              </a:spcAft>
              <a:buSzPts val="3200"/>
              <a:buChar char="●"/>
            </a:pPr>
            <a:r>
              <a:rPr lang="en-US" sz="3200"/>
              <a:t>Members are willing to make themselves known</a:t>
            </a:r>
            <a:endParaRPr sz="3200"/>
          </a:p>
          <a:p>
            <a:pPr indent="-431800" lvl="0" marL="457200" rtl="0" algn="l">
              <a:spcBef>
                <a:spcPts val="0"/>
              </a:spcBef>
              <a:spcAft>
                <a:spcPts val="0"/>
              </a:spcAft>
              <a:buSzPts val="3200"/>
              <a:buChar char="●"/>
            </a:pPr>
            <a:r>
              <a:rPr lang="en-US" sz="3200"/>
              <a:t>Trust is increased and there is a sense of safety</a:t>
            </a:r>
            <a:endParaRPr sz="3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3"/>
          <p:cNvSpPr txBox="1"/>
          <p:nvPr>
            <p:ph type="title"/>
          </p:nvPr>
        </p:nvSpPr>
        <p:spPr>
          <a:xfrm>
            <a:off x="415600" y="496967"/>
            <a:ext cx="11360700" cy="8601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Characteristics of a Non-working Group</a:t>
            </a:r>
            <a:endParaRPr/>
          </a:p>
        </p:txBody>
      </p:sp>
      <p:sp>
        <p:nvSpPr>
          <p:cNvPr id="128" name="Google Shape;128;p23"/>
          <p:cNvSpPr txBox="1"/>
          <p:nvPr>
            <p:ph idx="1" type="body"/>
          </p:nvPr>
        </p:nvSpPr>
        <p:spPr>
          <a:xfrm>
            <a:off x="415600" y="1890400"/>
            <a:ext cx="11360700" cy="4201200"/>
          </a:xfrm>
          <a:prstGeom prst="rect">
            <a:avLst/>
          </a:prstGeom>
        </p:spPr>
        <p:txBody>
          <a:bodyPr anchorCtr="0" anchor="t" bIns="121900" lIns="121900" spcFirstLastPara="1" rIns="121900" wrap="square" tIns="121900">
            <a:noAutofit/>
          </a:bodyPr>
          <a:lstStyle/>
          <a:p>
            <a:pPr indent="-444500" lvl="0" marL="457200" rtl="0" algn="l">
              <a:spcBef>
                <a:spcPts val="0"/>
              </a:spcBef>
              <a:spcAft>
                <a:spcPts val="0"/>
              </a:spcAft>
              <a:buSzPts val="3400"/>
              <a:buChar char="●"/>
            </a:pPr>
            <a:r>
              <a:rPr lang="en-US" sz="3400"/>
              <a:t>Mistrust is manifested by an undercurrent of unexpressed feelings</a:t>
            </a:r>
            <a:endParaRPr sz="3400"/>
          </a:p>
          <a:p>
            <a:pPr indent="-444500" lvl="0" marL="457200" rtl="0" algn="l">
              <a:spcBef>
                <a:spcPts val="0"/>
              </a:spcBef>
              <a:spcAft>
                <a:spcPts val="0"/>
              </a:spcAft>
              <a:buSzPts val="3400"/>
              <a:buChar char="●"/>
            </a:pPr>
            <a:r>
              <a:rPr lang="en-US" sz="3400"/>
              <a:t>Participants focus more on others than themselves</a:t>
            </a:r>
            <a:endParaRPr sz="3400"/>
          </a:p>
          <a:p>
            <a:pPr indent="-444500" lvl="0" marL="457200" rtl="0" algn="l">
              <a:spcBef>
                <a:spcPts val="0"/>
              </a:spcBef>
              <a:spcAft>
                <a:spcPts val="0"/>
              </a:spcAft>
              <a:buSzPts val="3400"/>
              <a:buChar char="●"/>
            </a:pPr>
            <a:r>
              <a:rPr lang="en-US" sz="3400"/>
              <a:t>Participants hold back and may feel distant from one another</a:t>
            </a:r>
            <a:endParaRPr sz="3400"/>
          </a:p>
          <a:p>
            <a:pPr indent="-444500" lvl="0" marL="457200" rtl="0" algn="l">
              <a:spcBef>
                <a:spcPts val="0"/>
              </a:spcBef>
              <a:spcAft>
                <a:spcPts val="0"/>
              </a:spcAft>
              <a:buSzPts val="3400"/>
              <a:buChar char="●"/>
            </a:pPr>
            <a:r>
              <a:rPr lang="en-US" sz="3400"/>
              <a:t>Conflicts are ignored or avoided and communication is unclear and indirect</a:t>
            </a:r>
            <a:endParaRPr sz="34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ue &amp; Gold">
  <a:themeElements>
    <a:clrScheme name="Blue &amp; Gold">
      <a:dk1>
        <a:srgbClr val="FFFFFF"/>
      </a:dk1>
      <a:lt1>
        <a:srgbClr val="01AFD1"/>
      </a:lt1>
      <a:dk2>
        <a:srgbClr val="1E2D31"/>
      </a:dk2>
      <a:lt2>
        <a:srgbClr val="BFC7CA"/>
      </a:lt2>
      <a:accent1>
        <a:srgbClr val="006F85"/>
      </a:accent1>
      <a:accent2>
        <a:srgbClr val="AF4345"/>
      </a:accent2>
      <a:accent3>
        <a:srgbClr val="47D06A"/>
      </a:accent3>
      <a:accent4>
        <a:srgbClr val="F58F8F"/>
      </a:accent4>
      <a:accent5>
        <a:srgbClr val="F6CD4C"/>
      </a:accent5>
      <a:accent6>
        <a:srgbClr val="F8E71C"/>
      </a:accent6>
      <a:hlink>
        <a:srgbClr val="F6CD4C"/>
      </a:hlink>
      <a:folHlink>
        <a:srgbClr val="F6CD4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