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F55E61"/>
        </a:solidFill>
        <a:effectLst/>
        <a:uFillTx/>
        <a:latin typeface="+mn-lt"/>
        <a:ea typeface="+mn-ea"/>
        <a:cs typeface="+mn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F55E61"/>
        </a:solidFill>
        <a:effectLst/>
        <a:uFillTx/>
        <a:latin typeface="+mn-lt"/>
        <a:ea typeface="+mn-ea"/>
        <a:cs typeface="+mn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F55E61"/>
        </a:solidFill>
        <a:effectLst/>
        <a:uFillTx/>
        <a:latin typeface="+mn-lt"/>
        <a:ea typeface="+mn-ea"/>
        <a:cs typeface="+mn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F55E61"/>
        </a:solidFill>
        <a:effectLst/>
        <a:uFillTx/>
        <a:latin typeface="+mn-lt"/>
        <a:ea typeface="+mn-ea"/>
        <a:cs typeface="+mn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F55E61"/>
        </a:solidFill>
        <a:effectLst/>
        <a:uFillTx/>
        <a:latin typeface="+mn-lt"/>
        <a:ea typeface="+mn-ea"/>
        <a:cs typeface="+mn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F55E61"/>
        </a:solidFill>
        <a:effectLst/>
        <a:uFillTx/>
        <a:latin typeface="+mn-lt"/>
        <a:ea typeface="+mn-ea"/>
        <a:cs typeface="+mn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F55E61"/>
        </a:solidFill>
        <a:effectLst/>
        <a:uFillTx/>
        <a:latin typeface="+mn-lt"/>
        <a:ea typeface="+mn-ea"/>
        <a:cs typeface="+mn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F55E61"/>
        </a:solidFill>
        <a:effectLst/>
        <a:uFillTx/>
        <a:latin typeface="+mn-lt"/>
        <a:ea typeface="+mn-ea"/>
        <a:cs typeface="+mn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F55E61"/>
        </a:solidFill>
        <a:effectLst/>
        <a:uFillTx/>
        <a:latin typeface="+mn-lt"/>
        <a:ea typeface="+mn-ea"/>
        <a:cs typeface="+mn-cs"/>
        <a:sym typeface="Arial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F55E61"/>
        </a:fontRef>
        <a:srgbClr val="F55E61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BCCCC"/>
          </a:solidFill>
        </a:fill>
      </a:tcStyle>
    </a:wholeTbl>
    <a:band2H>
      <a:tcTxStyle b="def" i="def"/>
      <a:tcStyle>
        <a:tcBdr/>
        <a:fill>
          <a:solidFill>
            <a:srgbClr val="E7E7E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55E61"/>
        </a:fontRef>
        <a:srgbClr val="F55E61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8EED1"/>
          </a:solidFill>
        </a:fill>
      </a:tcStyle>
    </a:wholeTbl>
    <a:band2H>
      <a:tcTxStyle b="def" i="def"/>
      <a:tcStyle>
        <a:tcBdr/>
        <a:fill>
          <a:solidFill>
            <a:srgbClr val="ECF6E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55E61"/>
        </a:fontRef>
        <a:srgbClr val="F55E61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BDBDB"/>
          </a:solidFill>
        </a:fill>
      </a:tcStyle>
    </a:wholeTbl>
    <a:band2H>
      <a:tcTxStyle b="def" i="def"/>
      <a:tcStyle>
        <a:tcBdr/>
        <a:fill>
          <a:solidFill>
            <a:srgbClr val="FDEEEE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55E61"/>
        </a:fontRef>
        <a:srgbClr val="F55E6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DE9EA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55E61"/>
        </a:fontRef>
        <a:srgbClr val="F55E6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F55E61"/>
              </a:solidFill>
              <a:prstDash val="solid"/>
              <a:round/>
            </a:ln>
          </a:top>
          <a:bottom>
            <a:ln w="25400" cap="flat">
              <a:solidFill>
                <a:srgbClr val="F55E61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F55E61"/>
              </a:solidFill>
              <a:prstDash val="solid"/>
              <a:round/>
            </a:ln>
          </a:top>
          <a:bottom>
            <a:ln w="25400" cap="flat">
              <a:solidFill>
                <a:srgbClr val="F55E61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55E61"/>
        </a:fontRef>
        <a:srgbClr val="F55E61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BD1D1"/>
          </a:solidFill>
        </a:fill>
      </a:tcStyle>
    </a:wholeTbl>
    <a:band2H>
      <a:tcTxStyle b="def" i="def"/>
      <a:tcStyle>
        <a:tcBdr/>
        <a:fill>
          <a:solidFill>
            <a:srgbClr val="FDE9E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55E6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55E6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55E6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55E61"/>
        </a:fontRef>
        <a:srgbClr val="F55E61"/>
      </a:tcTxStyle>
      <a:tcStyle>
        <a:tcBdr>
          <a:left>
            <a:ln w="12700" cap="flat">
              <a:solidFill>
                <a:srgbClr val="F55E61"/>
              </a:solidFill>
              <a:prstDash val="solid"/>
              <a:round/>
            </a:ln>
          </a:left>
          <a:right>
            <a:ln w="12700" cap="flat">
              <a:solidFill>
                <a:srgbClr val="F55E61"/>
              </a:solidFill>
              <a:prstDash val="solid"/>
              <a:round/>
            </a:ln>
          </a:right>
          <a:top>
            <a:ln w="12700" cap="flat">
              <a:solidFill>
                <a:srgbClr val="F55E61"/>
              </a:solidFill>
              <a:prstDash val="solid"/>
              <a:round/>
            </a:ln>
          </a:top>
          <a:bottom>
            <a:ln w="12700" cap="flat">
              <a:solidFill>
                <a:srgbClr val="F55E61"/>
              </a:solidFill>
              <a:prstDash val="solid"/>
              <a:round/>
            </a:ln>
          </a:bottom>
          <a:insideH>
            <a:ln w="12700" cap="flat">
              <a:solidFill>
                <a:srgbClr val="F55E61"/>
              </a:solidFill>
              <a:prstDash val="solid"/>
              <a:round/>
            </a:ln>
          </a:insideH>
          <a:insideV>
            <a:ln w="12700" cap="flat">
              <a:solidFill>
                <a:srgbClr val="F55E61"/>
              </a:solidFill>
              <a:prstDash val="solid"/>
              <a:round/>
            </a:ln>
          </a:insideV>
        </a:tcBdr>
        <a:fill>
          <a:solidFill>
            <a:srgbClr val="F55E61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55E61"/>
        </a:fontRef>
        <a:srgbClr val="F55E61"/>
      </a:tcTxStyle>
      <a:tcStyle>
        <a:tcBdr>
          <a:left>
            <a:ln w="12700" cap="flat">
              <a:solidFill>
                <a:srgbClr val="F55E61"/>
              </a:solidFill>
              <a:prstDash val="solid"/>
              <a:round/>
            </a:ln>
          </a:left>
          <a:right>
            <a:ln w="12700" cap="flat">
              <a:solidFill>
                <a:srgbClr val="F55E61"/>
              </a:solidFill>
              <a:prstDash val="solid"/>
              <a:round/>
            </a:ln>
          </a:right>
          <a:top>
            <a:ln w="12700" cap="flat">
              <a:solidFill>
                <a:srgbClr val="F55E61"/>
              </a:solidFill>
              <a:prstDash val="solid"/>
              <a:round/>
            </a:ln>
          </a:top>
          <a:bottom>
            <a:ln w="12700" cap="flat">
              <a:solidFill>
                <a:srgbClr val="F55E61"/>
              </a:solidFill>
              <a:prstDash val="solid"/>
              <a:round/>
            </a:ln>
          </a:bottom>
          <a:insideH>
            <a:ln w="12700" cap="flat">
              <a:solidFill>
                <a:srgbClr val="F55E61"/>
              </a:solidFill>
              <a:prstDash val="solid"/>
              <a:round/>
            </a:ln>
          </a:insideH>
          <a:insideV>
            <a:ln w="12700" cap="flat">
              <a:solidFill>
                <a:srgbClr val="F55E61"/>
              </a:solidFill>
              <a:prstDash val="solid"/>
              <a:round/>
            </a:ln>
          </a:insideV>
        </a:tcBdr>
        <a:fill>
          <a:solidFill>
            <a:srgbClr val="F55E61">
              <a:alpha val="20000"/>
            </a:srgbClr>
          </a:solidFill>
        </a:fill>
      </a:tcStyle>
    </a:firstCol>
    <a:lastRow>
      <a:tcTxStyle b="on" i="off">
        <a:fontRef idx="minor">
          <a:srgbClr val="F55E61"/>
        </a:fontRef>
        <a:srgbClr val="F55E61"/>
      </a:tcTxStyle>
      <a:tcStyle>
        <a:tcBdr>
          <a:left>
            <a:ln w="12700" cap="flat">
              <a:solidFill>
                <a:srgbClr val="F55E61"/>
              </a:solidFill>
              <a:prstDash val="solid"/>
              <a:round/>
            </a:ln>
          </a:left>
          <a:right>
            <a:ln w="12700" cap="flat">
              <a:solidFill>
                <a:srgbClr val="F55E61"/>
              </a:solidFill>
              <a:prstDash val="solid"/>
              <a:round/>
            </a:ln>
          </a:right>
          <a:top>
            <a:ln w="50800" cap="flat">
              <a:solidFill>
                <a:srgbClr val="F55E61"/>
              </a:solidFill>
              <a:prstDash val="solid"/>
              <a:round/>
            </a:ln>
          </a:top>
          <a:bottom>
            <a:ln w="12700" cap="flat">
              <a:solidFill>
                <a:srgbClr val="F55E61"/>
              </a:solidFill>
              <a:prstDash val="solid"/>
              <a:round/>
            </a:ln>
          </a:bottom>
          <a:insideH>
            <a:ln w="12700" cap="flat">
              <a:solidFill>
                <a:srgbClr val="F55E61"/>
              </a:solidFill>
              <a:prstDash val="solid"/>
              <a:round/>
            </a:ln>
          </a:insideH>
          <a:insideV>
            <a:ln w="12700" cap="flat">
              <a:solidFill>
                <a:srgbClr val="F55E61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F55E61"/>
        </a:fontRef>
        <a:srgbClr val="F55E61"/>
      </a:tcTxStyle>
      <a:tcStyle>
        <a:tcBdr>
          <a:left>
            <a:ln w="12700" cap="flat">
              <a:solidFill>
                <a:srgbClr val="F55E61"/>
              </a:solidFill>
              <a:prstDash val="solid"/>
              <a:round/>
            </a:ln>
          </a:left>
          <a:right>
            <a:ln w="12700" cap="flat">
              <a:solidFill>
                <a:srgbClr val="F55E61"/>
              </a:solidFill>
              <a:prstDash val="solid"/>
              <a:round/>
            </a:ln>
          </a:right>
          <a:top>
            <a:ln w="12700" cap="flat">
              <a:solidFill>
                <a:srgbClr val="F55E61"/>
              </a:solidFill>
              <a:prstDash val="solid"/>
              <a:round/>
            </a:ln>
          </a:top>
          <a:bottom>
            <a:ln w="25400" cap="flat">
              <a:solidFill>
                <a:srgbClr val="F55E61"/>
              </a:solidFill>
              <a:prstDash val="solid"/>
              <a:round/>
            </a:ln>
          </a:bottom>
          <a:insideH>
            <a:ln w="12700" cap="flat">
              <a:solidFill>
                <a:srgbClr val="F55E61"/>
              </a:solidFill>
              <a:prstDash val="solid"/>
              <a:round/>
            </a:ln>
          </a:insideH>
          <a:insideV>
            <a:ln w="12700" cap="flat">
              <a:solidFill>
                <a:srgbClr val="F55E61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1" name="Shape 121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400">
        <a:latin typeface="+mn-lt"/>
        <a:ea typeface="+mn-ea"/>
        <a:cs typeface="+mn-cs"/>
        <a:sym typeface="Arial"/>
      </a:defRPr>
    </a:lvl1pPr>
    <a:lvl2pPr indent="228600" latinLnBrk="0">
      <a:defRPr sz="1400">
        <a:latin typeface="+mn-lt"/>
        <a:ea typeface="+mn-ea"/>
        <a:cs typeface="+mn-cs"/>
        <a:sym typeface="Arial"/>
      </a:defRPr>
    </a:lvl2pPr>
    <a:lvl3pPr indent="457200" latinLnBrk="0">
      <a:defRPr sz="1400">
        <a:latin typeface="+mn-lt"/>
        <a:ea typeface="+mn-ea"/>
        <a:cs typeface="+mn-cs"/>
        <a:sym typeface="Arial"/>
      </a:defRPr>
    </a:lvl3pPr>
    <a:lvl4pPr indent="685800" latinLnBrk="0">
      <a:defRPr sz="1400">
        <a:latin typeface="+mn-lt"/>
        <a:ea typeface="+mn-ea"/>
        <a:cs typeface="+mn-cs"/>
        <a:sym typeface="Arial"/>
      </a:defRPr>
    </a:lvl4pPr>
    <a:lvl5pPr indent="914400" latinLnBrk="0">
      <a:defRPr sz="1400">
        <a:latin typeface="+mn-lt"/>
        <a:ea typeface="+mn-ea"/>
        <a:cs typeface="+mn-cs"/>
        <a:sym typeface="Arial"/>
      </a:defRPr>
    </a:lvl5pPr>
    <a:lvl6pPr indent="1143000" latinLnBrk="0">
      <a:defRPr sz="1400">
        <a:latin typeface="+mn-lt"/>
        <a:ea typeface="+mn-ea"/>
        <a:cs typeface="+mn-cs"/>
        <a:sym typeface="Arial"/>
      </a:defRPr>
    </a:lvl6pPr>
    <a:lvl7pPr indent="1371600" latinLnBrk="0">
      <a:defRPr sz="1400">
        <a:latin typeface="+mn-lt"/>
        <a:ea typeface="+mn-ea"/>
        <a:cs typeface="+mn-cs"/>
        <a:sym typeface="Arial"/>
      </a:defRPr>
    </a:lvl7pPr>
    <a:lvl8pPr indent="1600200" latinLnBrk="0">
      <a:defRPr sz="1400">
        <a:latin typeface="+mn-lt"/>
        <a:ea typeface="+mn-ea"/>
        <a:cs typeface="+mn-cs"/>
        <a:sym typeface="Arial"/>
      </a:defRPr>
    </a:lvl8pPr>
    <a:lvl9pPr indent="1828800" latinLnBrk="0">
      <a:defRPr sz="1400">
        <a:latin typeface="+mn-lt"/>
        <a:ea typeface="+mn-ea"/>
        <a:cs typeface="+mn-cs"/>
        <a:sym typeface="Arial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0;p2"/>
          <p:cNvSpPr/>
          <p:nvPr/>
        </p:nvSpPr>
        <p:spPr>
          <a:xfrm>
            <a:off x="3665399" y="998399"/>
            <a:ext cx="4861201" cy="4861202"/>
          </a:xfrm>
          <a:prstGeom prst="rect">
            <a:avLst/>
          </a:prstGeom>
          <a:solidFill>
            <a:srgbClr val="F55E6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13" name="Google Shape;11;p2"/>
          <p:cNvSpPr/>
          <p:nvPr/>
        </p:nvSpPr>
        <p:spPr>
          <a:xfrm>
            <a:off x="3990599" y="1323600"/>
            <a:ext cx="4210801" cy="4210801"/>
          </a:xfrm>
          <a:prstGeom prst="rect">
            <a:avLst/>
          </a:prstGeom>
          <a:ln w="28575">
            <a:solidFill>
              <a:srgbClr val="FFFFFF"/>
            </a:solidFill>
            <a:miter lim="8000"/>
          </a:ln>
        </p:spPr>
        <p:txBody>
          <a:bodyPr lIns="0" tIns="0" rIns="0" bIns="0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14" name="Title Text"/>
          <p:cNvSpPr txBox="1"/>
          <p:nvPr>
            <p:ph type="title"/>
          </p:nvPr>
        </p:nvSpPr>
        <p:spPr>
          <a:xfrm>
            <a:off x="4128332" y="2169599"/>
            <a:ext cx="3935102" cy="2112301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5" name="Body Level One…"/>
          <p:cNvSpPr txBox="1"/>
          <p:nvPr>
            <p:ph type="body" sz="quarter" idx="1"/>
          </p:nvPr>
        </p:nvSpPr>
        <p:spPr>
          <a:xfrm>
            <a:off x="4128482" y="4355906"/>
            <a:ext cx="3935102" cy="935101"/>
          </a:xfrm>
          <a:prstGeom prst="rect">
            <a:avLst/>
          </a:prstGeom>
        </p:spPr>
        <p:txBody>
          <a:bodyPr anchor="b"/>
          <a:lstStyle>
            <a:lvl1pPr marL="381000" indent="-304800" algn="ctr">
              <a:lnSpc>
                <a:spcPct val="100000"/>
              </a:lnSpc>
              <a:buClrTx/>
              <a:buSzTx/>
              <a:buFontTx/>
              <a:buNone/>
              <a:defRPr b="1">
                <a:solidFill>
                  <a:srgbClr val="FFFFFF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marL="381000" indent="184150" algn="ctr">
              <a:lnSpc>
                <a:spcPct val="100000"/>
              </a:lnSpc>
              <a:buClrTx/>
              <a:buSzTx/>
              <a:buFontTx/>
              <a:buNone/>
              <a:defRPr b="1">
                <a:solidFill>
                  <a:srgbClr val="FFFFFF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marL="381000" indent="641350" algn="ctr">
              <a:lnSpc>
                <a:spcPct val="100000"/>
              </a:lnSpc>
              <a:buClrTx/>
              <a:buSzTx/>
              <a:buFontTx/>
              <a:buNone/>
              <a:defRPr b="1">
                <a:solidFill>
                  <a:srgbClr val="FFFFFF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marL="381000" indent="1098550" algn="ctr">
              <a:lnSpc>
                <a:spcPct val="100000"/>
              </a:lnSpc>
              <a:buClrTx/>
              <a:buSzTx/>
              <a:buFontTx/>
              <a:buNone/>
              <a:defRPr b="1">
                <a:solidFill>
                  <a:srgbClr val="FFFFFF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marL="381000" indent="1555750" algn="ctr">
              <a:lnSpc>
                <a:spcPct val="100000"/>
              </a:lnSpc>
              <a:buClrTx/>
              <a:buSzTx/>
              <a:buFontTx/>
              <a:buNone/>
              <a:defRPr b="1">
                <a:solidFill>
                  <a:srgbClr val="FFFFFF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_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xx%"/>
          <p:cNvSpPr txBox="1"/>
          <p:nvPr>
            <p:ph type="title" hasCustomPrompt="1"/>
          </p:nvPr>
        </p:nvSpPr>
        <p:spPr>
          <a:xfrm>
            <a:off x="415600" y="1644132"/>
            <a:ext cx="11360701" cy="2146801"/>
          </a:xfrm>
          <a:prstGeom prst="rect">
            <a:avLst/>
          </a:prstGeom>
        </p:spPr>
        <p:txBody>
          <a:bodyPr anchor="b"/>
          <a:lstStyle>
            <a:lvl1pPr algn="ctr">
              <a:defRPr sz="13300">
                <a:latin typeface="Lato"/>
                <a:ea typeface="Lato"/>
                <a:cs typeface="Lato"/>
                <a:sym typeface="Lato"/>
              </a:defRPr>
            </a:lvl1pPr>
          </a:lstStyle>
          <a:p>
            <a:pPr/>
            <a:r>
              <a:t>xx%</a:t>
            </a:r>
          </a:p>
        </p:txBody>
      </p:sp>
      <p:sp>
        <p:nvSpPr>
          <p:cNvPr id="96" name="Body Level One…"/>
          <p:cNvSpPr txBox="1"/>
          <p:nvPr>
            <p:ph type="body" sz="quarter" idx="1"/>
          </p:nvPr>
        </p:nvSpPr>
        <p:spPr>
          <a:xfrm>
            <a:off x="415600" y="3892599"/>
            <a:ext cx="11360701" cy="1428901"/>
          </a:xfrm>
          <a:prstGeom prst="rect">
            <a:avLst/>
          </a:prstGeom>
        </p:spPr>
        <p:txBody>
          <a:bodyPr/>
          <a:lstStyle>
            <a:lvl1pPr algn="ctr"/>
            <a:lvl2pPr algn="ctr"/>
            <a:lvl3pPr algn="ctr"/>
            <a:lvl4pPr algn="ctr"/>
            <a:lvl5pPr algn="ctr"/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56;p13"/>
          <p:cNvSpPr/>
          <p:nvPr/>
        </p:nvSpPr>
        <p:spPr>
          <a:xfrm>
            <a:off x="1396168" y="2421465"/>
            <a:ext cx="9407402" cy="1"/>
          </a:xfrm>
          <a:prstGeom prst="line">
            <a:avLst/>
          </a:prstGeom>
          <a:ln w="15875">
            <a:solidFill>
              <a:schemeClr val="accent1"/>
            </a:solidFill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112" name="Title Text"/>
          <p:cNvSpPr txBox="1"/>
          <p:nvPr>
            <p:ph type="title"/>
          </p:nvPr>
        </p:nvSpPr>
        <p:spPr>
          <a:xfrm>
            <a:off x="1295402" y="982132"/>
            <a:ext cx="9601201" cy="1303800"/>
          </a:xfrm>
          <a:prstGeom prst="rect">
            <a:avLst/>
          </a:prstGeom>
        </p:spPr>
        <p:txBody>
          <a:bodyPr lIns="45699" tIns="45699" rIns="45699" bIns="45699" anchor="ctr"/>
          <a:lstStyle>
            <a:lvl1pPr algn="ctr"/>
          </a:lstStyle>
          <a:p>
            <a:pPr/>
            <a:r>
              <a:t>Title Text</a:t>
            </a:r>
          </a:p>
        </p:txBody>
      </p:sp>
      <p:sp>
        <p:nvSpPr>
          <p:cNvPr id="113" name="Body Level One…"/>
          <p:cNvSpPr txBox="1"/>
          <p:nvPr>
            <p:ph type="body" sz="half" idx="1"/>
          </p:nvPr>
        </p:nvSpPr>
        <p:spPr>
          <a:xfrm>
            <a:off x="1295400" y="2556931"/>
            <a:ext cx="9601201" cy="3318902"/>
          </a:xfrm>
          <a:prstGeom prst="rect">
            <a:avLst/>
          </a:prstGeom>
        </p:spPr>
        <p:txBody>
          <a:bodyPr lIns="45699" tIns="45699" rIns="45699" bIns="45699"/>
          <a:lstStyle>
            <a:lvl1pPr indent="-360045">
              <a:spcBef>
                <a:spcPts val="300"/>
              </a:spcBef>
            </a:lvl1pPr>
            <a:lvl2pPr marL="1009148" indent="-454792">
              <a:spcBef>
                <a:spcPts val="300"/>
              </a:spcBef>
            </a:lvl2pPr>
            <a:lvl3pPr marL="1466348" indent="-454792">
              <a:spcBef>
                <a:spcPts val="300"/>
              </a:spcBef>
            </a:lvl3pPr>
            <a:lvl4pPr marL="1923548" indent="-454792">
              <a:spcBef>
                <a:spcPts val="300"/>
              </a:spcBef>
            </a:lvl4pPr>
            <a:lvl5pPr marL="2380748" indent="-454793">
              <a:spcBef>
                <a:spcPts val="300"/>
              </a:spcBef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4" name="Slide Number"/>
          <p:cNvSpPr txBox="1"/>
          <p:nvPr>
            <p:ph type="sldNum" sz="quarter" idx="2"/>
          </p:nvPr>
        </p:nvSpPr>
        <p:spPr>
          <a:xfrm>
            <a:off x="10608859" y="5961350"/>
            <a:ext cx="287743" cy="294600"/>
          </a:xfrm>
          <a:prstGeom prst="rect">
            <a:avLst/>
          </a:prstGeom>
        </p:spPr>
        <p:txBody>
          <a:bodyPr lIns="45699" tIns="45699" rIns="45699" bIns="45699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SECTION_HEADER">
    <p:bg>
      <p:bgPr>
        <a:solidFill>
          <a:srgbClr val="F55E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Text"/>
          <p:cNvSpPr txBox="1"/>
          <p:nvPr>
            <p:ph type="title"/>
          </p:nvPr>
        </p:nvSpPr>
        <p:spPr>
          <a:xfrm>
            <a:off x="679400" y="1898500"/>
            <a:ext cx="10833300" cy="2397600"/>
          </a:xfrm>
          <a:prstGeom prst="rect">
            <a:avLst/>
          </a:prstGeom>
        </p:spPr>
        <p:txBody>
          <a:bodyPr anchor="ctr"/>
          <a:lstStyle>
            <a:lvl1pPr algn="ctr">
              <a:defRPr b="0" sz="64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2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_AND_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2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_AND_TWO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1" name="Body Level One…"/>
          <p:cNvSpPr txBox="1"/>
          <p:nvPr>
            <p:ph type="body" sz="half" idx="1"/>
          </p:nvPr>
        </p:nvSpPr>
        <p:spPr>
          <a:xfrm>
            <a:off x="415600" y="1536633"/>
            <a:ext cx="5333101" cy="4555200"/>
          </a:xfrm>
          <a:prstGeom prst="rect">
            <a:avLst/>
          </a:prstGeom>
        </p:spPr>
        <p:txBody>
          <a:bodyPr/>
          <a:lstStyle>
            <a:lvl1pPr indent="-349250">
              <a:buSzPts val="1900"/>
              <a:defRPr sz="1900"/>
            </a:lvl1pPr>
            <a:lvl2pPr marL="976312" indent="-392112">
              <a:buSzPts val="1900"/>
              <a:defRPr sz="1900"/>
            </a:lvl2pPr>
            <a:lvl3pPr marL="1433512" indent="-392112">
              <a:buSzPts val="1900"/>
              <a:defRPr sz="1900"/>
            </a:lvl3pPr>
            <a:lvl4pPr marL="1890712" indent="-392112">
              <a:buSzPts val="1900"/>
              <a:defRPr sz="1900"/>
            </a:lvl4pPr>
            <a:lvl5pPr marL="2347912" indent="-392112">
              <a:buSzPts val="1900"/>
              <a:defRPr sz="19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Google Shape;26;p5"/>
          <p:cNvSpPr txBox="1"/>
          <p:nvPr>
            <p:ph type="body" sz="half" idx="21"/>
          </p:nvPr>
        </p:nvSpPr>
        <p:spPr>
          <a:xfrm>
            <a:off x="6443200" y="1536632"/>
            <a:ext cx="5333101" cy="4555202"/>
          </a:xfrm>
          <a:prstGeom prst="rect">
            <a:avLst/>
          </a:prstGeom>
        </p:spPr>
        <p:txBody>
          <a:bodyPr/>
          <a:lstStyle/>
          <a:p>
            <a:pPr indent="-349250">
              <a:buSzPts val="1900"/>
              <a:defRPr sz="1900"/>
            </a:pPr>
          </a:p>
        </p:txBody>
      </p:sp>
      <p:sp>
        <p:nvSpPr>
          <p:cNvPr id="4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ONE_COLUM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Text"/>
          <p:cNvSpPr txBox="1"/>
          <p:nvPr>
            <p:ph type="title"/>
          </p:nvPr>
        </p:nvSpPr>
        <p:spPr>
          <a:xfrm>
            <a:off x="415600" y="740799"/>
            <a:ext cx="3744001" cy="1007702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Title Text</a:t>
            </a:r>
          </a:p>
        </p:txBody>
      </p:sp>
      <p:sp>
        <p:nvSpPr>
          <p:cNvPr id="59" name="Body Level One…"/>
          <p:cNvSpPr txBox="1"/>
          <p:nvPr>
            <p:ph type="body" sz="quarter" idx="1"/>
          </p:nvPr>
        </p:nvSpPr>
        <p:spPr>
          <a:xfrm>
            <a:off x="415600" y="1855170"/>
            <a:ext cx="3744001" cy="4239301"/>
          </a:xfrm>
          <a:prstGeom prst="rect">
            <a:avLst/>
          </a:prstGeom>
        </p:spPr>
        <p:txBody>
          <a:bodyPr/>
          <a:lstStyle>
            <a:lvl1pPr indent="-330200">
              <a:buSzPts val="1600"/>
              <a:defRPr sz="1600"/>
            </a:lvl1pPr>
            <a:lvl2pPr marL="914400" indent="-330200">
              <a:buSzPts val="1600"/>
              <a:defRPr sz="1600"/>
            </a:lvl2pPr>
            <a:lvl3pPr marL="1371600" indent="-330200">
              <a:buSzPts val="1600"/>
              <a:defRPr sz="1600"/>
            </a:lvl3pPr>
            <a:lvl4pPr marL="1828800" indent="-330200">
              <a:buSzPts val="1600"/>
              <a:defRPr sz="1600"/>
            </a:lvl4pPr>
            <a:lvl5pPr marL="2286000" indent="-330200">
              <a:buSzPts val="1600"/>
              <a:defRPr sz="16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MAIN_POINT">
    <p:bg>
      <p:bgPr>
        <a:solidFill>
          <a:srgbClr val="5E696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itle Text"/>
          <p:cNvSpPr txBox="1"/>
          <p:nvPr>
            <p:ph type="title"/>
          </p:nvPr>
        </p:nvSpPr>
        <p:spPr>
          <a:xfrm>
            <a:off x="653666" y="701799"/>
            <a:ext cx="7491602" cy="5454302"/>
          </a:xfrm>
          <a:prstGeom prst="rect">
            <a:avLst/>
          </a:prstGeom>
        </p:spPr>
        <p:txBody>
          <a:bodyPr anchor="ctr"/>
          <a:lstStyle>
            <a:lvl1pPr>
              <a:defRPr b="0" sz="64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6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SECTION_TITLE_AND_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39;p9"/>
          <p:cNvSpPr/>
          <p:nvPr/>
        </p:nvSpPr>
        <p:spPr>
          <a:xfrm>
            <a:off x="6096000" y="-33"/>
            <a:ext cx="6096000" cy="6858001"/>
          </a:xfrm>
          <a:prstGeom prst="rect">
            <a:avLst/>
          </a:prstGeom>
          <a:solidFill>
            <a:srgbClr val="F55E6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76" name="Google Shape;40;p9"/>
          <p:cNvSpPr/>
          <p:nvPr/>
        </p:nvSpPr>
        <p:spPr>
          <a:xfrm>
            <a:off x="6706233" y="5994000"/>
            <a:ext cx="624301" cy="1"/>
          </a:xfrm>
          <a:prstGeom prst="line">
            <a:avLst/>
          </a:prstGeom>
          <a:ln w="19050">
            <a:solidFill>
              <a:srgbClr val="FFFFFF"/>
            </a:solidFill>
          </a:ln>
        </p:spPr>
        <p:txBody>
          <a:bodyPr lIns="0" tIns="0" rIns="0" bIns="0"/>
          <a:lstStyle/>
          <a:p>
            <a:pPr/>
          </a:p>
        </p:txBody>
      </p:sp>
      <p:sp>
        <p:nvSpPr>
          <p:cNvPr id="77" name="Title Text"/>
          <p:cNvSpPr txBox="1"/>
          <p:nvPr>
            <p:ph type="title"/>
          </p:nvPr>
        </p:nvSpPr>
        <p:spPr>
          <a:xfrm>
            <a:off x="354000" y="1477266"/>
            <a:ext cx="5393700" cy="2244901"/>
          </a:xfrm>
          <a:prstGeom prst="rect">
            <a:avLst/>
          </a:prstGeom>
        </p:spPr>
        <p:txBody>
          <a:bodyPr anchor="b"/>
          <a:lstStyle>
            <a:lvl1pPr algn="ctr">
              <a:defRPr sz="5600"/>
            </a:lvl1pPr>
          </a:lstStyle>
          <a:p>
            <a:pPr/>
            <a:r>
              <a:t>Title Text</a:t>
            </a:r>
          </a:p>
        </p:txBody>
      </p:sp>
      <p:sp>
        <p:nvSpPr>
          <p:cNvPr id="78" name="Body Level One…"/>
          <p:cNvSpPr txBox="1"/>
          <p:nvPr>
            <p:ph type="body" sz="quarter" idx="1"/>
          </p:nvPr>
        </p:nvSpPr>
        <p:spPr>
          <a:xfrm>
            <a:off x="354000" y="3793601"/>
            <a:ext cx="5393700" cy="1794000"/>
          </a:xfrm>
          <a:prstGeom prst="rect">
            <a:avLst/>
          </a:prstGeom>
        </p:spPr>
        <p:txBody>
          <a:bodyPr/>
          <a:lstStyle>
            <a:lvl1pPr marL="381000" indent="-304800" algn="ctr">
              <a:lnSpc>
                <a:spcPct val="100000"/>
              </a:lnSpc>
              <a:buClrTx/>
              <a:buSzTx/>
              <a:buFontTx/>
              <a:buNone/>
              <a:defRPr sz="2800"/>
            </a:lvl1pPr>
            <a:lvl2pPr marL="381000" indent="184150" algn="ctr">
              <a:lnSpc>
                <a:spcPct val="100000"/>
              </a:lnSpc>
              <a:buClrTx/>
              <a:buSzTx/>
              <a:buFontTx/>
              <a:buNone/>
              <a:defRPr sz="2800"/>
            </a:lvl2pPr>
            <a:lvl3pPr marL="381000" indent="641350" algn="ctr">
              <a:lnSpc>
                <a:spcPct val="100000"/>
              </a:lnSpc>
              <a:buClrTx/>
              <a:buSzTx/>
              <a:buFontTx/>
              <a:buNone/>
              <a:defRPr sz="2800"/>
            </a:lvl3pPr>
            <a:lvl4pPr marL="381000" indent="1098550" algn="ctr">
              <a:lnSpc>
                <a:spcPct val="100000"/>
              </a:lnSpc>
              <a:buClrTx/>
              <a:buSzTx/>
              <a:buFontTx/>
              <a:buNone/>
              <a:defRPr sz="2800"/>
            </a:lvl4pPr>
            <a:lvl5pPr marL="381000" indent="1555750" algn="ctr">
              <a:lnSpc>
                <a:spcPct val="100000"/>
              </a:lnSpc>
              <a:buClrTx/>
              <a:buSzTx/>
              <a:buFontTx/>
              <a:buNone/>
              <a:defRPr sz="2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9" name="Google Shape;43;p9"/>
          <p:cNvSpPr txBox="1"/>
          <p:nvPr>
            <p:ph type="body" sz="half" idx="21"/>
          </p:nvPr>
        </p:nvSpPr>
        <p:spPr>
          <a:xfrm>
            <a:off x="6586000" y="965599"/>
            <a:ext cx="5115901" cy="4926901"/>
          </a:xfrm>
          <a:prstGeom prst="rect">
            <a:avLst/>
          </a:prstGeom>
        </p:spPr>
        <p:txBody>
          <a:bodyPr anchor="ctr"/>
          <a:lstStyle/>
          <a:p>
            <a:pPr>
              <a:buClr>
                <a:srgbClr val="FFFFFF"/>
              </a:buCl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8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APTION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Body Level One…"/>
          <p:cNvSpPr txBox="1"/>
          <p:nvPr>
            <p:ph type="body" sz="quarter" idx="1"/>
          </p:nvPr>
        </p:nvSpPr>
        <p:spPr>
          <a:xfrm>
            <a:off x="426000" y="5640766"/>
            <a:ext cx="7998301" cy="798301"/>
          </a:xfrm>
          <a:prstGeom prst="rect">
            <a:avLst/>
          </a:prstGeom>
        </p:spPr>
        <p:txBody>
          <a:bodyPr anchor="ctr"/>
          <a:lstStyle>
            <a:lvl1pPr marL="228600" indent="0">
              <a:lnSpc>
                <a:spcPct val="100000"/>
              </a:lnSpc>
              <a:buClrTx/>
              <a:buSzTx/>
              <a:buFontTx/>
              <a:buNone/>
            </a:lvl1pPr>
            <a:lvl2pPr>
              <a:lnSpc>
                <a:spcPct val="100000"/>
              </a:lnSpc>
              <a:buClrTx/>
              <a:buFontTx/>
            </a:lvl2pPr>
            <a:lvl3pPr>
              <a:lnSpc>
                <a:spcPct val="100000"/>
              </a:lnSpc>
              <a:buClrTx/>
              <a:buFontTx/>
            </a:lvl3pPr>
            <a:lvl4pPr>
              <a:lnSpc>
                <a:spcPct val="100000"/>
              </a:lnSpc>
              <a:buClrTx/>
              <a:buFontTx/>
            </a:lvl4pPr>
            <a:lvl5pPr>
              <a:lnSpc>
                <a:spcPct val="100000"/>
              </a:lnSpc>
              <a:buClrTx/>
              <a:buFontTx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9;p4"/>
          <p:cNvSpPr/>
          <p:nvPr/>
        </p:nvSpPr>
        <p:spPr>
          <a:xfrm>
            <a:off x="0" y="6727600"/>
            <a:ext cx="12192000" cy="130501"/>
          </a:xfrm>
          <a:prstGeom prst="rect">
            <a:avLst/>
          </a:prstGeom>
          <a:solidFill>
            <a:srgbClr val="F55E6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sp>
        <p:nvSpPr>
          <p:cNvPr id="3" name="Title Text"/>
          <p:cNvSpPr txBox="1"/>
          <p:nvPr>
            <p:ph type="title"/>
          </p:nvPr>
        </p:nvSpPr>
        <p:spPr>
          <a:xfrm>
            <a:off x="415600" y="521799"/>
            <a:ext cx="11360701" cy="834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21899" tIns="121899" rIns="121899" bIns="121899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4" name="Body Level One…"/>
          <p:cNvSpPr txBox="1"/>
          <p:nvPr>
            <p:ph type="body" idx="1"/>
          </p:nvPr>
        </p:nvSpPr>
        <p:spPr>
          <a:xfrm>
            <a:off x="415600" y="1536633"/>
            <a:ext cx="11360701" cy="4555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21899" tIns="121899" rIns="121899" bIns="121899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/>
          <p:nvPr>
            <p:ph type="sldNum" sz="quarter" idx="2"/>
          </p:nvPr>
        </p:nvSpPr>
        <p:spPr>
          <a:xfrm>
            <a:off x="11611891" y="6280196"/>
            <a:ext cx="440143" cy="447001"/>
          </a:xfrm>
          <a:prstGeom prst="rect">
            <a:avLst/>
          </a:prstGeom>
          <a:ln w="12700">
            <a:miter lim="400000"/>
          </a:ln>
        </p:spPr>
        <p:txBody>
          <a:bodyPr wrap="none" lIns="121899" tIns="121899" rIns="121899" bIns="121899" anchor="ctr">
            <a:spAutoFit/>
          </a:bodyPr>
          <a:lstStyle>
            <a:lvl1pPr algn="r">
              <a:defRPr sz="1300">
                <a:solidFill>
                  <a:srgbClr val="5E696C"/>
                </a:solidFill>
                <a:latin typeface="Lato"/>
                <a:ea typeface="Lato"/>
                <a:cs typeface="Lato"/>
                <a:sym typeface="Lato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300" u="none">
          <a:solidFill>
            <a:srgbClr val="F55E61"/>
          </a:solidFill>
          <a:uFillTx/>
          <a:latin typeface="Playfair Display"/>
          <a:ea typeface="Playfair Display"/>
          <a:cs typeface="Playfair Display"/>
          <a:sym typeface="Playfair Display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300" u="none">
          <a:solidFill>
            <a:srgbClr val="F55E61"/>
          </a:solidFill>
          <a:uFillTx/>
          <a:latin typeface="Playfair Display"/>
          <a:ea typeface="Playfair Display"/>
          <a:cs typeface="Playfair Display"/>
          <a:sym typeface="Playfair Display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300" u="none">
          <a:solidFill>
            <a:srgbClr val="F55E61"/>
          </a:solidFill>
          <a:uFillTx/>
          <a:latin typeface="Playfair Display"/>
          <a:ea typeface="Playfair Display"/>
          <a:cs typeface="Playfair Display"/>
          <a:sym typeface="Playfair Display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300" u="none">
          <a:solidFill>
            <a:srgbClr val="F55E61"/>
          </a:solidFill>
          <a:uFillTx/>
          <a:latin typeface="Playfair Display"/>
          <a:ea typeface="Playfair Display"/>
          <a:cs typeface="Playfair Display"/>
          <a:sym typeface="Playfair Display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300" u="none">
          <a:solidFill>
            <a:srgbClr val="F55E61"/>
          </a:solidFill>
          <a:uFillTx/>
          <a:latin typeface="Playfair Display"/>
          <a:ea typeface="Playfair Display"/>
          <a:cs typeface="Playfair Display"/>
          <a:sym typeface="Playfair Display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300" u="none">
          <a:solidFill>
            <a:srgbClr val="F55E61"/>
          </a:solidFill>
          <a:uFillTx/>
          <a:latin typeface="Playfair Display"/>
          <a:ea typeface="Playfair Display"/>
          <a:cs typeface="Playfair Display"/>
          <a:sym typeface="Playfair Display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300" u="none">
          <a:solidFill>
            <a:srgbClr val="F55E61"/>
          </a:solidFill>
          <a:uFillTx/>
          <a:latin typeface="Playfair Display"/>
          <a:ea typeface="Playfair Display"/>
          <a:cs typeface="Playfair Display"/>
          <a:sym typeface="Playfair Display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300" u="none">
          <a:solidFill>
            <a:srgbClr val="F55E61"/>
          </a:solidFill>
          <a:uFillTx/>
          <a:latin typeface="Playfair Display"/>
          <a:ea typeface="Playfair Display"/>
          <a:cs typeface="Playfair Display"/>
          <a:sym typeface="Playfair Display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4300" u="none">
          <a:solidFill>
            <a:srgbClr val="F55E61"/>
          </a:solidFill>
          <a:uFillTx/>
          <a:latin typeface="Playfair Display"/>
          <a:ea typeface="Playfair Display"/>
          <a:cs typeface="Playfair Display"/>
          <a:sym typeface="Playfair Display"/>
        </a:defRPr>
      </a:lvl9pPr>
    </p:titleStyle>
    <p:bodyStyle>
      <a:lvl1pPr marL="457200" marR="0" indent="-381000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rgbClr val="5E696C"/>
        </a:buClr>
        <a:buSzPts val="2400"/>
        <a:buFont typeface="Helvetica"/>
        <a:buChar char="●"/>
        <a:tabLst/>
        <a:defRPr b="0" baseline="0" cap="none" i="0" spc="0" strike="noStrike" sz="2400" u="none">
          <a:solidFill>
            <a:srgbClr val="5E696C"/>
          </a:solidFill>
          <a:uFillTx/>
          <a:latin typeface="Lato"/>
          <a:ea typeface="Lato"/>
          <a:cs typeface="Lato"/>
          <a:sym typeface="Lato"/>
        </a:defRPr>
      </a:lvl1pPr>
      <a:lvl2pPr marL="1006307" marR="0" indent="-441157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rgbClr val="5E696C"/>
        </a:buClr>
        <a:buSzPts val="2400"/>
        <a:buFont typeface="Helvetica"/>
        <a:buChar char="○"/>
        <a:tabLst/>
        <a:defRPr b="0" baseline="0" cap="none" i="0" spc="0" strike="noStrike" sz="2400" u="none">
          <a:solidFill>
            <a:srgbClr val="5E696C"/>
          </a:solidFill>
          <a:uFillTx/>
          <a:latin typeface="Lato"/>
          <a:ea typeface="Lato"/>
          <a:cs typeface="Lato"/>
          <a:sym typeface="Lato"/>
        </a:defRPr>
      </a:lvl2pPr>
      <a:lvl3pPr marL="1463507" marR="0" indent="-441157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rgbClr val="5E696C"/>
        </a:buClr>
        <a:buSzPts val="2400"/>
        <a:buFont typeface="Helvetica"/>
        <a:buChar char="■"/>
        <a:tabLst/>
        <a:defRPr b="0" baseline="0" cap="none" i="0" spc="0" strike="noStrike" sz="2400" u="none">
          <a:solidFill>
            <a:srgbClr val="5E696C"/>
          </a:solidFill>
          <a:uFillTx/>
          <a:latin typeface="Lato"/>
          <a:ea typeface="Lato"/>
          <a:cs typeface="Lato"/>
          <a:sym typeface="Lato"/>
        </a:defRPr>
      </a:lvl3pPr>
      <a:lvl4pPr marL="1920707" marR="0" indent="-441157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rgbClr val="5E696C"/>
        </a:buClr>
        <a:buSzPts val="2400"/>
        <a:buFont typeface="Helvetica"/>
        <a:buChar char="●"/>
        <a:tabLst/>
        <a:defRPr b="0" baseline="0" cap="none" i="0" spc="0" strike="noStrike" sz="2400" u="none">
          <a:solidFill>
            <a:srgbClr val="5E696C"/>
          </a:solidFill>
          <a:uFillTx/>
          <a:latin typeface="Lato"/>
          <a:ea typeface="Lato"/>
          <a:cs typeface="Lato"/>
          <a:sym typeface="Lato"/>
        </a:defRPr>
      </a:lvl4pPr>
      <a:lvl5pPr marL="2377907" marR="0" indent="-441157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rgbClr val="5E696C"/>
        </a:buClr>
        <a:buSzPts val="2400"/>
        <a:buFont typeface="Helvetica"/>
        <a:buChar char="○"/>
        <a:tabLst/>
        <a:defRPr b="0" baseline="0" cap="none" i="0" spc="0" strike="noStrike" sz="2400" u="none">
          <a:solidFill>
            <a:srgbClr val="5E696C"/>
          </a:solidFill>
          <a:uFillTx/>
          <a:latin typeface="Lato"/>
          <a:ea typeface="Lato"/>
          <a:cs typeface="Lato"/>
          <a:sym typeface="Lato"/>
        </a:defRPr>
      </a:lvl5pPr>
      <a:lvl6pPr marL="2835107" marR="0" indent="-441157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rgbClr val="5E696C"/>
        </a:buClr>
        <a:buSzPts val="2400"/>
        <a:buFont typeface="Helvetica"/>
        <a:buChar char="■"/>
        <a:tabLst/>
        <a:defRPr b="0" baseline="0" cap="none" i="0" spc="0" strike="noStrike" sz="2400" u="none">
          <a:solidFill>
            <a:srgbClr val="5E696C"/>
          </a:solidFill>
          <a:uFillTx/>
          <a:latin typeface="Lato"/>
          <a:ea typeface="Lato"/>
          <a:cs typeface="Lato"/>
          <a:sym typeface="Lato"/>
        </a:defRPr>
      </a:lvl6pPr>
      <a:lvl7pPr marL="3292307" marR="0" indent="-441157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rgbClr val="5E696C"/>
        </a:buClr>
        <a:buSzPts val="2400"/>
        <a:buFont typeface="Helvetica"/>
        <a:buChar char="●"/>
        <a:tabLst/>
        <a:defRPr b="0" baseline="0" cap="none" i="0" spc="0" strike="noStrike" sz="2400" u="none">
          <a:solidFill>
            <a:srgbClr val="5E696C"/>
          </a:solidFill>
          <a:uFillTx/>
          <a:latin typeface="Lato"/>
          <a:ea typeface="Lato"/>
          <a:cs typeface="Lato"/>
          <a:sym typeface="Lato"/>
        </a:defRPr>
      </a:lvl7pPr>
      <a:lvl8pPr marL="3749507" marR="0" indent="-441157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rgbClr val="5E696C"/>
        </a:buClr>
        <a:buSzPts val="2400"/>
        <a:buFont typeface="Helvetica"/>
        <a:buChar char="○"/>
        <a:tabLst/>
        <a:defRPr b="0" baseline="0" cap="none" i="0" spc="0" strike="noStrike" sz="2400" u="none">
          <a:solidFill>
            <a:srgbClr val="5E696C"/>
          </a:solidFill>
          <a:uFillTx/>
          <a:latin typeface="Lato"/>
          <a:ea typeface="Lato"/>
          <a:cs typeface="Lato"/>
          <a:sym typeface="Lato"/>
        </a:defRPr>
      </a:lvl8pPr>
      <a:lvl9pPr marL="4206707" marR="0" indent="-441157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rgbClr val="5E696C"/>
        </a:buClr>
        <a:buSzPts val="2400"/>
        <a:buFont typeface="Helvetica"/>
        <a:buChar char="■"/>
        <a:tabLst/>
        <a:defRPr b="0" baseline="0" cap="none" i="0" spc="0" strike="noStrike" sz="2400" u="none">
          <a:solidFill>
            <a:srgbClr val="5E696C"/>
          </a:solidFill>
          <a:uFillTx/>
          <a:latin typeface="Lato"/>
          <a:ea typeface="Lato"/>
          <a:cs typeface="Lato"/>
          <a:sym typeface="Lato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Lato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Lato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Lato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Lato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Lato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Lato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Lato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Lato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Lato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.jpe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video" Target="https://www.youtube.com/embed/YsuVlJyL1rs?feature=oembed" TargetMode="External"/><Relationship Id="rId3" Type="http://schemas.openxmlformats.org/officeDocument/2006/relationships/image" Target="../media/image3.jpe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66;p14"/>
          <p:cNvSpPr txBox="1"/>
          <p:nvPr>
            <p:ph type="ctrTitle"/>
          </p:nvPr>
        </p:nvSpPr>
        <p:spPr>
          <a:xfrm>
            <a:off x="4128332" y="2169599"/>
            <a:ext cx="3935101" cy="2112301"/>
          </a:xfrm>
          <a:prstGeom prst="rect">
            <a:avLst/>
          </a:prstGeom>
        </p:spPr>
        <p:txBody>
          <a:bodyPr lIns="45699" tIns="45699" rIns="45699" bIns="45699" anchor="b"/>
          <a:lstStyle>
            <a:lvl1pPr defTabSz="777240">
              <a:defRPr sz="3655"/>
            </a:lvl1pPr>
          </a:lstStyle>
          <a:p>
            <a:pPr/>
            <a:r>
              <a:t>Ethical and Legal Issues in Group Counseling</a:t>
            </a:r>
          </a:p>
        </p:txBody>
      </p:sp>
      <p:sp>
        <p:nvSpPr>
          <p:cNvPr id="124" name="Google Shape;67;p14"/>
          <p:cNvSpPr txBox="1"/>
          <p:nvPr>
            <p:ph type="subTitle" sz="quarter" idx="1"/>
          </p:nvPr>
        </p:nvSpPr>
        <p:spPr>
          <a:xfrm>
            <a:off x="4128482" y="4355906"/>
            <a:ext cx="3935101" cy="935101"/>
          </a:xfrm>
          <a:prstGeom prst="rect">
            <a:avLst/>
          </a:prstGeom>
        </p:spPr>
        <p:txBody>
          <a:bodyPr lIns="45699" tIns="45699" rIns="45699" bIns="45699" anchor="t"/>
          <a:lstStyle>
            <a:lvl1pPr marL="0" indent="0"/>
          </a:lstStyle>
          <a:p>
            <a:pPr/>
            <a:r>
              <a:t>Chapter 3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14;p22"/>
          <p:cNvSpPr txBox="1"/>
          <p:nvPr>
            <p:ph type="title"/>
          </p:nvPr>
        </p:nvSpPr>
        <p:spPr>
          <a:xfrm>
            <a:off x="415599" y="521799"/>
            <a:ext cx="11360702" cy="834901"/>
          </a:xfrm>
          <a:prstGeom prst="rect">
            <a:avLst/>
          </a:prstGeom>
        </p:spPr>
        <p:txBody>
          <a:bodyPr lIns="45699" tIns="45699" rIns="45699" bIns="45699" anchor="ctr"/>
          <a:lstStyle>
            <a:lvl1pPr algn="ctr"/>
          </a:lstStyle>
          <a:p>
            <a:pPr/>
            <a:r>
              <a:t>Involuntary Group Membership</a:t>
            </a:r>
          </a:p>
        </p:txBody>
      </p:sp>
      <p:sp>
        <p:nvSpPr>
          <p:cNvPr id="151" name="Google Shape;115;p22"/>
          <p:cNvSpPr txBox="1"/>
          <p:nvPr>
            <p:ph type="body" idx="1"/>
          </p:nvPr>
        </p:nvSpPr>
        <p:spPr>
          <a:xfrm>
            <a:off x="415599" y="1536632"/>
            <a:ext cx="11360702" cy="4555202"/>
          </a:xfrm>
          <a:prstGeom prst="rect">
            <a:avLst/>
          </a:prstGeom>
        </p:spPr>
        <p:txBody>
          <a:bodyPr lIns="45699" tIns="45699" rIns="45699" bIns="45699"/>
          <a:lstStyle/>
          <a:p>
            <a:pPr marL="285750" indent="-323850">
              <a:buSzPts val="3000"/>
              <a:defRPr b="1" sz="3000"/>
            </a:pPr>
            <a:r>
              <a:t>Involuntary Membership </a:t>
            </a:r>
            <a:r>
              <a:rPr b="0"/>
              <a:t>– Highlight the limits of confidentiality, process of group, goals. Important to highlight how a group can be helpful and beneficial to work through negative attitudes.</a:t>
            </a:r>
          </a:p>
          <a:p>
            <a:pPr marL="285750" indent="-323850">
              <a:spcBef>
                <a:spcPts val="1000"/>
              </a:spcBef>
              <a:buSzPts val="3000"/>
              <a:defRPr sz="3000"/>
            </a:pPr>
            <a:r>
              <a:t>“People can be forced to attend, but not to learn.”</a:t>
            </a:r>
          </a:p>
          <a:p>
            <a:pPr marL="285750" indent="-323850">
              <a:spcBef>
                <a:spcPts val="1000"/>
              </a:spcBef>
              <a:buSzPts val="3000"/>
              <a:defRPr sz="3000"/>
            </a:pPr>
            <a:r>
              <a:t>Barriers to voluntary status are stigma of therapy and appearing weak.</a:t>
            </a:r>
          </a:p>
          <a:p>
            <a:pPr marL="285750" indent="-323850">
              <a:spcBef>
                <a:spcPts val="1000"/>
              </a:spcBef>
              <a:buSzPts val="3000"/>
              <a:defRPr sz="3000"/>
            </a:pPr>
            <a:r>
              <a:t>Do not start with the assumption that the group will be negative.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20;p23"/>
          <p:cNvSpPr txBox="1"/>
          <p:nvPr/>
        </p:nvSpPr>
        <p:spPr>
          <a:xfrm>
            <a:off x="510375" y="2463300"/>
            <a:ext cx="5550300" cy="17576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>
            <a:lvl1pPr indent="457200">
              <a:defRPr sz="2600">
                <a:latin typeface="Lato"/>
                <a:ea typeface="Lato"/>
                <a:cs typeface="Lato"/>
                <a:sym typeface="Lato"/>
              </a:defRPr>
            </a:lvl1pPr>
          </a:lstStyle>
          <a:p>
            <a:pPr/>
            <a:r>
              <a:t>Choose a psychological risk for group members (p.g 66- 68) and share with the class the one that you chose and why </a:t>
            </a:r>
          </a:p>
        </p:txBody>
      </p:sp>
      <p:pic>
        <p:nvPicPr>
          <p:cNvPr id="154" name="Google Shape;121;p23" descr="Google Shape;121;p2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686750" y="571500"/>
            <a:ext cx="5715001" cy="5715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26;p24"/>
          <p:cNvSpPr txBox="1"/>
          <p:nvPr>
            <p:ph type="title"/>
          </p:nvPr>
        </p:nvSpPr>
        <p:spPr>
          <a:xfrm>
            <a:off x="415599" y="521799"/>
            <a:ext cx="11360702" cy="834901"/>
          </a:xfrm>
          <a:prstGeom prst="rect">
            <a:avLst/>
          </a:prstGeom>
        </p:spPr>
        <p:txBody>
          <a:bodyPr lIns="45699" tIns="45699" rIns="45699" bIns="45699" anchor="ctr"/>
          <a:lstStyle>
            <a:lvl1pPr algn="ctr"/>
          </a:lstStyle>
          <a:p>
            <a:pPr/>
            <a:r>
              <a:t>Psychological Risks for Group Members</a:t>
            </a:r>
          </a:p>
        </p:txBody>
      </p:sp>
      <p:sp>
        <p:nvSpPr>
          <p:cNvPr id="157" name="Google Shape;127;p24"/>
          <p:cNvSpPr txBox="1"/>
          <p:nvPr>
            <p:ph type="body" idx="1"/>
          </p:nvPr>
        </p:nvSpPr>
        <p:spPr>
          <a:xfrm>
            <a:off x="415599" y="1536632"/>
            <a:ext cx="11360702" cy="4555202"/>
          </a:xfrm>
          <a:prstGeom prst="rect">
            <a:avLst/>
          </a:prstGeom>
        </p:spPr>
        <p:txBody>
          <a:bodyPr lIns="45699" tIns="45699" rIns="45699" bIns="45699"/>
          <a:lstStyle/>
          <a:p>
            <a:pPr marL="443484" indent="-412686" defTabSz="886968">
              <a:spcBef>
                <a:spcPts val="900"/>
              </a:spcBef>
              <a:buSzPts val="3000"/>
              <a:defRPr sz="3007"/>
            </a:pPr>
            <a:r>
              <a:t>Potential risks that leaders need to monitor-</a:t>
            </a:r>
          </a:p>
          <a:p>
            <a:pPr lvl="1" marL="886968" indent="-381889" defTabSz="886968">
              <a:buSzPts val="2500"/>
              <a:defRPr sz="2522"/>
            </a:pPr>
            <a:r>
              <a:t>misuse of power- leaders that are not able to responsibly manage their power and influence </a:t>
            </a:r>
          </a:p>
          <a:p>
            <a:pPr lvl="1" marL="886968" indent="-381889" defTabSz="886968">
              <a:buSzPts val="2500"/>
              <a:defRPr sz="2522"/>
            </a:pPr>
            <a:r>
              <a:t>self-disclosure- privacy can be violated. Keep in mind cultural aspects that may go against self-disclosure</a:t>
            </a:r>
          </a:p>
          <a:p>
            <a:pPr lvl="1" marL="886968" indent="-381889" defTabSz="886968">
              <a:buSzPts val="2500"/>
              <a:defRPr sz="2522"/>
            </a:pPr>
            <a:r>
              <a:t>confidentiality- what happens in the group doesn’t always stay in the group</a:t>
            </a:r>
          </a:p>
          <a:p>
            <a:pPr lvl="1" marL="886968" indent="-381889" defTabSz="886968">
              <a:buSzPts val="2500"/>
              <a:defRPr sz="2522"/>
            </a:pPr>
            <a:r>
              <a:t>scapegoating- member singled out in the group/ gangs up on person</a:t>
            </a:r>
          </a:p>
          <a:p>
            <a:pPr lvl="1" marL="886968" indent="-381889" defTabSz="886968">
              <a:buSzPts val="2500"/>
              <a:defRPr sz="2522"/>
            </a:pPr>
            <a:r>
              <a:t>confrontation- may be done in an uncaring manner and not be therapeutic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oogle Shape;132;p25" descr="Google Shape;132;p2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34517" y="961887"/>
            <a:ext cx="8922975" cy="493422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37;p26"/>
          <p:cNvSpPr txBox="1"/>
          <p:nvPr>
            <p:ph type="title"/>
          </p:nvPr>
        </p:nvSpPr>
        <p:spPr>
          <a:xfrm>
            <a:off x="415599" y="521799"/>
            <a:ext cx="11360702" cy="834901"/>
          </a:xfrm>
          <a:prstGeom prst="rect">
            <a:avLst/>
          </a:prstGeom>
        </p:spPr>
        <p:txBody>
          <a:bodyPr lIns="45699" tIns="45699" rIns="45699" bIns="45699" anchor="ctr"/>
          <a:lstStyle>
            <a:lvl1pPr algn="ctr"/>
          </a:lstStyle>
          <a:p>
            <a:pPr/>
            <a:r>
              <a:t>Confidentiality </a:t>
            </a:r>
          </a:p>
        </p:txBody>
      </p:sp>
      <p:sp>
        <p:nvSpPr>
          <p:cNvPr id="162" name="Google Shape;138;p26"/>
          <p:cNvSpPr txBox="1"/>
          <p:nvPr>
            <p:ph type="body" idx="1"/>
          </p:nvPr>
        </p:nvSpPr>
        <p:spPr>
          <a:xfrm>
            <a:off x="415599" y="1536632"/>
            <a:ext cx="11360702" cy="4555202"/>
          </a:xfrm>
          <a:prstGeom prst="rect">
            <a:avLst/>
          </a:prstGeom>
        </p:spPr>
        <p:txBody>
          <a:bodyPr lIns="45699" tIns="45699" rIns="45699" bIns="45699"/>
          <a:lstStyle/>
          <a:p>
            <a:pPr marL="285750" indent="-336550">
              <a:buSzPts val="3200"/>
              <a:defRPr sz="3200"/>
            </a:pPr>
            <a:r>
              <a:t>Confidentiality- Maintain confidentiality for group members as well as ensuring the confidentiality of all group members. </a:t>
            </a:r>
          </a:p>
          <a:p>
            <a:pPr marL="285750" indent="-336550">
              <a:spcBef>
                <a:spcPts val="1000"/>
              </a:spcBef>
              <a:buSzPts val="3200"/>
              <a:defRPr sz="3200"/>
            </a:pPr>
            <a:r>
              <a:t>Educate members how confidentiality can be breached.</a:t>
            </a:r>
          </a:p>
          <a:p>
            <a:pPr marL="285750" indent="-336550">
              <a:spcBef>
                <a:spcPts val="1000"/>
              </a:spcBef>
              <a:buSzPts val="3200"/>
              <a:defRPr sz="3200"/>
            </a:pPr>
            <a:r>
              <a:t>Make clients aware of who has access to their charts.</a:t>
            </a:r>
          </a:p>
          <a:p>
            <a:pPr marL="285750" indent="-336550">
              <a:spcBef>
                <a:spcPts val="1000"/>
              </a:spcBef>
              <a:buSzPts val="3200"/>
              <a:defRPr sz="3200"/>
            </a:pPr>
            <a:r>
              <a:t>Privileged Communication</a:t>
            </a:r>
          </a:p>
          <a:p>
            <a:pPr marL="285750" indent="-336550">
              <a:spcBef>
                <a:spcPts val="1000"/>
              </a:spcBef>
              <a:buSzPts val="3200"/>
              <a:defRPr sz="3200"/>
            </a:pPr>
            <a:r>
              <a:t>Minors and therapy (California is 12)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Brené Brown on the Hidden Damage of Gossip | SuperSoul Sessions | Oprah Winfrey Network" descr="Brené Brown on the Hidden Damage of Gossip | SuperSoul Sessions | Oprah Winfrey Network"/>
          <p:cNvPicPr>
            <a:picLocks noChangeAspect="0"/>
          </p:cNvPicPr>
          <p:nvPr>
            <a:videoFile xmlns:mc="http://schemas.openxmlformats.org/markup-compatibility/2006" xmlns:aiw="http://developer.apple.com/namespaces/iwork" r:link="rId2" mc:Ignorable="aiw" aiw:title="Brené Brown on the Hidden Damage of Gossip | SuperSoul Sessions | Oprah Winfrey Network" aiw:author="OWN"/>
          </p:nvPr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80000">
                <p:cTn id="7" fill="hold" display="0">
                  <p:stCondLst>
                    <p:cond delay="indefinite"/>
                  </p:stCondLst>
                </p:cTn>
                <p:tgtEl>
                  <p:spTgt spid="164"/>
                </p:tgtEl>
              </p:cMediaNode>
            </p:video>
            <p:seq concurrent="1" prevAc="none" nextAc="seek">
              <p:cTn id="8" evtFilter="cancelBubble" nodeType="interactiveSeq" restart="whenNotActive" fill="hold">
                <p:stCondLst>
                  <p:cond delay="0" evt="onClick">
                    <p:tgtEl>
                      <p:spTgt spid="164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16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43;p27"/>
          <p:cNvSpPr txBox="1"/>
          <p:nvPr>
            <p:ph type="title"/>
          </p:nvPr>
        </p:nvSpPr>
        <p:spPr>
          <a:xfrm>
            <a:off x="415599" y="521799"/>
            <a:ext cx="11360702" cy="834901"/>
          </a:xfrm>
          <a:prstGeom prst="rect">
            <a:avLst/>
          </a:prstGeom>
        </p:spPr>
        <p:txBody>
          <a:bodyPr lIns="45699" tIns="45699" rIns="45699" bIns="45699" anchor="ctr"/>
          <a:lstStyle>
            <a:lvl1pPr algn="ctr"/>
          </a:lstStyle>
          <a:p>
            <a:pPr/>
            <a:r>
              <a:t>Ethical Concerns in Using Groups</a:t>
            </a:r>
          </a:p>
        </p:txBody>
      </p:sp>
      <p:sp>
        <p:nvSpPr>
          <p:cNvPr id="167" name="Google Shape;144;p27"/>
          <p:cNvSpPr txBox="1"/>
          <p:nvPr>
            <p:ph type="body" idx="1"/>
          </p:nvPr>
        </p:nvSpPr>
        <p:spPr>
          <a:xfrm>
            <a:off x="415599" y="1536632"/>
            <a:ext cx="11360702" cy="4555202"/>
          </a:xfrm>
          <a:prstGeom prst="rect">
            <a:avLst/>
          </a:prstGeom>
        </p:spPr>
        <p:txBody>
          <a:bodyPr lIns="45699" tIns="45699" rIns="45699" bIns="45699"/>
          <a:lstStyle/>
          <a:p>
            <a:pPr indent="-495300">
              <a:spcBef>
                <a:spcPts val="1000"/>
              </a:spcBef>
              <a:buSzPts val="4200"/>
              <a:defRPr sz="4200"/>
            </a:pPr>
            <a:r>
              <a:t>Required to use caution when using techniques.</a:t>
            </a:r>
          </a:p>
          <a:p>
            <a:pPr indent="-495300">
              <a:buSzPts val="4200"/>
              <a:defRPr sz="4200"/>
            </a:pPr>
            <a:r>
              <a:t>Is there someone to help with immediate distress for the client?</a:t>
            </a:r>
          </a:p>
          <a:p>
            <a:pPr indent="-495300">
              <a:buSzPts val="4200"/>
              <a:defRPr sz="4200"/>
            </a:pPr>
            <a:r>
              <a:t>Legal Safeguards for Group Practitioners. P.g. 90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49;p28"/>
          <p:cNvSpPr txBox="1"/>
          <p:nvPr>
            <p:ph type="title"/>
          </p:nvPr>
        </p:nvSpPr>
        <p:spPr>
          <a:xfrm>
            <a:off x="1297777" y="2344266"/>
            <a:ext cx="5868301" cy="2999702"/>
          </a:xfrm>
          <a:prstGeom prst="rect">
            <a:avLst/>
          </a:prstGeom>
        </p:spPr>
        <p:txBody>
          <a:bodyPr/>
          <a:lstStyle/>
          <a:p>
            <a:pPr/>
            <a:r>
              <a:t>Assignment:</a:t>
            </a:r>
          </a:p>
        </p:txBody>
      </p:sp>
      <p:sp>
        <p:nvSpPr>
          <p:cNvPr id="170" name="Google Shape;150;p28"/>
          <p:cNvSpPr txBox="1"/>
          <p:nvPr>
            <p:ph type="body" sz="quarter" idx="1"/>
          </p:nvPr>
        </p:nvSpPr>
        <p:spPr>
          <a:xfrm>
            <a:off x="1288800" y="5620489"/>
            <a:ext cx="5868300" cy="1349101"/>
          </a:xfrm>
          <a:prstGeom prst="rect">
            <a:avLst/>
          </a:prstGeom>
        </p:spPr>
        <p:txBody>
          <a:bodyPr/>
          <a:lstStyle>
            <a:lvl1pPr marL="0" indent="0"/>
          </a:lstStyle>
          <a:p>
            <a:pPr/>
            <a:r>
              <a:t>For next class...</a:t>
            </a:r>
          </a:p>
        </p:txBody>
      </p:sp>
      <p:sp>
        <p:nvSpPr>
          <p:cNvPr id="171" name="Google Shape;151;p28"/>
          <p:cNvSpPr txBox="1"/>
          <p:nvPr>
            <p:ph type="body" idx="21"/>
          </p:nvPr>
        </p:nvSpPr>
        <p:spPr>
          <a:xfrm>
            <a:off x="6806573" y="509700"/>
            <a:ext cx="4252201" cy="583860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indent="-457200">
              <a:lnSpc>
                <a:spcPct val="100000"/>
              </a:lnSpc>
              <a:buClr>
                <a:srgbClr val="FFFFFF"/>
              </a:buClr>
              <a:buSzPts val="3600"/>
              <a:defRPr sz="3600">
                <a:solidFill>
                  <a:srgbClr val="FFFFFF"/>
                </a:solidFill>
              </a:defRPr>
            </a:pPr>
            <a:r>
              <a:t>Read Chapter 4 and complete Assignment #2. Due next class</a:t>
            </a:r>
          </a:p>
          <a:p>
            <a:pPr indent="-457200">
              <a:lnSpc>
                <a:spcPct val="100000"/>
              </a:lnSpc>
              <a:buClr>
                <a:srgbClr val="FFFFFF"/>
              </a:buClr>
              <a:buSzPts val="3600"/>
              <a:defRPr sz="3600">
                <a:solidFill>
                  <a:srgbClr val="FFFFFF"/>
                </a:solidFill>
              </a:defRPr>
            </a:pPr>
            <a:r>
              <a:t>Remember to study for mid-term and work on group project.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57;p29"/>
          <p:cNvSpPr txBox="1"/>
          <p:nvPr>
            <p:ph type="title"/>
          </p:nvPr>
        </p:nvSpPr>
        <p:spPr>
          <a:xfrm>
            <a:off x="653666" y="701799"/>
            <a:ext cx="7491602" cy="5454302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ct val="107916"/>
              </a:lnSpc>
              <a:defRPr b="1" sz="3000" u="sng"/>
            </a:pPr>
            <a:r>
              <a:t>Discussion Questions for Assignment #2</a:t>
            </a:r>
          </a:p>
          <a:p>
            <a:pPr marL="457200" indent="-419100">
              <a:lnSpc>
                <a:spcPct val="107916"/>
              </a:lnSpc>
              <a:spcBef>
                <a:spcPts val="800"/>
              </a:spcBef>
              <a:buClr>
                <a:srgbClr val="FFFFFF"/>
              </a:buClr>
              <a:buSzPts val="3000"/>
              <a:defRPr sz="3000"/>
            </a:pPr>
            <a:r>
              <a:t>What are the advantages of practicing within a single theoretical perspective? What are the disadvantages? </a:t>
            </a:r>
            <a:endParaRPr u="sng"/>
          </a:p>
          <a:p>
            <a:pPr marL="457200" indent="-419100">
              <a:lnSpc>
                <a:spcPct val="107916"/>
              </a:lnSpc>
              <a:spcBef>
                <a:spcPts val="800"/>
              </a:spcBef>
              <a:buClr>
                <a:srgbClr val="FFFFFF"/>
              </a:buClr>
              <a:buSzPts val="3000"/>
              <a:defRPr sz="3000"/>
            </a:pPr>
            <a:r>
              <a:t>What theoretical orientation would guide you in designing and leading a group?</a:t>
            </a:r>
            <a:endParaRPr u="sng"/>
          </a:p>
          <a:p>
            <a:pPr marL="457200" indent="-419100">
              <a:lnSpc>
                <a:spcPct val="107916"/>
              </a:lnSpc>
              <a:spcBef>
                <a:spcPts val="800"/>
              </a:spcBef>
              <a:buClr>
                <a:srgbClr val="FFFFFF"/>
              </a:buClr>
              <a:buSzPts val="3000"/>
              <a:defRPr sz="3000"/>
            </a:pPr>
            <a:r>
              <a:t>What role or importance do you place on the relationship between client and counselor?</a:t>
            </a:r>
          </a:p>
        </p:txBody>
      </p:sp>
      <p:pic>
        <p:nvPicPr>
          <p:cNvPr id="174" name="Google Shape;158;p29" descr="Google Shape;158;p29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297667" y="2181687"/>
            <a:ext cx="3741933" cy="249462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63;p30"/>
          <p:cNvSpPr txBox="1"/>
          <p:nvPr>
            <p:ph type="title"/>
          </p:nvPr>
        </p:nvSpPr>
        <p:spPr>
          <a:xfrm>
            <a:off x="679400" y="510374"/>
            <a:ext cx="10833300" cy="5103602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7916"/>
              </a:lnSpc>
              <a:defRPr b="1" sz="2700" u="sng"/>
            </a:pPr>
            <a:r>
              <a:t>Grading Rubric </a:t>
            </a:r>
          </a:p>
          <a:p>
            <a:pPr lvl="1" marL="914400" indent="-400050">
              <a:lnSpc>
                <a:spcPct val="107916"/>
              </a:lnSpc>
              <a:spcBef>
                <a:spcPts val="800"/>
              </a:spcBef>
              <a:buClr>
                <a:srgbClr val="FFFFFF"/>
              </a:buClr>
              <a:buSzPts val="2700"/>
              <a:buFont typeface="Helvetica"/>
              <a:defRPr b="0" sz="27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pPr>
            <a:r>
              <a:t>Each question needs to have at least a one-page response</a:t>
            </a:r>
          </a:p>
          <a:p>
            <a:pPr lvl="1" marL="914400" indent="-400050">
              <a:lnSpc>
                <a:spcPct val="107916"/>
              </a:lnSpc>
              <a:buClr>
                <a:srgbClr val="FFFFFF"/>
              </a:buClr>
              <a:buSzPts val="2700"/>
              <a:buFont typeface="Helvetica"/>
              <a:defRPr b="0" sz="27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pPr>
            <a:r>
              <a:t>For each question, you must cite the text at least once</a:t>
            </a:r>
          </a:p>
          <a:p>
            <a:pPr lvl="1" marL="914400" indent="-400050">
              <a:lnSpc>
                <a:spcPct val="107916"/>
              </a:lnSpc>
              <a:buClr>
                <a:srgbClr val="FFFFFF"/>
              </a:buClr>
              <a:buSzPts val="2700"/>
              <a:buFont typeface="Helvetica"/>
              <a:defRPr b="0" sz="27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pPr>
            <a:r>
              <a:t>You will need to create a reference page for the textbook</a:t>
            </a:r>
          </a:p>
          <a:p>
            <a:pPr lvl="1" marL="914400" indent="-400050">
              <a:lnSpc>
                <a:spcPct val="107916"/>
              </a:lnSpc>
              <a:buClr>
                <a:srgbClr val="FFFFFF"/>
              </a:buClr>
              <a:buSzPts val="2700"/>
              <a:buFont typeface="Helvetica"/>
              <a:defRPr b="0" sz="27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pPr>
            <a:r>
              <a:t>You will need a cover page</a:t>
            </a:r>
          </a:p>
          <a:p>
            <a:pPr lvl="1" marL="914400" indent="-400050">
              <a:lnSpc>
                <a:spcPct val="107916"/>
              </a:lnSpc>
              <a:buClr>
                <a:srgbClr val="FFFFFF"/>
              </a:buClr>
              <a:buSzPts val="2700"/>
              <a:buFont typeface="Helvetica"/>
              <a:defRPr b="0" sz="27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pPr>
            <a:r>
              <a:t>Grammar as well as APA format will be looked at and considered as part of your overall grade</a:t>
            </a:r>
          </a:p>
          <a:p>
            <a:pPr lvl="1" marL="914400" indent="-400050">
              <a:lnSpc>
                <a:spcPct val="107916"/>
              </a:lnSpc>
              <a:buClr>
                <a:srgbClr val="FFFFFF"/>
              </a:buClr>
              <a:buSzPts val="2700"/>
              <a:buFont typeface="Helvetica"/>
              <a:defRPr b="0" sz="27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pPr>
            <a:r>
              <a:t>Each question will need to be answered fully and clearly, with thoughtful, informed responses</a:t>
            </a:r>
          </a:p>
          <a:p>
            <a:pPr lvl="1" marL="914400" indent="-400050">
              <a:lnSpc>
                <a:spcPct val="107916"/>
              </a:lnSpc>
              <a:buClr>
                <a:srgbClr val="FFFFFF"/>
              </a:buClr>
              <a:buSzPts val="2700"/>
              <a:buFont typeface="Helvetica"/>
              <a:defRPr b="0" sz="27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pPr>
            <a:r>
              <a:t>You may go over the 1-page limit, but you do not have to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72;p15"/>
          <p:cNvSpPr txBox="1"/>
          <p:nvPr>
            <p:ph type="title"/>
          </p:nvPr>
        </p:nvSpPr>
        <p:spPr>
          <a:xfrm>
            <a:off x="820175" y="1791123"/>
            <a:ext cx="4501202" cy="2423401"/>
          </a:xfrm>
          <a:prstGeom prst="rect">
            <a:avLst/>
          </a:prstGeom>
        </p:spPr>
        <p:txBody>
          <a:bodyPr/>
          <a:lstStyle/>
          <a:p>
            <a:pPr/>
            <a:r>
              <a:t>Main objectives:</a:t>
            </a:r>
          </a:p>
        </p:txBody>
      </p:sp>
      <p:sp>
        <p:nvSpPr>
          <p:cNvPr id="127" name="Google Shape;73;p15"/>
          <p:cNvSpPr txBox="1"/>
          <p:nvPr>
            <p:ph type="body" sz="quarter" idx="1"/>
          </p:nvPr>
        </p:nvSpPr>
        <p:spPr>
          <a:xfrm>
            <a:off x="1650724" y="4214524"/>
            <a:ext cx="2840102" cy="1027800"/>
          </a:xfrm>
          <a:prstGeom prst="rect">
            <a:avLst/>
          </a:prstGeom>
        </p:spPr>
        <p:txBody>
          <a:bodyPr/>
          <a:lstStyle>
            <a:lvl1pPr marL="0" indent="0"/>
          </a:lstStyle>
          <a:p>
            <a:pPr/>
            <a:r>
              <a:t>Chapter 3</a:t>
            </a:r>
          </a:p>
        </p:txBody>
      </p:sp>
      <p:sp>
        <p:nvSpPr>
          <p:cNvPr id="128" name="Google Shape;74;p15"/>
          <p:cNvSpPr txBox="1"/>
          <p:nvPr>
            <p:ph type="body" idx="21"/>
          </p:nvPr>
        </p:nvSpPr>
        <p:spPr>
          <a:xfrm>
            <a:off x="6193197" y="953317"/>
            <a:ext cx="5998801" cy="53787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indent="-387350">
              <a:lnSpc>
                <a:spcPct val="100000"/>
              </a:lnSpc>
              <a:buClr>
                <a:srgbClr val="FFFFFF"/>
              </a:buClr>
              <a:buSzPts val="2500"/>
              <a:defRPr sz="2500">
                <a:solidFill>
                  <a:srgbClr val="FFFFFF"/>
                </a:solidFill>
              </a:defRPr>
            </a:pPr>
            <a:r>
              <a:t>to identify the major issues pertaining to group membership</a:t>
            </a:r>
          </a:p>
          <a:p>
            <a:pPr indent="-387350">
              <a:lnSpc>
                <a:spcPct val="100000"/>
              </a:lnSpc>
              <a:buClr>
                <a:srgbClr val="FFFFFF"/>
              </a:buClr>
              <a:buSzPts val="2500"/>
              <a:defRPr sz="2500">
                <a:solidFill>
                  <a:srgbClr val="FFFFFF"/>
                </a:solidFill>
              </a:defRPr>
            </a:pPr>
            <a:r>
              <a:t>to define the role of confidentiality in a group</a:t>
            </a:r>
          </a:p>
          <a:p>
            <a:pPr indent="-387350">
              <a:lnSpc>
                <a:spcPct val="100000"/>
              </a:lnSpc>
              <a:buClr>
                <a:srgbClr val="FFFFFF"/>
              </a:buClr>
              <a:buSzPts val="2500"/>
              <a:defRPr sz="2500">
                <a:solidFill>
                  <a:srgbClr val="FFFFFF"/>
                </a:solidFill>
              </a:defRPr>
            </a:pPr>
            <a:r>
              <a:t>to explore the role of the leader’s values in groups</a:t>
            </a:r>
          </a:p>
          <a:p>
            <a:pPr indent="-387350">
              <a:lnSpc>
                <a:spcPct val="100000"/>
              </a:lnSpc>
              <a:buClr>
                <a:srgbClr val="FFFFFF"/>
              </a:buClr>
              <a:buSzPts val="2500"/>
              <a:defRPr sz="2500">
                <a:solidFill>
                  <a:srgbClr val="FFFFFF"/>
                </a:solidFill>
              </a:defRPr>
            </a:pPr>
            <a:r>
              <a:t>to explore the ethical concerns in using techniques in group work</a:t>
            </a:r>
          </a:p>
          <a:p>
            <a:pPr indent="-387350">
              <a:lnSpc>
                <a:spcPct val="100000"/>
              </a:lnSpc>
              <a:buClr>
                <a:srgbClr val="FFFFFF"/>
              </a:buClr>
              <a:buSzPts val="2500"/>
              <a:defRPr sz="2500">
                <a:solidFill>
                  <a:srgbClr val="FFFFFF"/>
                </a:solidFill>
              </a:defRPr>
            </a:pPr>
            <a:r>
              <a:t>to identify key aspects of competence and training in group work</a:t>
            </a:r>
          </a:p>
          <a:p>
            <a:pPr indent="-387350">
              <a:lnSpc>
                <a:spcPct val="100000"/>
              </a:lnSpc>
              <a:buClr>
                <a:srgbClr val="FFFFFF"/>
              </a:buClr>
              <a:buSzPts val="2500"/>
              <a:defRPr sz="2500">
                <a:solidFill>
                  <a:srgbClr val="FFFFFF"/>
                </a:solidFill>
              </a:defRPr>
            </a:pPr>
            <a:r>
              <a:t>to introduce legal safeguards to practicing group work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79;p16"/>
          <p:cNvSpPr txBox="1"/>
          <p:nvPr>
            <p:ph type="title"/>
          </p:nvPr>
        </p:nvSpPr>
        <p:spPr>
          <a:xfrm>
            <a:off x="415599" y="1644132"/>
            <a:ext cx="11360702" cy="2146801"/>
          </a:xfrm>
          <a:prstGeom prst="rect">
            <a:avLst/>
          </a:prstGeom>
        </p:spPr>
        <p:txBody>
          <a:bodyPr/>
          <a:lstStyle>
            <a:lvl1pPr defTabSz="859536">
              <a:defRPr sz="12502"/>
            </a:lvl1pPr>
          </a:lstStyle>
          <a:p>
            <a:pPr/>
            <a:r>
              <a:t>Discussion</a:t>
            </a:r>
          </a:p>
        </p:txBody>
      </p:sp>
      <p:sp>
        <p:nvSpPr>
          <p:cNvPr id="131" name="Google Shape;80;p16"/>
          <p:cNvSpPr txBox="1"/>
          <p:nvPr>
            <p:ph type="body" sz="half" idx="1"/>
          </p:nvPr>
        </p:nvSpPr>
        <p:spPr>
          <a:xfrm>
            <a:off x="415599" y="3892600"/>
            <a:ext cx="11360702" cy="2582700"/>
          </a:xfrm>
          <a:prstGeom prst="rect">
            <a:avLst/>
          </a:prstGeom>
        </p:spPr>
        <p:txBody>
          <a:bodyPr/>
          <a:lstStyle/>
          <a:p>
            <a:pPr marL="0" indent="57150" algn="l">
              <a:lnSpc>
                <a:spcPct val="100000"/>
              </a:lnSpc>
              <a:spcBef>
                <a:spcPts val="600"/>
              </a:spcBef>
              <a:buSzTx/>
              <a:buNone/>
              <a:defRPr sz="2800"/>
            </a:pPr>
            <a:r>
              <a:t>This chapter addresses training of group leaders. If you were on a board to make some decisions about a quality training program, what would be your recommendations? </a:t>
            </a:r>
          </a:p>
          <a:p>
            <a:pPr marL="0" indent="57150" algn="l">
              <a:lnSpc>
                <a:spcPct val="100000"/>
              </a:lnSpc>
              <a:spcBef>
                <a:spcPts val="600"/>
              </a:spcBef>
              <a:buSzTx/>
              <a:buNone/>
              <a:defRPr sz="2800"/>
            </a:pPr>
            <a:r>
              <a:t>What do you consider some of the most important aspects of training group counselors?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Google Shape;85;p17" descr="Google Shape;85;p17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108837" y="1036699"/>
            <a:ext cx="7974326" cy="47846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90;p18"/>
          <p:cNvSpPr txBox="1"/>
          <p:nvPr>
            <p:ph type="title"/>
          </p:nvPr>
        </p:nvSpPr>
        <p:spPr>
          <a:xfrm>
            <a:off x="415599" y="521799"/>
            <a:ext cx="11360702" cy="834901"/>
          </a:xfrm>
          <a:prstGeom prst="rect">
            <a:avLst/>
          </a:prstGeom>
        </p:spPr>
        <p:txBody>
          <a:bodyPr lIns="45699" tIns="45699" rIns="45699" bIns="45699" anchor="ctr"/>
          <a:lstStyle>
            <a:lvl1pPr algn="ctr"/>
          </a:lstStyle>
          <a:p>
            <a:pPr/>
            <a:r>
              <a:t>Issues to Consider</a:t>
            </a:r>
          </a:p>
        </p:txBody>
      </p:sp>
      <p:sp>
        <p:nvSpPr>
          <p:cNvPr id="136" name="Google Shape;91;p18"/>
          <p:cNvSpPr txBox="1"/>
          <p:nvPr>
            <p:ph type="body" idx="1"/>
          </p:nvPr>
        </p:nvSpPr>
        <p:spPr>
          <a:xfrm>
            <a:off x="415599" y="1536632"/>
            <a:ext cx="11360702" cy="4555202"/>
          </a:xfrm>
          <a:prstGeom prst="rect">
            <a:avLst/>
          </a:prstGeom>
        </p:spPr>
        <p:txBody>
          <a:bodyPr lIns="45699" tIns="45699" rIns="45699" bIns="45699"/>
          <a:lstStyle/>
          <a:p>
            <a:pPr marL="285750" indent="-349250">
              <a:buSzPts val="3400"/>
              <a:defRPr sz="3400"/>
            </a:pPr>
            <a:r>
              <a:t>Ethical issues- pertain to the standards that govern the conduct of professional members. Refer to your code of ethics! </a:t>
            </a:r>
          </a:p>
          <a:p>
            <a:pPr marL="285750" indent="-349250">
              <a:buSzPts val="3400"/>
              <a:defRPr sz="3400"/>
            </a:pPr>
            <a:r>
              <a:t>Legal issues- define the minimum standards society will tolerate, which are enforced by the law.</a:t>
            </a:r>
          </a:p>
          <a:p>
            <a:pPr lvl="1" marL="742950" indent="-393065">
              <a:buSzPts val="2900"/>
              <a:defRPr sz="2900"/>
            </a:pPr>
            <a:r>
              <a:t>Mandated reporting laws are a legal obligation that mental health/addiction counselors MUST follow.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96;p19"/>
          <p:cNvSpPr txBox="1"/>
          <p:nvPr>
            <p:ph type="title"/>
          </p:nvPr>
        </p:nvSpPr>
        <p:spPr>
          <a:xfrm>
            <a:off x="415599" y="521799"/>
            <a:ext cx="11360702" cy="834901"/>
          </a:xfrm>
          <a:prstGeom prst="rect">
            <a:avLst/>
          </a:prstGeom>
        </p:spPr>
        <p:txBody>
          <a:bodyPr lIns="45699" tIns="45699" rIns="45699" bIns="45699" anchor="ctr"/>
          <a:lstStyle>
            <a:lvl1pPr algn="ctr"/>
          </a:lstStyle>
          <a:p>
            <a:pPr/>
            <a:r>
              <a:t>Issues to Consider Continued</a:t>
            </a:r>
          </a:p>
        </p:txBody>
      </p:sp>
      <p:sp>
        <p:nvSpPr>
          <p:cNvPr id="139" name="Google Shape;97;p19"/>
          <p:cNvSpPr txBox="1"/>
          <p:nvPr>
            <p:ph type="body" idx="1"/>
          </p:nvPr>
        </p:nvSpPr>
        <p:spPr>
          <a:xfrm>
            <a:off x="415599" y="1536632"/>
            <a:ext cx="11360702" cy="4555202"/>
          </a:xfrm>
          <a:prstGeom prst="rect">
            <a:avLst/>
          </a:prstGeom>
        </p:spPr>
        <p:txBody>
          <a:bodyPr lIns="45699" tIns="45699" rIns="45699" bIns="45699"/>
          <a:lstStyle/>
          <a:p>
            <a:pPr marL="282892" indent="-364617" defTabSz="905255">
              <a:buSzPts val="3600"/>
              <a:defRPr sz="3663"/>
            </a:pPr>
            <a:r>
              <a:t>Clinical issues – involve using our professional judgement to act in accordance with ethical and legal mandates. Consult the law as well as code of ethics.</a:t>
            </a:r>
          </a:p>
          <a:p>
            <a:pPr marL="282892" indent="-364617" defTabSz="905255">
              <a:spcBef>
                <a:spcPts val="900"/>
              </a:spcBef>
              <a:buSzPts val="3600"/>
              <a:defRPr sz="3663"/>
            </a:pPr>
            <a:r>
              <a:t>Cultural issues- so that we can intervene appropriately and to understand from the client’s cultural perspective.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02;p20"/>
          <p:cNvSpPr txBox="1"/>
          <p:nvPr>
            <p:ph type="title"/>
          </p:nvPr>
        </p:nvSpPr>
        <p:spPr>
          <a:xfrm>
            <a:off x="415599" y="521799"/>
            <a:ext cx="11360702" cy="834901"/>
          </a:xfrm>
          <a:prstGeom prst="rect">
            <a:avLst/>
          </a:prstGeom>
        </p:spPr>
        <p:txBody>
          <a:bodyPr lIns="45699" tIns="45699" rIns="45699" bIns="45699" anchor="ctr"/>
          <a:lstStyle>
            <a:lvl1pPr algn="ctr"/>
          </a:lstStyle>
          <a:p>
            <a:pPr/>
            <a:r>
              <a:t>Informed Consent</a:t>
            </a:r>
          </a:p>
        </p:txBody>
      </p:sp>
      <p:sp>
        <p:nvSpPr>
          <p:cNvPr id="142" name="Google Shape;103;p20"/>
          <p:cNvSpPr txBox="1"/>
          <p:nvPr>
            <p:ph type="body" idx="1"/>
          </p:nvPr>
        </p:nvSpPr>
        <p:spPr>
          <a:xfrm>
            <a:off x="415599" y="1536632"/>
            <a:ext cx="11360702" cy="4555202"/>
          </a:xfrm>
          <a:prstGeom prst="rect">
            <a:avLst/>
          </a:prstGeom>
        </p:spPr>
        <p:txBody>
          <a:bodyPr lIns="45699" tIns="45699" rIns="45699" bIns="45699"/>
          <a:lstStyle/>
          <a:p>
            <a:pPr marL="285750" indent="-317500">
              <a:buSzPts val="2900"/>
              <a:defRPr sz="2900"/>
            </a:pPr>
            <a:r>
              <a:t>Informed Consent – Process of presenting basic information about treatment to individuals to enable them to make rational decisions about whether to enter and how to participate in a group.  </a:t>
            </a:r>
          </a:p>
          <a:p>
            <a:pPr marL="285750" indent="-317500">
              <a:spcBef>
                <a:spcPts val="1000"/>
              </a:spcBef>
              <a:buSzPts val="2900"/>
              <a:defRPr sz="2900"/>
            </a:pPr>
            <a:r>
              <a:t>A professional disclosure statement is also part of this. Usually included in the Consent for Services</a:t>
            </a:r>
          </a:p>
          <a:p>
            <a:pPr marL="285750" indent="-317500">
              <a:spcBef>
                <a:spcPts val="1000"/>
              </a:spcBef>
              <a:buSzPts val="2900"/>
              <a:defRPr sz="2900"/>
            </a:pPr>
            <a:r>
              <a:t>Legal right to confidentiality for the client and stated in before the group begins. Typically a signed document.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informed consent.png" descr="informed consent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91309" y="1074936"/>
            <a:ext cx="9009382" cy="4708128"/>
          </a:xfrm>
          <a:prstGeom prst="rect">
            <a:avLst/>
          </a:prstGeom>
          <a:ln w="12700">
            <a:miter lim="400000"/>
          </a:ln>
        </p:spPr>
      </p:pic>
      <p:sp>
        <p:nvSpPr>
          <p:cNvPr id="145" name="http://www.newdaygroup.org/pdf/group-therapy-consent-form.pdf"/>
          <p:cNvSpPr txBox="1"/>
          <p:nvPr/>
        </p:nvSpPr>
        <p:spPr>
          <a:xfrm>
            <a:off x="3138561" y="599808"/>
            <a:ext cx="7305676" cy="1973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/>
            <a:r>
              <a:t>http://www.newdaygroup.org/pdf/group-therapy-consent-form.pdf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08;p21"/>
          <p:cNvSpPr txBox="1"/>
          <p:nvPr>
            <p:ph type="title"/>
          </p:nvPr>
        </p:nvSpPr>
        <p:spPr>
          <a:xfrm>
            <a:off x="415599" y="1644132"/>
            <a:ext cx="11360702" cy="2146801"/>
          </a:xfrm>
          <a:prstGeom prst="rect">
            <a:avLst/>
          </a:prstGeom>
        </p:spPr>
        <p:txBody>
          <a:bodyPr/>
          <a:lstStyle>
            <a:lvl1pPr defTabSz="859536">
              <a:defRPr sz="12502"/>
            </a:lvl1pPr>
          </a:lstStyle>
          <a:p>
            <a:pPr/>
            <a:r>
              <a:t>Discussion</a:t>
            </a:r>
          </a:p>
        </p:txBody>
      </p:sp>
      <p:sp>
        <p:nvSpPr>
          <p:cNvPr id="148" name="Google Shape;109;p21"/>
          <p:cNvSpPr txBox="1"/>
          <p:nvPr>
            <p:ph type="body" sz="half" idx="1"/>
          </p:nvPr>
        </p:nvSpPr>
        <p:spPr>
          <a:xfrm>
            <a:off x="415599" y="3892600"/>
            <a:ext cx="11360702" cy="1689600"/>
          </a:xfrm>
          <a:prstGeom prst="rect">
            <a:avLst/>
          </a:prstGeom>
        </p:spPr>
        <p:txBody>
          <a:bodyPr/>
          <a:lstStyle>
            <a:lvl1pPr marL="0" indent="228600" algn="l">
              <a:lnSpc>
                <a:spcPct val="100000"/>
              </a:lnSpc>
              <a:buSzTx/>
              <a:buNone/>
              <a:defRPr sz="3000"/>
            </a:lvl1pPr>
          </a:lstStyle>
          <a:p>
            <a:pPr/>
            <a:r>
              <a:t>In a small group, identify a particular ethical issue you would find challenging to deal with in a group setting.  What makes the specific ethical concern one that stands out for you?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Coral">
  <a:themeElements>
    <a:clrScheme name="Coral">
      <a:dk1>
        <a:srgbClr val="F55E61"/>
      </a:dk1>
      <a:lt1>
        <a:srgbClr val="F55E61"/>
      </a:lt1>
      <a:dk2>
        <a:srgbClr val="A7A7A7"/>
      </a:dk2>
      <a:lt2>
        <a:srgbClr val="535353"/>
      </a:lt2>
      <a:accent1>
        <a:srgbClr val="1E2D31"/>
      </a:accent1>
      <a:accent2>
        <a:srgbClr val="273C42"/>
      </a:accent2>
      <a:accent3>
        <a:srgbClr val="83D061"/>
      </a:accent3>
      <a:accent4>
        <a:srgbClr val="F6CD4C"/>
      </a:accent4>
      <a:accent5>
        <a:srgbClr val="AF4345"/>
      </a:accent5>
      <a:accent6>
        <a:srgbClr val="F58F8F"/>
      </a:accent6>
      <a:hlink>
        <a:srgbClr val="0000FF"/>
      </a:hlink>
      <a:folHlink>
        <a:srgbClr val="FF00FF"/>
      </a:folHlink>
    </a:clrScheme>
    <a:fontScheme name="Coral">
      <a:majorFont>
        <a:latin typeface="Helvetica"/>
        <a:ea typeface="Helvetica"/>
        <a:cs typeface="Helvetica"/>
      </a:majorFont>
      <a:minorFont>
        <a:latin typeface="Arial"/>
        <a:ea typeface="Arial"/>
        <a:cs typeface="Arial"/>
      </a:minorFont>
    </a:fontScheme>
    <a:fmtScheme name="Cora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F55E61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F55E61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Coral">
  <a:themeElements>
    <a:clrScheme name="Coral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1E2D31"/>
      </a:accent1>
      <a:accent2>
        <a:srgbClr val="273C42"/>
      </a:accent2>
      <a:accent3>
        <a:srgbClr val="83D061"/>
      </a:accent3>
      <a:accent4>
        <a:srgbClr val="F6CD4C"/>
      </a:accent4>
      <a:accent5>
        <a:srgbClr val="AF4345"/>
      </a:accent5>
      <a:accent6>
        <a:srgbClr val="F58F8F"/>
      </a:accent6>
      <a:hlink>
        <a:srgbClr val="0000FF"/>
      </a:hlink>
      <a:folHlink>
        <a:srgbClr val="FF00FF"/>
      </a:folHlink>
    </a:clrScheme>
    <a:fontScheme name="Coral">
      <a:majorFont>
        <a:latin typeface="Helvetica"/>
        <a:ea typeface="Helvetica"/>
        <a:cs typeface="Helvetica"/>
      </a:majorFont>
      <a:minorFont>
        <a:latin typeface="Arial"/>
        <a:ea typeface="Arial"/>
        <a:cs typeface="Arial"/>
      </a:minorFont>
    </a:fontScheme>
    <a:fmtScheme name="Cora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F55E61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F55E61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