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6858000" cx="12192000"/>
  <p:notesSz cx="6858000" cy="9144000"/>
  <p:embeddedFontLst>
    <p:embeddedFont>
      <p:font typeface="PT Sans Narrow"/>
      <p:regular r:id="rId21"/>
      <p:bold r:id="rId22"/>
    </p:embeddedFont>
    <p:embeddedFont>
      <p:font typeface="Open Sans"/>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PTSansNarrow-bold.fntdata"/><Relationship Id="rId21" Type="http://schemas.openxmlformats.org/officeDocument/2006/relationships/font" Target="fonts/PTSansNarrow-regular.fntdata"/><Relationship Id="rId24" Type="http://schemas.openxmlformats.org/officeDocument/2006/relationships/font" Target="fonts/OpenSans-bold.fntdata"/><Relationship Id="rId23" Type="http://schemas.openxmlformats.org/officeDocument/2006/relationships/font" Target="fonts/OpenSans-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OpenSans-boldItalic.fntdata"/><Relationship Id="rId25" Type="http://schemas.openxmlformats.org/officeDocument/2006/relationships/font" Target="fonts/OpenSans-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a4a5196cc1_0_8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a4a5196cc1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a4a5196cc1_0_9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a4a5196cc1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a4a5196cc1_0_9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a4a5196cc1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a4a5196cc1_0_10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a4a5196cc1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a4a5196cc1_0_1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a4a5196cc1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a4a5196cc1_0_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a4a5196cc1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a4a5196cc1_0_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a4a5196cc1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a4a5196cc1_0_6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a4a5196cc1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a66b03854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a66b03854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a4a5196cc1_0_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a4a5196cc1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9343647" y="4235850"/>
            <a:ext cx="749700" cy="0"/>
          </a:xfrm>
          <a:prstGeom prst="straightConnector1">
            <a:avLst/>
          </a:prstGeom>
          <a:noFill/>
          <a:ln cap="flat" cmpd="sng" w="76200">
            <a:solidFill>
              <a:schemeClr val="lt2"/>
            </a:solidFill>
            <a:prstDash val="solid"/>
            <a:round/>
            <a:headEnd len="sm" w="sm" type="none"/>
            <a:tailEnd len="sm" w="sm" type="none"/>
          </a:ln>
        </p:spPr>
      </p:cxnSp>
      <p:cxnSp>
        <p:nvCxnSpPr>
          <p:cNvPr id="11" name="Google Shape;11;p2"/>
          <p:cNvCxnSpPr/>
          <p:nvPr/>
        </p:nvCxnSpPr>
        <p:spPr>
          <a:xfrm>
            <a:off x="2100047" y="4211002"/>
            <a:ext cx="749700" cy="0"/>
          </a:xfrm>
          <a:prstGeom prst="straightConnector1">
            <a:avLst/>
          </a:prstGeom>
          <a:noFill/>
          <a:ln cap="flat" cmpd="sng" w="76200">
            <a:solidFill>
              <a:schemeClr val="lt2"/>
            </a:solidFill>
            <a:prstDash val="solid"/>
            <a:round/>
            <a:headEnd len="sm" w="sm" type="none"/>
            <a:tailEnd len="sm" w="sm" type="none"/>
          </a:ln>
        </p:spPr>
      </p:cxnSp>
      <p:grpSp>
        <p:nvGrpSpPr>
          <p:cNvPr id="12" name="Google Shape;12;p2"/>
          <p:cNvGrpSpPr/>
          <p:nvPr/>
        </p:nvGrpSpPr>
        <p:grpSpPr>
          <a:xfrm>
            <a:off x="1338859" y="1362666"/>
            <a:ext cx="9515557" cy="203195"/>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4" name="Google Shape;14;p2"/>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15" name="Google Shape;15;p2"/>
          <p:cNvGrpSpPr/>
          <p:nvPr/>
        </p:nvGrpSpPr>
        <p:grpSpPr>
          <a:xfrm>
            <a:off x="1338868" y="5292001"/>
            <a:ext cx="9515557" cy="203195"/>
            <a:chOff x="1346435" y="3969088"/>
            <a:chExt cx="6452100" cy="152400"/>
          </a:xfrm>
        </p:grpSpPr>
        <p:cxnSp>
          <p:nvCxnSpPr>
            <p:cNvPr id="16" name="Google Shape;16;p2"/>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7" name="Google Shape;17;p2"/>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18" name="Google Shape;18;p2"/>
          <p:cNvSpPr txBox="1"/>
          <p:nvPr>
            <p:ph type="ctrTitle"/>
          </p:nvPr>
        </p:nvSpPr>
        <p:spPr>
          <a:xfrm>
            <a:off x="1338867" y="2335685"/>
            <a:ext cx="9515700" cy="1363200"/>
          </a:xfrm>
          <a:prstGeom prst="rect">
            <a:avLst/>
          </a:prstGeom>
        </p:spPr>
        <p:txBody>
          <a:bodyPr anchorCtr="0" anchor="b" bIns="121900" lIns="121900" spcFirstLastPara="1" rIns="121900" wrap="square" tIns="121900">
            <a:no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19" name="Google Shape;19;p2"/>
          <p:cNvSpPr txBox="1"/>
          <p:nvPr>
            <p:ph idx="1" type="subTitle"/>
          </p:nvPr>
        </p:nvSpPr>
        <p:spPr>
          <a:xfrm>
            <a:off x="2849633" y="3800052"/>
            <a:ext cx="6494100" cy="1056900"/>
          </a:xfrm>
          <a:prstGeom prst="rect">
            <a:avLst/>
          </a:prstGeom>
        </p:spPr>
        <p:txBody>
          <a:bodyPr anchorCtr="0" anchor="t" bIns="121900" lIns="121900" spcFirstLastPara="1" rIns="121900" wrap="square" tIns="121900">
            <a:noAutofit/>
          </a:bodyPr>
          <a:lstStyle>
            <a:lvl1pPr lvl="0" algn="ctr">
              <a:lnSpc>
                <a:spcPct val="100000"/>
              </a:lnSpc>
              <a:spcBef>
                <a:spcPts val="0"/>
              </a:spcBef>
              <a:spcAft>
                <a:spcPts val="0"/>
              </a:spcAft>
              <a:buSzPts val="3200"/>
              <a:buNone/>
              <a:defRPr sz="3200"/>
            </a:lvl1pPr>
            <a:lvl2pPr lvl="1" algn="ctr">
              <a:lnSpc>
                <a:spcPct val="100000"/>
              </a:lnSpc>
              <a:spcBef>
                <a:spcPts val="0"/>
              </a:spcBef>
              <a:spcAft>
                <a:spcPts val="0"/>
              </a:spcAft>
              <a:buSzPts val="3200"/>
              <a:buNone/>
              <a:defRPr sz="3200"/>
            </a:lvl2pPr>
            <a:lvl3pPr lvl="2" algn="ctr">
              <a:lnSpc>
                <a:spcPct val="100000"/>
              </a:lnSpc>
              <a:spcBef>
                <a:spcPts val="0"/>
              </a:spcBef>
              <a:spcAft>
                <a:spcPts val="0"/>
              </a:spcAft>
              <a:buSzPts val="3200"/>
              <a:buNone/>
              <a:defRPr sz="3200"/>
            </a:lvl3pPr>
            <a:lvl4pPr lvl="3" algn="ctr">
              <a:lnSpc>
                <a:spcPct val="100000"/>
              </a:lnSpc>
              <a:spcBef>
                <a:spcPts val="0"/>
              </a:spcBef>
              <a:spcAft>
                <a:spcPts val="0"/>
              </a:spcAft>
              <a:buSzPts val="3200"/>
              <a:buNone/>
              <a:defRPr sz="3200"/>
            </a:lvl4pPr>
            <a:lvl5pPr lvl="4" algn="ctr">
              <a:lnSpc>
                <a:spcPct val="100000"/>
              </a:lnSpc>
              <a:spcBef>
                <a:spcPts val="0"/>
              </a:spcBef>
              <a:spcAft>
                <a:spcPts val="0"/>
              </a:spcAft>
              <a:buSzPts val="3200"/>
              <a:buNone/>
              <a:defRPr sz="3200"/>
            </a:lvl5pPr>
            <a:lvl6pPr lvl="5" algn="ctr">
              <a:lnSpc>
                <a:spcPct val="100000"/>
              </a:lnSpc>
              <a:spcBef>
                <a:spcPts val="0"/>
              </a:spcBef>
              <a:spcAft>
                <a:spcPts val="0"/>
              </a:spcAft>
              <a:buSzPts val="3200"/>
              <a:buNone/>
              <a:defRPr sz="3200"/>
            </a:lvl6pPr>
            <a:lvl7pPr lvl="6" algn="ctr">
              <a:lnSpc>
                <a:spcPct val="100000"/>
              </a:lnSpc>
              <a:spcBef>
                <a:spcPts val="0"/>
              </a:spcBef>
              <a:spcAft>
                <a:spcPts val="0"/>
              </a:spcAft>
              <a:buSzPts val="3200"/>
              <a:buNone/>
              <a:defRPr sz="3200"/>
            </a:lvl7pPr>
            <a:lvl8pPr lvl="7" algn="ctr">
              <a:lnSpc>
                <a:spcPct val="100000"/>
              </a:lnSpc>
              <a:spcBef>
                <a:spcPts val="0"/>
              </a:spcBef>
              <a:spcAft>
                <a:spcPts val="0"/>
              </a:spcAft>
              <a:buSzPts val="3200"/>
              <a:buNone/>
              <a:defRPr sz="3200"/>
            </a:lvl8pPr>
            <a:lvl9pPr lvl="8" algn="ctr">
              <a:lnSpc>
                <a:spcPct val="100000"/>
              </a:lnSpc>
              <a:spcBef>
                <a:spcPts val="0"/>
              </a:spcBef>
              <a:spcAft>
                <a:spcPts val="0"/>
              </a:spcAft>
              <a:buSzPts val="3200"/>
              <a:buNone/>
              <a:defRPr sz="3200"/>
            </a:lvl9pPr>
          </a:lstStyle>
          <a:p/>
        </p:txBody>
      </p:sp>
      <p:sp>
        <p:nvSpPr>
          <p:cNvPr id="20" name="Google Shape;20;p2"/>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5" name="Shape 55"/>
        <p:cNvGrpSpPr/>
        <p:nvPr/>
      </p:nvGrpSpPr>
      <p:grpSpPr>
        <a:xfrm>
          <a:off x="0" y="0"/>
          <a:ext cx="0" cy="0"/>
          <a:chOff x="0" y="0"/>
          <a:chExt cx="0" cy="0"/>
        </a:xfrm>
      </p:grpSpPr>
      <p:sp>
        <p:nvSpPr>
          <p:cNvPr id="56" name="Google Shape;56;p11"/>
          <p:cNvSpPr/>
          <p:nvPr/>
        </p:nvSpPr>
        <p:spPr>
          <a:xfrm>
            <a:off x="-100" y="6727600"/>
            <a:ext cx="12192000" cy="1305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7" name="Google Shape;57;p11"/>
          <p:cNvSpPr txBox="1"/>
          <p:nvPr>
            <p:ph hasCustomPrompt="1" type="title"/>
          </p:nvPr>
        </p:nvSpPr>
        <p:spPr>
          <a:xfrm>
            <a:off x="415600" y="1739800"/>
            <a:ext cx="11360700" cy="2051100"/>
          </a:xfrm>
          <a:prstGeom prst="rect">
            <a:avLst/>
          </a:prstGeom>
        </p:spPr>
        <p:txBody>
          <a:bodyPr anchorCtr="0" anchor="ctr" bIns="121900" lIns="121900" spcFirstLastPara="1" rIns="121900" wrap="square" tIns="121900">
            <a:noAutofit/>
          </a:bodyPr>
          <a:lstStyle>
            <a:lvl1pPr lvl="0" algn="ctr">
              <a:spcBef>
                <a:spcPts val="0"/>
              </a:spcBef>
              <a:spcAft>
                <a:spcPts val="0"/>
              </a:spcAft>
              <a:buClr>
                <a:schemeClr val="accent3"/>
              </a:buClr>
              <a:buSzPts val="17300"/>
              <a:buNone/>
              <a:defRPr sz="17300">
                <a:solidFill>
                  <a:schemeClr val="accent3"/>
                </a:solidFill>
              </a:defRPr>
            </a:lvl1pPr>
            <a:lvl2pPr lvl="1" algn="ctr">
              <a:spcBef>
                <a:spcPts val="0"/>
              </a:spcBef>
              <a:spcAft>
                <a:spcPts val="0"/>
              </a:spcAft>
              <a:buClr>
                <a:schemeClr val="accent3"/>
              </a:buClr>
              <a:buSzPts val="17300"/>
              <a:buNone/>
              <a:defRPr sz="17300">
                <a:solidFill>
                  <a:schemeClr val="accent3"/>
                </a:solidFill>
              </a:defRPr>
            </a:lvl2pPr>
            <a:lvl3pPr lvl="2" algn="ctr">
              <a:spcBef>
                <a:spcPts val="0"/>
              </a:spcBef>
              <a:spcAft>
                <a:spcPts val="0"/>
              </a:spcAft>
              <a:buClr>
                <a:schemeClr val="accent3"/>
              </a:buClr>
              <a:buSzPts val="17300"/>
              <a:buNone/>
              <a:defRPr sz="17300">
                <a:solidFill>
                  <a:schemeClr val="accent3"/>
                </a:solidFill>
              </a:defRPr>
            </a:lvl3pPr>
            <a:lvl4pPr lvl="3" algn="ctr">
              <a:spcBef>
                <a:spcPts val="0"/>
              </a:spcBef>
              <a:spcAft>
                <a:spcPts val="0"/>
              </a:spcAft>
              <a:buClr>
                <a:schemeClr val="accent3"/>
              </a:buClr>
              <a:buSzPts val="17300"/>
              <a:buNone/>
              <a:defRPr sz="17300">
                <a:solidFill>
                  <a:schemeClr val="accent3"/>
                </a:solidFill>
              </a:defRPr>
            </a:lvl4pPr>
            <a:lvl5pPr lvl="4" algn="ctr">
              <a:spcBef>
                <a:spcPts val="0"/>
              </a:spcBef>
              <a:spcAft>
                <a:spcPts val="0"/>
              </a:spcAft>
              <a:buClr>
                <a:schemeClr val="accent3"/>
              </a:buClr>
              <a:buSzPts val="17300"/>
              <a:buNone/>
              <a:defRPr sz="17300">
                <a:solidFill>
                  <a:schemeClr val="accent3"/>
                </a:solidFill>
              </a:defRPr>
            </a:lvl5pPr>
            <a:lvl6pPr lvl="5" algn="ctr">
              <a:spcBef>
                <a:spcPts val="0"/>
              </a:spcBef>
              <a:spcAft>
                <a:spcPts val="0"/>
              </a:spcAft>
              <a:buClr>
                <a:schemeClr val="accent3"/>
              </a:buClr>
              <a:buSzPts val="17300"/>
              <a:buNone/>
              <a:defRPr sz="17300">
                <a:solidFill>
                  <a:schemeClr val="accent3"/>
                </a:solidFill>
              </a:defRPr>
            </a:lvl6pPr>
            <a:lvl7pPr lvl="6" algn="ctr">
              <a:spcBef>
                <a:spcPts val="0"/>
              </a:spcBef>
              <a:spcAft>
                <a:spcPts val="0"/>
              </a:spcAft>
              <a:buClr>
                <a:schemeClr val="accent3"/>
              </a:buClr>
              <a:buSzPts val="17300"/>
              <a:buNone/>
              <a:defRPr sz="17300">
                <a:solidFill>
                  <a:schemeClr val="accent3"/>
                </a:solidFill>
              </a:defRPr>
            </a:lvl7pPr>
            <a:lvl8pPr lvl="7" algn="ctr">
              <a:spcBef>
                <a:spcPts val="0"/>
              </a:spcBef>
              <a:spcAft>
                <a:spcPts val="0"/>
              </a:spcAft>
              <a:buClr>
                <a:schemeClr val="accent3"/>
              </a:buClr>
              <a:buSzPts val="17300"/>
              <a:buNone/>
              <a:defRPr sz="17300">
                <a:solidFill>
                  <a:schemeClr val="accent3"/>
                </a:solidFill>
              </a:defRPr>
            </a:lvl8pPr>
            <a:lvl9pPr lvl="8" algn="ctr">
              <a:spcBef>
                <a:spcPts val="0"/>
              </a:spcBef>
              <a:spcAft>
                <a:spcPts val="0"/>
              </a:spcAft>
              <a:buClr>
                <a:schemeClr val="accent3"/>
              </a:buClr>
              <a:buSzPts val="17300"/>
              <a:buNone/>
              <a:defRPr sz="17300">
                <a:solidFill>
                  <a:schemeClr val="accent3"/>
                </a:solidFill>
              </a:defRPr>
            </a:lvl9pPr>
          </a:lstStyle>
          <a:p>
            <a:r>
              <a:t>xx%</a:t>
            </a:r>
          </a:p>
        </p:txBody>
      </p:sp>
      <p:sp>
        <p:nvSpPr>
          <p:cNvPr id="58" name="Google Shape;58;p11"/>
          <p:cNvSpPr txBox="1"/>
          <p:nvPr>
            <p:ph idx="1" type="body"/>
          </p:nvPr>
        </p:nvSpPr>
        <p:spPr>
          <a:xfrm>
            <a:off x="415600" y="3994200"/>
            <a:ext cx="11360700" cy="1428900"/>
          </a:xfrm>
          <a:prstGeom prst="rect">
            <a:avLst/>
          </a:prstGeom>
        </p:spPr>
        <p:txBody>
          <a:bodyPr anchorCtr="0" anchor="t" bIns="121900" lIns="121900" spcFirstLastPara="1" rIns="121900" wrap="square" tIns="121900">
            <a:noAutofit/>
          </a:bodyPr>
          <a:lstStyle>
            <a:lvl1pPr indent="-381000" lvl="0" marL="457200" algn="ctr">
              <a:spcBef>
                <a:spcPts val="0"/>
              </a:spcBef>
              <a:spcAft>
                <a:spcPts val="0"/>
              </a:spcAft>
              <a:buSzPts val="2400"/>
              <a:buChar char="●"/>
              <a:defRPr/>
            </a:lvl1pPr>
            <a:lvl2pPr indent="-349250" lvl="1" marL="914400" algn="ctr">
              <a:spcBef>
                <a:spcPts val="2100"/>
              </a:spcBef>
              <a:spcAft>
                <a:spcPts val="0"/>
              </a:spcAft>
              <a:buSzPts val="1900"/>
              <a:buChar char="○"/>
              <a:defRPr/>
            </a:lvl2pPr>
            <a:lvl3pPr indent="-349250" lvl="2" marL="1371600" algn="ctr">
              <a:spcBef>
                <a:spcPts val="2100"/>
              </a:spcBef>
              <a:spcAft>
                <a:spcPts val="0"/>
              </a:spcAft>
              <a:buSzPts val="1900"/>
              <a:buChar char="■"/>
              <a:defRPr/>
            </a:lvl3pPr>
            <a:lvl4pPr indent="-349250" lvl="3" marL="1828800" algn="ctr">
              <a:spcBef>
                <a:spcPts val="2100"/>
              </a:spcBef>
              <a:spcAft>
                <a:spcPts val="0"/>
              </a:spcAft>
              <a:buSzPts val="1900"/>
              <a:buChar char="●"/>
              <a:defRPr/>
            </a:lvl4pPr>
            <a:lvl5pPr indent="-349250" lvl="4" marL="2286000" algn="ctr">
              <a:spcBef>
                <a:spcPts val="2100"/>
              </a:spcBef>
              <a:spcAft>
                <a:spcPts val="0"/>
              </a:spcAft>
              <a:buSzPts val="1900"/>
              <a:buChar char="○"/>
              <a:defRPr/>
            </a:lvl5pPr>
            <a:lvl6pPr indent="-349250" lvl="5" marL="2743200" algn="ctr">
              <a:spcBef>
                <a:spcPts val="2100"/>
              </a:spcBef>
              <a:spcAft>
                <a:spcPts val="0"/>
              </a:spcAft>
              <a:buSzPts val="1900"/>
              <a:buChar char="■"/>
              <a:defRPr/>
            </a:lvl6pPr>
            <a:lvl7pPr indent="-349250" lvl="6" marL="3200400" algn="ctr">
              <a:spcBef>
                <a:spcPts val="2100"/>
              </a:spcBef>
              <a:spcAft>
                <a:spcPts val="0"/>
              </a:spcAft>
              <a:buSzPts val="1900"/>
              <a:buChar char="●"/>
              <a:defRPr/>
            </a:lvl7pPr>
            <a:lvl8pPr indent="-349250" lvl="7" marL="3657600" algn="ctr">
              <a:spcBef>
                <a:spcPts val="2100"/>
              </a:spcBef>
              <a:spcAft>
                <a:spcPts val="0"/>
              </a:spcAft>
              <a:buSzPts val="1900"/>
              <a:buChar char="○"/>
              <a:defRPr/>
            </a:lvl8pPr>
            <a:lvl9pPr indent="-349250" lvl="8" marL="4114800" algn="ctr">
              <a:spcBef>
                <a:spcPts val="2100"/>
              </a:spcBef>
              <a:spcAft>
                <a:spcPts val="2100"/>
              </a:spcAft>
              <a:buSzPts val="1900"/>
              <a:buChar char="■"/>
              <a:defRPr/>
            </a:lvl9pPr>
          </a:lstStyle>
          <a:p/>
        </p:txBody>
      </p:sp>
      <p:sp>
        <p:nvSpPr>
          <p:cNvPr id="59" name="Google Shape;59;p11"/>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2"/>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3"/>
          <p:cNvSpPr/>
          <p:nvPr/>
        </p:nvSpPr>
        <p:spPr>
          <a:xfrm>
            <a:off x="1004479" y="0"/>
            <a:ext cx="10372200" cy="6858000"/>
          </a:xfrm>
          <a:prstGeom prst="rect">
            <a:avLst/>
          </a:prstGeom>
          <a:solidFill>
            <a:schemeClr val="dk2">
              <a:alpha val="9176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3"/>
          <p:cNvSpPr/>
          <p:nvPr/>
        </p:nvSpPr>
        <p:spPr>
          <a:xfrm>
            <a:off x="11377328" y="0"/>
            <a:ext cx="27300" cy="68580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3"/>
          <p:cNvSpPr txBox="1"/>
          <p:nvPr>
            <p:ph type="title"/>
          </p:nvPr>
        </p:nvSpPr>
        <p:spPr>
          <a:xfrm>
            <a:off x="2611808" y="808056"/>
            <a:ext cx="7958400" cy="1077300"/>
          </a:xfrm>
          <a:prstGeom prst="rect">
            <a:avLst/>
          </a:prstGeom>
          <a:noFill/>
          <a:ln>
            <a:noFill/>
          </a:ln>
        </p:spPr>
        <p:txBody>
          <a:bodyPr anchorCtr="0" anchor="t" bIns="45700" lIns="91425" spcFirstLastPara="1" rIns="91425" wrap="square" tIns="45700">
            <a:noAutofit/>
          </a:bodyPr>
          <a:lstStyle>
            <a:lvl1pPr lvl="0" rtl="0" algn="r">
              <a:lnSpc>
                <a:spcPct val="90000"/>
              </a:lnSpc>
              <a:spcBef>
                <a:spcPts val="0"/>
              </a:spcBef>
              <a:spcAft>
                <a:spcPts val="0"/>
              </a:spcAft>
              <a:buClr>
                <a:schemeClr val="lt1"/>
              </a:buClr>
              <a:buSzPts val="1800"/>
              <a:buNone/>
              <a:defRPr/>
            </a:lvl1pPr>
            <a:lvl2pPr lvl="1" rtl="0">
              <a:spcBef>
                <a:spcPts val="0"/>
              </a:spcBef>
              <a:spcAft>
                <a:spcPts val="0"/>
              </a:spcAft>
              <a:buSzPts val="4800"/>
              <a:buNone/>
              <a:defRPr/>
            </a:lvl2pPr>
            <a:lvl3pPr lvl="2" rtl="0">
              <a:spcBef>
                <a:spcPts val="0"/>
              </a:spcBef>
              <a:spcAft>
                <a:spcPts val="0"/>
              </a:spcAft>
              <a:buSzPts val="4800"/>
              <a:buNone/>
              <a:defRPr/>
            </a:lvl3pPr>
            <a:lvl4pPr lvl="3" rtl="0">
              <a:spcBef>
                <a:spcPts val="0"/>
              </a:spcBef>
              <a:spcAft>
                <a:spcPts val="0"/>
              </a:spcAft>
              <a:buSzPts val="4800"/>
              <a:buNone/>
              <a:defRPr/>
            </a:lvl4pPr>
            <a:lvl5pPr lvl="4" rtl="0">
              <a:spcBef>
                <a:spcPts val="0"/>
              </a:spcBef>
              <a:spcAft>
                <a:spcPts val="0"/>
              </a:spcAft>
              <a:buSzPts val="4800"/>
              <a:buNone/>
              <a:defRPr/>
            </a:lvl5pPr>
            <a:lvl6pPr lvl="5" rtl="0">
              <a:spcBef>
                <a:spcPts val="0"/>
              </a:spcBef>
              <a:spcAft>
                <a:spcPts val="0"/>
              </a:spcAft>
              <a:buSzPts val="4800"/>
              <a:buNone/>
              <a:defRPr/>
            </a:lvl6pPr>
            <a:lvl7pPr lvl="6" rtl="0">
              <a:spcBef>
                <a:spcPts val="0"/>
              </a:spcBef>
              <a:spcAft>
                <a:spcPts val="0"/>
              </a:spcAft>
              <a:buSzPts val="4800"/>
              <a:buNone/>
              <a:defRPr/>
            </a:lvl7pPr>
            <a:lvl8pPr lvl="7" rtl="0">
              <a:spcBef>
                <a:spcPts val="0"/>
              </a:spcBef>
              <a:spcAft>
                <a:spcPts val="0"/>
              </a:spcAft>
              <a:buSzPts val="4800"/>
              <a:buNone/>
              <a:defRPr/>
            </a:lvl8pPr>
            <a:lvl9pPr lvl="8" rtl="0">
              <a:spcBef>
                <a:spcPts val="0"/>
              </a:spcBef>
              <a:spcAft>
                <a:spcPts val="0"/>
              </a:spcAft>
              <a:buSzPts val="4800"/>
              <a:buNone/>
              <a:defRPr/>
            </a:lvl9pPr>
          </a:lstStyle>
          <a:p/>
        </p:txBody>
      </p:sp>
      <p:sp>
        <p:nvSpPr>
          <p:cNvPr id="66" name="Google Shape;66;p13"/>
          <p:cNvSpPr txBox="1"/>
          <p:nvPr>
            <p:ph idx="1" type="body"/>
          </p:nvPr>
        </p:nvSpPr>
        <p:spPr>
          <a:xfrm>
            <a:off x="2773599" y="2052116"/>
            <a:ext cx="7796400" cy="3997800"/>
          </a:xfrm>
          <a:prstGeom prst="rect">
            <a:avLst/>
          </a:prstGeom>
          <a:noFill/>
          <a:ln>
            <a:noFill/>
          </a:ln>
        </p:spPr>
        <p:txBody>
          <a:bodyPr anchorCtr="0" anchor="ctr" bIns="45700" lIns="91425" spcFirstLastPara="1" rIns="91425" wrap="square" tIns="45700">
            <a:noAutofit/>
          </a:bodyPr>
          <a:lstStyle>
            <a:lvl1pPr indent="-331470" lvl="0" marL="457200" rtl="0" algn="l">
              <a:lnSpc>
                <a:spcPct val="120000"/>
              </a:lnSpc>
              <a:spcBef>
                <a:spcPts val="1000"/>
              </a:spcBef>
              <a:spcAft>
                <a:spcPts val="0"/>
              </a:spcAft>
              <a:buSzPts val="1620"/>
              <a:buChar char="●"/>
              <a:defRPr/>
            </a:lvl1pPr>
            <a:lvl2pPr indent="-331469" lvl="1" marL="914400" rtl="0" algn="l">
              <a:lnSpc>
                <a:spcPct val="120000"/>
              </a:lnSpc>
              <a:spcBef>
                <a:spcPts val="600"/>
              </a:spcBef>
              <a:spcAft>
                <a:spcPts val="0"/>
              </a:spcAft>
              <a:buSzPts val="1620"/>
              <a:buChar char="○"/>
              <a:defRPr/>
            </a:lvl2pPr>
            <a:lvl3pPr indent="-331469" lvl="2" marL="1371600" rtl="0" algn="l">
              <a:lnSpc>
                <a:spcPct val="120000"/>
              </a:lnSpc>
              <a:spcBef>
                <a:spcPts val="600"/>
              </a:spcBef>
              <a:spcAft>
                <a:spcPts val="0"/>
              </a:spcAft>
              <a:buSzPts val="1620"/>
              <a:buChar char="■"/>
              <a:defRPr/>
            </a:lvl3pPr>
            <a:lvl4pPr indent="-331469" lvl="3" marL="1828800" rtl="0" algn="l">
              <a:lnSpc>
                <a:spcPct val="120000"/>
              </a:lnSpc>
              <a:spcBef>
                <a:spcPts val="600"/>
              </a:spcBef>
              <a:spcAft>
                <a:spcPts val="0"/>
              </a:spcAft>
              <a:buSzPts val="1620"/>
              <a:buChar char="●"/>
              <a:defRPr/>
            </a:lvl4pPr>
            <a:lvl5pPr indent="-331470" lvl="4" marL="2286000" rtl="0" algn="l">
              <a:lnSpc>
                <a:spcPct val="120000"/>
              </a:lnSpc>
              <a:spcBef>
                <a:spcPts val="600"/>
              </a:spcBef>
              <a:spcAft>
                <a:spcPts val="0"/>
              </a:spcAft>
              <a:buSzPts val="1620"/>
              <a:buChar char="○"/>
              <a:defRPr/>
            </a:lvl5pPr>
            <a:lvl6pPr indent="-331470" lvl="5" marL="2743200" rtl="0" algn="l">
              <a:lnSpc>
                <a:spcPct val="120000"/>
              </a:lnSpc>
              <a:spcBef>
                <a:spcPts val="600"/>
              </a:spcBef>
              <a:spcAft>
                <a:spcPts val="0"/>
              </a:spcAft>
              <a:buSzPts val="1620"/>
              <a:buChar char="■"/>
              <a:defRPr/>
            </a:lvl6pPr>
            <a:lvl7pPr indent="-331470" lvl="6" marL="3200400" rtl="0" algn="l">
              <a:lnSpc>
                <a:spcPct val="120000"/>
              </a:lnSpc>
              <a:spcBef>
                <a:spcPts val="600"/>
              </a:spcBef>
              <a:spcAft>
                <a:spcPts val="0"/>
              </a:spcAft>
              <a:buSzPts val="1620"/>
              <a:buChar char="●"/>
              <a:defRPr/>
            </a:lvl7pPr>
            <a:lvl8pPr indent="-331470" lvl="7" marL="3657600" rtl="0" algn="l">
              <a:lnSpc>
                <a:spcPct val="120000"/>
              </a:lnSpc>
              <a:spcBef>
                <a:spcPts val="600"/>
              </a:spcBef>
              <a:spcAft>
                <a:spcPts val="0"/>
              </a:spcAft>
              <a:buSzPts val="1620"/>
              <a:buChar char="○"/>
              <a:defRPr/>
            </a:lvl8pPr>
            <a:lvl9pPr indent="-331470" lvl="8" marL="4114800" rtl="0" algn="l">
              <a:lnSpc>
                <a:spcPct val="120000"/>
              </a:lnSpc>
              <a:spcBef>
                <a:spcPts val="600"/>
              </a:spcBef>
              <a:spcAft>
                <a:spcPts val="600"/>
              </a:spcAft>
              <a:buSzPts val="1620"/>
              <a:buChar char="■"/>
              <a:defRPr/>
            </a:lvl9pPr>
          </a:lstStyle>
          <a:p/>
        </p:txBody>
      </p:sp>
      <p:sp>
        <p:nvSpPr>
          <p:cNvPr id="67" name="Google Shape;67;p13"/>
          <p:cNvSpPr txBox="1"/>
          <p:nvPr>
            <p:ph idx="10" type="dt"/>
          </p:nvPr>
        </p:nvSpPr>
        <p:spPr>
          <a:xfrm rot="5400000">
            <a:off x="-810160" y="5270580"/>
            <a:ext cx="2662800" cy="183000"/>
          </a:xfrm>
          <a:prstGeom prst="rect">
            <a:avLst/>
          </a:prstGeom>
          <a:noFill/>
          <a:ln>
            <a:noFill/>
          </a:ln>
        </p:spPr>
        <p:txBody>
          <a:bodyPr anchorCtr="0" anchor="t" bIns="45700" lIns="91425" spcFirstLastPara="1" rIns="91425" wrap="square" tIns="18275">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8" name="Google Shape;68;p13"/>
          <p:cNvSpPr txBox="1"/>
          <p:nvPr>
            <p:ph idx="11" type="ftr"/>
          </p:nvPr>
        </p:nvSpPr>
        <p:spPr>
          <a:xfrm rot="5400000">
            <a:off x="-2237116" y="3661206"/>
            <a:ext cx="5885400" cy="179100"/>
          </a:xfrm>
          <a:prstGeom prst="rect">
            <a:avLst/>
          </a:prstGeom>
          <a:noFill/>
          <a:ln>
            <a:noFill/>
          </a:ln>
        </p:spPr>
        <p:txBody>
          <a:bodyPr anchorCtr="0" anchor="b" bIns="18275" lIns="91425" spcFirstLastPara="1" rIns="91425" wrap="square" tIns="45700">
            <a:noAutofit/>
          </a:bodyPr>
          <a:lstStyle>
            <a:lvl1pPr lvl="0" rtl="0" algn="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69" name="Google Shape;69;p13"/>
          <p:cNvSpPr txBox="1"/>
          <p:nvPr>
            <p:ph idx="12" type="sldNum"/>
          </p:nvPr>
        </p:nvSpPr>
        <p:spPr>
          <a:xfrm>
            <a:off x="158407" y="164592"/>
            <a:ext cx="636600" cy="322800"/>
          </a:xfrm>
          <a:prstGeom prst="rect">
            <a:avLst/>
          </a:prstGeom>
          <a:noFill/>
          <a:ln>
            <a:noFill/>
          </a:ln>
        </p:spPr>
        <p:txBody>
          <a:bodyPr anchorCtr="0" anchor="ctr" bIns="45700" lIns="91425" spcFirstLastPara="1" rIns="45700"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0" name="Google Shape;70;p13"/>
          <p:cNvSpPr txBox="1"/>
          <p:nvPr/>
        </p:nvSpPr>
        <p:spPr>
          <a:xfrm>
            <a:off x="2194943" y="641225"/>
            <a:ext cx="415500" cy="3693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US" sz="1800" u="none" cap="none" strike="noStrike">
                <a:solidFill>
                  <a:schemeClr val="accent6"/>
                </a:solidFill>
                <a:latin typeface="Noto Sans Symbols"/>
                <a:ea typeface="Noto Sans Symbols"/>
                <a:cs typeface="Noto Sans Symbols"/>
                <a:sym typeface="Noto Sans Symbols"/>
              </a:rPr>
              <a:t>◤</a:t>
            </a:r>
            <a:endParaRPr b="0" i="0" sz="1000" u="none" cap="none" strike="noStrike">
              <a:solidFill>
                <a:schemeClr val="accent6"/>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 name="Shape 21"/>
        <p:cNvGrpSpPr/>
        <p:nvPr/>
      </p:nvGrpSpPr>
      <p:grpSpPr>
        <a:xfrm>
          <a:off x="0" y="0"/>
          <a:ext cx="0" cy="0"/>
          <a:chOff x="0" y="0"/>
          <a:chExt cx="0" cy="0"/>
        </a:xfrm>
      </p:grpSpPr>
      <p:sp>
        <p:nvSpPr>
          <p:cNvPr id="22" name="Google Shape;22;p3"/>
          <p:cNvSpPr/>
          <p:nvPr/>
        </p:nvSpPr>
        <p:spPr>
          <a:xfrm>
            <a:off x="-67" y="3429200"/>
            <a:ext cx="12192000" cy="3428700"/>
          </a:xfrm>
          <a:prstGeom prst="rect">
            <a:avLst/>
          </a:prstGeom>
          <a:solidFill>
            <a:schemeClr val="accent3"/>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3" name="Google Shape;23;p3"/>
          <p:cNvSpPr txBox="1"/>
          <p:nvPr>
            <p:ph type="title"/>
          </p:nvPr>
        </p:nvSpPr>
        <p:spPr>
          <a:xfrm>
            <a:off x="415600" y="1086400"/>
            <a:ext cx="11428500" cy="1256100"/>
          </a:xfrm>
          <a:prstGeom prst="rect">
            <a:avLst/>
          </a:prstGeom>
        </p:spPr>
        <p:txBody>
          <a:bodyPr anchorCtr="0" anchor="ctr" bIns="121900" lIns="121900" spcFirstLastPara="1" rIns="121900" wrap="square" tIns="121900">
            <a:noAutofit/>
          </a:bodyPr>
          <a:lstStyle>
            <a:lvl1pPr lvl="0" algn="ctr">
              <a:spcBef>
                <a:spcPts val="0"/>
              </a:spcBef>
              <a:spcAft>
                <a:spcPts val="0"/>
              </a:spcAft>
              <a:buSzPts val="4800"/>
              <a:buNone/>
              <a:defRPr/>
            </a:lvl1pPr>
            <a:lvl2pPr lvl="1" algn="ctr">
              <a:spcBef>
                <a:spcPts val="0"/>
              </a:spcBef>
              <a:spcAft>
                <a:spcPts val="0"/>
              </a:spcAft>
              <a:buSzPts val="4800"/>
              <a:buNone/>
              <a:defRPr/>
            </a:lvl2pPr>
            <a:lvl3pPr lvl="2" algn="ctr">
              <a:spcBef>
                <a:spcPts val="0"/>
              </a:spcBef>
              <a:spcAft>
                <a:spcPts val="0"/>
              </a:spcAft>
              <a:buSzPts val="4800"/>
              <a:buNone/>
              <a:defRPr/>
            </a:lvl3pPr>
            <a:lvl4pPr lvl="3" algn="ctr">
              <a:spcBef>
                <a:spcPts val="0"/>
              </a:spcBef>
              <a:spcAft>
                <a:spcPts val="0"/>
              </a:spcAft>
              <a:buSzPts val="4800"/>
              <a:buNone/>
              <a:defRPr/>
            </a:lvl4pPr>
            <a:lvl5pPr lvl="4" algn="ctr">
              <a:spcBef>
                <a:spcPts val="0"/>
              </a:spcBef>
              <a:spcAft>
                <a:spcPts val="0"/>
              </a:spcAft>
              <a:buSzPts val="4800"/>
              <a:buNone/>
              <a:defRPr/>
            </a:lvl5pPr>
            <a:lvl6pPr lvl="5" algn="ctr">
              <a:spcBef>
                <a:spcPts val="0"/>
              </a:spcBef>
              <a:spcAft>
                <a:spcPts val="0"/>
              </a:spcAft>
              <a:buSzPts val="4800"/>
              <a:buNone/>
              <a:defRPr/>
            </a:lvl6pPr>
            <a:lvl7pPr lvl="6" algn="ctr">
              <a:spcBef>
                <a:spcPts val="0"/>
              </a:spcBef>
              <a:spcAft>
                <a:spcPts val="0"/>
              </a:spcAft>
              <a:buSzPts val="4800"/>
              <a:buNone/>
              <a:defRPr/>
            </a:lvl7pPr>
            <a:lvl8pPr lvl="7" algn="ctr">
              <a:spcBef>
                <a:spcPts val="0"/>
              </a:spcBef>
              <a:spcAft>
                <a:spcPts val="0"/>
              </a:spcAft>
              <a:buSzPts val="4800"/>
              <a:buNone/>
              <a:defRPr/>
            </a:lvl8pPr>
            <a:lvl9pPr lvl="8" algn="ctr">
              <a:spcBef>
                <a:spcPts val="0"/>
              </a:spcBef>
              <a:spcAft>
                <a:spcPts val="0"/>
              </a:spcAft>
              <a:buSzPts val="4800"/>
              <a:buNone/>
              <a:defRPr/>
            </a:lvl9pPr>
          </a:lstStyle>
          <a:p/>
        </p:txBody>
      </p:sp>
      <p:sp>
        <p:nvSpPr>
          <p:cNvPr id="24" name="Google Shape;24;p3"/>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4"/>
          <p:cNvSpPr/>
          <p:nvPr/>
        </p:nvSpPr>
        <p:spPr>
          <a:xfrm>
            <a:off x="-100" y="6727600"/>
            <a:ext cx="12192000" cy="130500"/>
          </a:xfrm>
          <a:prstGeom prst="rect">
            <a:avLst/>
          </a:prstGeom>
          <a:solidFill>
            <a:schemeClr val="accent3"/>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7" name="Google Shape;27;p4"/>
          <p:cNvSpPr txBox="1"/>
          <p:nvPr>
            <p:ph type="title"/>
          </p:nvPr>
        </p:nvSpPr>
        <p:spPr>
          <a:xfrm>
            <a:off x="415600" y="593367"/>
            <a:ext cx="11360700" cy="943200"/>
          </a:xfrm>
          <a:prstGeom prst="rect">
            <a:avLst/>
          </a:prstGeom>
        </p:spPr>
        <p:txBody>
          <a:bodyPr anchorCtr="0" anchor="t" bIns="121900" lIns="121900" spcFirstLastPara="1" rIns="121900" wrap="square" tIns="121900">
            <a:noAutofit/>
          </a:bodyPr>
          <a:lstStyle>
            <a:lvl1pPr lvl="0">
              <a:spcBef>
                <a:spcPts val="0"/>
              </a:spcBef>
              <a:spcAft>
                <a:spcPts val="0"/>
              </a:spcAft>
              <a:buSzPts val="4800"/>
              <a:buNone/>
              <a:defRPr/>
            </a:lvl1pPr>
            <a:lvl2pPr lvl="1">
              <a:spcBef>
                <a:spcPts val="0"/>
              </a:spcBef>
              <a:spcAft>
                <a:spcPts val="0"/>
              </a:spcAft>
              <a:buSzPts val="4800"/>
              <a:buNone/>
              <a:defRPr/>
            </a:lvl2pPr>
            <a:lvl3pPr lvl="2">
              <a:spcBef>
                <a:spcPts val="0"/>
              </a:spcBef>
              <a:spcAft>
                <a:spcPts val="0"/>
              </a:spcAft>
              <a:buSzPts val="4800"/>
              <a:buNone/>
              <a:defRPr/>
            </a:lvl3pPr>
            <a:lvl4pPr lvl="3">
              <a:spcBef>
                <a:spcPts val="0"/>
              </a:spcBef>
              <a:spcAft>
                <a:spcPts val="0"/>
              </a:spcAft>
              <a:buSzPts val="4800"/>
              <a:buNone/>
              <a:defRPr/>
            </a:lvl4pPr>
            <a:lvl5pPr lvl="4">
              <a:spcBef>
                <a:spcPts val="0"/>
              </a:spcBef>
              <a:spcAft>
                <a:spcPts val="0"/>
              </a:spcAft>
              <a:buSzPts val="4800"/>
              <a:buNone/>
              <a:defRPr/>
            </a:lvl5pPr>
            <a:lvl6pPr lvl="5">
              <a:spcBef>
                <a:spcPts val="0"/>
              </a:spcBef>
              <a:spcAft>
                <a:spcPts val="0"/>
              </a:spcAft>
              <a:buSzPts val="4800"/>
              <a:buNone/>
              <a:defRPr/>
            </a:lvl6pPr>
            <a:lvl7pPr lvl="6">
              <a:spcBef>
                <a:spcPts val="0"/>
              </a:spcBef>
              <a:spcAft>
                <a:spcPts val="0"/>
              </a:spcAft>
              <a:buSzPts val="4800"/>
              <a:buNone/>
              <a:defRPr/>
            </a:lvl7pPr>
            <a:lvl8pPr lvl="7">
              <a:spcBef>
                <a:spcPts val="0"/>
              </a:spcBef>
              <a:spcAft>
                <a:spcPts val="0"/>
              </a:spcAft>
              <a:buSzPts val="4800"/>
              <a:buNone/>
              <a:defRPr/>
            </a:lvl8pPr>
            <a:lvl9pPr lvl="8">
              <a:spcBef>
                <a:spcPts val="0"/>
              </a:spcBef>
              <a:spcAft>
                <a:spcPts val="0"/>
              </a:spcAft>
              <a:buSzPts val="4800"/>
              <a:buNone/>
              <a:defRPr/>
            </a:lvl9pPr>
          </a:lstStyle>
          <a:p/>
        </p:txBody>
      </p:sp>
      <p:sp>
        <p:nvSpPr>
          <p:cNvPr id="28" name="Google Shape;28;p4"/>
          <p:cNvSpPr txBox="1"/>
          <p:nvPr>
            <p:ph idx="1" type="body"/>
          </p:nvPr>
        </p:nvSpPr>
        <p:spPr>
          <a:xfrm>
            <a:off x="415600" y="1688433"/>
            <a:ext cx="11360700" cy="4403700"/>
          </a:xfrm>
          <a:prstGeom prst="rect">
            <a:avLst/>
          </a:prstGeom>
        </p:spPr>
        <p:txBody>
          <a:bodyPr anchorCtr="0" anchor="t" bIns="121900" lIns="121900" spcFirstLastPara="1" rIns="121900" wrap="square" tIns="121900">
            <a:noAutofit/>
          </a:bodyPr>
          <a:lstStyle>
            <a:lvl1pPr indent="-381000" lvl="0" marL="457200">
              <a:spcBef>
                <a:spcPts val="0"/>
              </a:spcBef>
              <a:spcAft>
                <a:spcPts val="0"/>
              </a:spcAft>
              <a:buSzPts val="2400"/>
              <a:buChar char="●"/>
              <a:defRPr/>
            </a:lvl1pPr>
            <a:lvl2pPr indent="-349250" lvl="1" marL="914400">
              <a:spcBef>
                <a:spcPts val="2100"/>
              </a:spcBef>
              <a:spcAft>
                <a:spcPts val="0"/>
              </a:spcAft>
              <a:buSzPts val="1900"/>
              <a:buChar char="○"/>
              <a:defRPr/>
            </a:lvl2pPr>
            <a:lvl3pPr indent="-349250" lvl="2" marL="1371600">
              <a:spcBef>
                <a:spcPts val="2100"/>
              </a:spcBef>
              <a:spcAft>
                <a:spcPts val="0"/>
              </a:spcAft>
              <a:buSzPts val="1900"/>
              <a:buChar char="■"/>
              <a:defRPr/>
            </a:lvl3pPr>
            <a:lvl4pPr indent="-349250" lvl="3" marL="1828800">
              <a:spcBef>
                <a:spcPts val="2100"/>
              </a:spcBef>
              <a:spcAft>
                <a:spcPts val="0"/>
              </a:spcAft>
              <a:buSzPts val="1900"/>
              <a:buChar char="●"/>
              <a:defRPr/>
            </a:lvl4pPr>
            <a:lvl5pPr indent="-349250" lvl="4" marL="2286000">
              <a:spcBef>
                <a:spcPts val="2100"/>
              </a:spcBef>
              <a:spcAft>
                <a:spcPts val="0"/>
              </a:spcAft>
              <a:buSzPts val="1900"/>
              <a:buChar char="○"/>
              <a:defRPr/>
            </a:lvl5pPr>
            <a:lvl6pPr indent="-349250" lvl="5" marL="2743200">
              <a:spcBef>
                <a:spcPts val="2100"/>
              </a:spcBef>
              <a:spcAft>
                <a:spcPts val="0"/>
              </a:spcAft>
              <a:buSzPts val="1900"/>
              <a:buChar char="■"/>
              <a:defRPr/>
            </a:lvl6pPr>
            <a:lvl7pPr indent="-349250" lvl="6" marL="3200400">
              <a:spcBef>
                <a:spcPts val="2100"/>
              </a:spcBef>
              <a:spcAft>
                <a:spcPts val="0"/>
              </a:spcAft>
              <a:buSzPts val="1900"/>
              <a:buChar char="●"/>
              <a:defRPr/>
            </a:lvl7pPr>
            <a:lvl8pPr indent="-349250" lvl="7" marL="3657600">
              <a:spcBef>
                <a:spcPts val="2100"/>
              </a:spcBef>
              <a:spcAft>
                <a:spcPts val="0"/>
              </a:spcAft>
              <a:buSzPts val="1900"/>
              <a:buChar char="○"/>
              <a:defRPr/>
            </a:lvl8pPr>
            <a:lvl9pPr indent="-349250" lvl="8" marL="4114800">
              <a:spcBef>
                <a:spcPts val="2100"/>
              </a:spcBef>
              <a:spcAft>
                <a:spcPts val="2100"/>
              </a:spcAft>
              <a:buSzPts val="1900"/>
              <a:buChar char="■"/>
              <a:defRPr/>
            </a:lvl9pPr>
          </a:lstStyle>
          <a:p/>
        </p:txBody>
      </p:sp>
      <p:sp>
        <p:nvSpPr>
          <p:cNvPr id="29" name="Google Shape;29;p4"/>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5"/>
          <p:cNvSpPr txBox="1"/>
          <p:nvPr>
            <p:ph type="title"/>
          </p:nvPr>
        </p:nvSpPr>
        <p:spPr>
          <a:xfrm>
            <a:off x="415600" y="593367"/>
            <a:ext cx="11360700" cy="943200"/>
          </a:xfrm>
          <a:prstGeom prst="rect">
            <a:avLst/>
          </a:prstGeom>
        </p:spPr>
        <p:txBody>
          <a:bodyPr anchorCtr="0" anchor="t" bIns="121900" lIns="121900" spcFirstLastPara="1" rIns="121900" wrap="square" tIns="121900">
            <a:noAutofit/>
          </a:bodyPr>
          <a:lstStyle>
            <a:lvl1pPr lvl="0">
              <a:spcBef>
                <a:spcPts val="0"/>
              </a:spcBef>
              <a:spcAft>
                <a:spcPts val="0"/>
              </a:spcAft>
              <a:buSzPts val="4800"/>
              <a:buNone/>
              <a:defRPr/>
            </a:lvl1pPr>
            <a:lvl2pPr lvl="1">
              <a:spcBef>
                <a:spcPts val="0"/>
              </a:spcBef>
              <a:spcAft>
                <a:spcPts val="0"/>
              </a:spcAft>
              <a:buSzPts val="4800"/>
              <a:buNone/>
              <a:defRPr/>
            </a:lvl2pPr>
            <a:lvl3pPr lvl="2">
              <a:spcBef>
                <a:spcPts val="0"/>
              </a:spcBef>
              <a:spcAft>
                <a:spcPts val="0"/>
              </a:spcAft>
              <a:buSzPts val="4800"/>
              <a:buNone/>
              <a:defRPr/>
            </a:lvl3pPr>
            <a:lvl4pPr lvl="3">
              <a:spcBef>
                <a:spcPts val="0"/>
              </a:spcBef>
              <a:spcAft>
                <a:spcPts val="0"/>
              </a:spcAft>
              <a:buSzPts val="4800"/>
              <a:buNone/>
              <a:defRPr/>
            </a:lvl4pPr>
            <a:lvl5pPr lvl="4">
              <a:spcBef>
                <a:spcPts val="0"/>
              </a:spcBef>
              <a:spcAft>
                <a:spcPts val="0"/>
              </a:spcAft>
              <a:buSzPts val="4800"/>
              <a:buNone/>
              <a:defRPr/>
            </a:lvl5pPr>
            <a:lvl6pPr lvl="5">
              <a:spcBef>
                <a:spcPts val="0"/>
              </a:spcBef>
              <a:spcAft>
                <a:spcPts val="0"/>
              </a:spcAft>
              <a:buSzPts val="4800"/>
              <a:buNone/>
              <a:defRPr/>
            </a:lvl6pPr>
            <a:lvl7pPr lvl="6">
              <a:spcBef>
                <a:spcPts val="0"/>
              </a:spcBef>
              <a:spcAft>
                <a:spcPts val="0"/>
              </a:spcAft>
              <a:buSzPts val="4800"/>
              <a:buNone/>
              <a:defRPr/>
            </a:lvl7pPr>
            <a:lvl8pPr lvl="7">
              <a:spcBef>
                <a:spcPts val="0"/>
              </a:spcBef>
              <a:spcAft>
                <a:spcPts val="0"/>
              </a:spcAft>
              <a:buSzPts val="4800"/>
              <a:buNone/>
              <a:defRPr/>
            </a:lvl8pPr>
            <a:lvl9pPr lvl="8">
              <a:spcBef>
                <a:spcPts val="0"/>
              </a:spcBef>
              <a:spcAft>
                <a:spcPts val="0"/>
              </a:spcAft>
              <a:buSzPts val="4800"/>
              <a:buNone/>
              <a:defRPr/>
            </a:lvl9pPr>
          </a:lstStyle>
          <a:p/>
        </p:txBody>
      </p:sp>
      <p:sp>
        <p:nvSpPr>
          <p:cNvPr id="32" name="Google Shape;32;p5"/>
          <p:cNvSpPr txBox="1"/>
          <p:nvPr>
            <p:ph idx="1" type="body"/>
          </p:nvPr>
        </p:nvSpPr>
        <p:spPr>
          <a:xfrm>
            <a:off x="415600" y="1688233"/>
            <a:ext cx="5333100" cy="4403700"/>
          </a:xfrm>
          <a:prstGeom prst="rect">
            <a:avLst/>
          </a:prstGeom>
        </p:spPr>
        <p:txBody>
          <a:bodyPr anchorCtr="0" anchor="t" bIns="121900" lIns="121900" spcFirstLastPara="1" rIns="121900" wrap="square" tIns="121900">
            <a:noAutofit/>
          </a:bodyPr>
          <a:lstStyle>
            <a:lvl1pPr indent="-349250" lvl="0" marL="457200">
              <a:spcBef>
                <a:spcPts val="0"/>
              </a:spcBef>
              <a:spcAft>
                <a:spcPts val="0"/>
              </a:spcAft>
              <a:buSzPts val="1900"/>
              <a:buChar char="●"/>
              <a:defRPr sz="19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33" name="Google Shape;33;p5"/>
          <p:cNvSpPr txBox="1"/>
          <p:nvPr>
            <p:ph idx="2" type="body"/>
          </p:nvPr>
        </p:nvSpPr>
        <p:spPr>
          <a:xfrm>
            <a:off x="6443200" y="1688233"/>
            <a:ext cx="5333100" cy="4403700"/>
          </a:xfrm>
          <a:prstGeom prst="rect">
            <a:avLst/>
          </a:prstGeom>
        </p:spPr>
        <p:txBody>
          <a:bodyPr anchorCtr="0" anchor="t" bIns="121900" lIns="121900" spcFirstLastPara="1" rIns="121900" wrap="square" tIns="121900">
            <a:noAutofit/>
          </a:bodyPr>
          <a:lstStyle>
            <a:lvl1pPr indent="-349250" lvl="0" marL="457200">
              <a:spcBef>
                <a:spcPts val="0"/>
              </a:spcBef>
              <a:spcAft>
                <a:spcPts val="0"/>
              </a:spcAft>
              <a:buSzPts val="1900"/>
              <a:buChar char="●"/>
              <a:defRPr sz="19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34" name="Google Shape;34;p5"/>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6"/>
          <p:cNvSpPr txBox="1"/>
          <p:nvPr>
            <p:ph type="title"/>
          </p:nvPr>
        </p:nvSpPr>
        <p:spPr>
          <a:xfrm>
            <a:off x="415600" y="593367"/>
            <a:ext cx="11360700" cy="943200"/>
          </a:xfrm>
          <a:prstGeom prst="rect">
            <a:avLst/>
          </a:prstGeom>
        </p:spPr>
        <p:txBody>
          <a:bodyPr anchorCtr="0" anchor="t" bIns="121900" lIns="121900" spcFirstLastPara="1" rIns="121900" wrap="square" tIns="121900">
            <a:noAutofit/>
          </a:bodyPr>
          <a:lstStyle>
            <a:lvl1pPr lvl="0">
              <a:spcBef>
                <a:spcPts val="0"/>
              </a:spcBef>
              <a:spcAft>
                <a:spcPts val="0"/>
              </a:spcAft>
              <a:buSzPts val="4800"/>
              <a:buNone/>
              <a:defRPr/>
            </a:lvl1pPr>
            <a:lvl2pPr lvl="1">
              <a:spcBef>
                <a:spcPts val="0"/>
              </a:spcBef>
              <a:spcAft>
                <a:spcPts val="0"/>
              </a:spcAft>
              <a:buSzPts val="4800"/>
              <a:buNone/>
              <a:defRPr/>
            </a:lvl2pPr>
            <a:lvl3pPr lvl="2">
              <a:spcBef>
                <a:spcPts val="0"/>
              </a:spcBef>
              <a:spcAft>
                <a:spcPts val="0"/>
              </a:spcAft>
              <a:buSzPts val="4800"/>
              <a:buNone/>
              <a:defRPr/>
            </a:lvl3pPr>
            <a:lvl4pPr lvl="3">
              <a:spcBef>
                <a:spcPts val="0"/>
              </a:spcBef>
              <a:spcAft>
                <a:spcPts val="0"/>
              </a:spcAft>
              <a:buSzPts val="4800"/>
              <a:buNone/>
              <a:defRPr/>
            </a:lvl4pPr>
            <a:lvl5pPr lvl="4">
              <a:spcBef>
                <a:spcPts val="0"/>
              </a:spcBef>
              <a:spcAft>
                <a:spcPts val="0"/>
              </a:spcAft>
              <a:buSzPts val="4800"/>
              <a:buNone/>
              <a:defRPr/>
            </a:lvl5pPr>
            <a:lvl6pPr lvl="5">
              <a:spcBef>
                <a:spcPts val="0"/>
              </a:spcBef>
              <a:spcAft>
                <a:spcPts val="0"/>
              </a:spcAft>
              <a:buSzPts val="4800"/>
              <a:buNone/>
              <a:defRPr/>
            </a:lvl6pPr>
            <a:lvl7pPr lvl="6">
              <a:spcBef>
                <a:spcPts val="0"/>
              </a:spcBef>
              <a:spcAft>
                <a:spcPts val="0"/>
              </a:spcAft>
              <a:buSzPts val="4800"/>
              <a:buNone/>
              <a:defRPr/>
            </a:lvl7pPr>
            <a:lvl8pPr lvl="7">
              <a:spcBef>
                <a:spcPts val="0"/>
              </a:spcBef>
              <a:spcAft>
                <a:spcPts val="0"/>
              </a:spcAft>
              <a:buSzPts val="4800"/>
              <a:buNone/>
              <a:defRPr/>
            </a:lvl8pPr>
            <a:lvl9pPr lvl="8">
              <a:spcBef>
                <a:spcPts val="0"/>
              </a:spcBef>
              <a:spcAft>
                <a:spcPts val="0"/>
              </a:spcAft>
              <a:buSzPts val="4800"/>
              <a:buNone/>
              <a:defRPr/>
            </a:lvl9pPr>
          </a:lstStyle>
          <a:p/>
        </p:txBody>
      </p:sp>
      <p:sp>
        <p:nvSpPr>
          <p:cNvPr id="37" name="Google Shape;37;p6"/>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7"/>
          <p:cNvSpPr txBox="1"/>
          <p:nvPr>
            <p:ph type="title"/>
          </p:nvPr>
        </p:nvSpPr>
        <p:spPr>
          <a:xfrm>
            <a:off x="415600" y="740800"/>
            <a:ext cx="3744000" cy="1007700"/>
          </a:xfrm>
          <a:prstGeom prst="rect">
            <a:avLst/>
          </a:prstGeom>
        </p:spPr>
        <p:txBody>
          <a:bodyPr anchorCtr="0" anchor="b" bIns="121900" lIns="121900" spcFirstLastPara="1" rIns="121900" wrap="square" tIns="121900">
            <a:no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p:txBody>
      </p:sp>
      <p:sp>
        <p:nvSpPr>
          <p:cNvPr id="40" name="Google Shape;40;p7"/>
          <p:cNvSpPr txBox="1"/>
          <p:nvPr>
            <p:ph idx="1" type="body"/>
          </p:nvPr>
        </p:nvSpPr>
        <p:spPr>
          <a:xfrm>
            <a:off x="415600" y="1852800"/>
            <a:ext cx="3744000" cy="4239300"/>
          </a:xfrm>
          <a:prstGeom prst="rect">
            <a:avLst/>
          </a:prstGeom>
        </p:spPr>
        <p:txBody>
          <a:bodyPr anchorCtr="0" anchor="t" bIns="121900" lIns="121900" spcFirstLastPara="1" rIns="121900" wrap="square" tIns="121900">
            <a:noAutofit/>
          </a:bodyPr>
          <a:lstStyle>
            <a:lvl1pPr indent="-330200" lvl="0" marL="457200">
              <a:spcBef>
                <a:spcPts val="0"/>
              </a:spcBef>
              <a:spcAft>
                <a:spcPts val="0"/>
              </a:spcAft>
              <a:buSzPts val="1600"/>
              <a:buChar char="●"/>
              <a:defRPr sz="1600"/>
            </a:lvl1pPr>
            <a:lvl2pPr indent="-330200" lvl="1" marL="914400">
              <a:spcBef>
                <a:spcPts val="2100"/>
              </a:spcBef>
              <a:spcAft>
                <a:spcPts val="0"/>
              </a:spcAft>
              <a:buSzPts val="1600"/>
              <a:buChar char="○"/>
              <a:defRPr sz="1600"/>
            </a:lvl2pPr>
            <a:lvl3pPr indent="-330200" lvl="2" marL="1371600">
              <a:spcBef>
                <a:spcPts val="2100"/>
              </a:spcBef>
              <a:spcAft>
                <a:spcPts val="0"/>
              </a:spcAft>
              <a:buSzPts val="1600"/>
              <a:buChar char="■"/>
              <a:defRPr sz="1600"/>
            </a:lvl3pPr>
            <a:lvl4pPr indent="-330200" lvl="3" marL="1828800">
              <a:spcBef>
                <a:spcPts val="2100"/>
              </a:spcBef>
              <a:spcAft>
                <a:spcPts val="0"/>
              </a:spcAft>
              <a:buSzPts val="1600"/>
              <a:buChar char="●"/>
              <a:defRPr sz="1600"/>
            </a:lvl4pPr>
            <a:lvl5pPr indent="-330200" lvl="4" marL="2286000">
              <a:spcBef>
                <a:spcPts val="2100"/>
              </a:spcBef>
              <a:spcAft>
                <a:spcPts val="0"/>
              </a:spcAft>
              <a:buSzPts val="1600"/>
              <a:buChar char="○"/>
              <a:defRPr sz="1600"/>
            </a:lvl5pPr>
            <a:lvl6pPr indent="-330200" lvl="5" marL="2743200">
              <a:spcBef>
                <a:spcPts val="2100"/>
              </a:spcBef>
              <a:spcAft>
                <a:spcPts val="0"/>
              </a:spcAft>
              <a:buSzPts val="1600"/>
              <a:buChar char="■"/>
              <a:defRPr sz="1600"/>
            </a:lvl6pPr>
            <a:lvl7pPr indent="-330200" lvl="6" marL="3200400">
              <a:spcBef>
                <a:spcPts val="2100"/>
              </a:spcBef>
              <a:spcAft>
                <a:spcPts val="0"/>
              </a:spcAft>
              <a:buSzPts val="1600"/>
              <a:buChar char="●"/>
              <a:defRPr sz="1600"/>
            </a:lvl7pPr>
            <a:lvl8pPr indent="-330200" lvl="7" marL="3657600">
              <a:spcBef>
                <a:spcPts val="2100"/>
              </a:spcBef>
              <a:spcAft>
                <a:spcPts val="0"/>
              </a:spcAft>
              <a:buSzPts val="1600"/>
              <a:buChar char="○"/>
              <a:defRPr sz="1600"/>
            </a:lvl8pPr>
            <a:lvl9pPr indent="-330200" lvl="8" marL="4114800">
              <a:spcBef>
                <a:spcPts val="2100"/>
              </a:spcBef>
              <a:spcAft>
                <a:spcPts val="2100"/>
              </a:spcAft>
              <a:buSzPts val="1600"/>
              <a:buChar char="■"/>
              <a:defRPr sz="1600"/>
            </a:lvl9pPr>
          </a:lstStyle>
          <a:p/>
        </p:txBody>
      </p:sp>
      <p:sp>
        <p:nvSpPr>
          <p:cNvPr id="41" name="Google Shape;41;p7"/>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6"/>
        </a:solidFill>
      </p:bgPr>
    </p:bg>
    <p:spTree>
      <p:nvGrpSpPr>
        <p:cNvPr id="42" name="Shape 42"/>
        <p:cNvGrpSpPr/>
        <p:nvPr/>
      </p:nvGrpSpPr>
      <p:grpSpPr>
        <a:xfrm>
          <a:off x="0" y="0"/>
          <a:ext cx="0" cy="0"/>
          <a:chOff x="0" y="0"/>
          <a:chExt cx="0" cy="0"/>
        </a:xfrm>
      </p:grpSpPr>
      <p:sp>
        <p:nvSpPr>
          <p:cNvPr id="43" name="Google Shape;43;p8"/>
          <p:cNvSpPr txBox="1"/>
          <p:nvPr>
            <p:ph type="title"/>
          </p:nvPr>
        </p:nvSpPr>
        <p:spPr>
          <a:xfrm>
            <a:off x="653667" y="701800"/>
            <a:ext cx="7484700" cy="5454300"/>
          </a:xfrm>
          <a:prstGeom prst="rect">
            <a:avLst/>
          </a:prstGeom>
        </p:spPr>
        <p:txBody>
          <a:bodyPr anchorCtr="0" anchor="ctr" bIns="121900" lIns="121900" spcFirstLastPara="1" rIns="121900" wrap="square" tIns="121900">
            <a:noAutofit/>
          </a:bodyPr>
          <a:lstStyle>
            <a:lvl1pPr lvl="0">
              <a:spcBef>
                <a:spcPts val="0"/>
              </a:spcBef>
              <a:spcAft>
                <a:spcPts val="0"/>
              </a:spcAft>
              <a:buClr>
                <a:schemeClr val="dk2"/>
              </a:buClr>
              <a:buSzPts val="7200"/>
              <a:buNone/>
              <a:defRPr b="0" sz="7200">
                <a:solidFill>
                  <a:schemeClr val="dk2"/>
                </a:solidFill>
              </a:defRPr>
            </a:lvl1pPr>
            <a:lvl2pPr lvl="1">
              <a:spcBef>
                <a:spcPts val="0"/>
              </a:spcBef>
              <a:spcAft>
                <a:spcPts val="0"/>
              </a:spcAft>
              <a:buClr>
                <a:schemeClr val="dk2"/>
              </a:buClr>
              <a:buSzPts val="7200"/>
              <a:buNone/>
              <a:defRPr b="0" sz="7200">
                <a:solidFill>
                  <a:schemeClr val="dk2"/>
                </a:solidFill>
              </a:defRPr>
            </a:lvl2pPr>
            <a:lvl3pPr lvl="2">
              <a:spcBef>
                <a:spcPts val="0"/>
              </a:spcBef>
              <a:spcAft>
                <a:spcPts val="0"/>
              </a:spcAft>
              <a:buClr>
                <a:schemeClr val="dk2"/>
              </a:buClr>
              <a:buSzPts val="7200"/>
              <a:buNone/>
              <a:defRPr b="0" sz="7200">
                <a:solidFill>
                  <a:schemeClr val="dk2"/>
                </a:solidFill>
              </a:defRPr>
            </a:lvl3pPr>
            <a:lvl4pPr lvl="3">
              <a:spcBef>
                <a:spcPts val="0"/>
              </a:spcBef>
              <a:spcAft>
                <a:spcPts val="0"/>
              </a:spcAft>
              <a:buClr>
                <a:schemeClr val="dk2"/>
              </a:buClr>
              <a:buSzPts val="7200"/>
              <a:buNone/>
              <a:defRPr b="0" sz="7200">
                <a:solidFill>
                  <a:schemeClr val="dk2"/>
                </a:solidFill>
              </a:defRPr>
            </a:lvl4pPr>
            <a:lvl5pPr lvl="4">
              <a:spcBef>
                <a:spcPts val="0"/>
              </a:spcBef>
              <a:spcAft>
                <a:spcPts val="0"/>
              </a:spcAft>
              <a:buClr>
                <a:schemeClr val="dk2"/>
              </a:buClr>
              <a:buSzPts val="7200"/>
              <a:buNone/>
              <a:defRPr b="0" sz="7200">
                <a:solidFill>
                  <a:schemeClr val="dk2"/>
                </a:solidFill>
              </a:defRPr>
            </a:lvl5pPr>
            <a:lvl6pPr lvl="5">
              <a:spcBef>
                <a:spcPts val="0"/>
              </a:spcBef>
              <a:spcAft>
                <a:spcPts val="0"/>
              </a:spcAft>
              <a:buClr>
                <a:schemeClr val="dk2"/>
              </a:buClr>
              <a:buSzPts val="7200"/>
              <a:buNone/>
              <a:defRPr b="0" sz="7200">
                <a:solidFill>
                  <a:schemeClr val="dk2"/>
                </a:solidFill>
              </a:defRPr>
            </a:lvl6pPr>
            <a:lvl7pPr lvl="6">
              <a:spcBef>
                <a:spcPts val="0"/>
              </a:spcBef>
              <a:spcAft>
                <a:spcPts val="0"/>
              </a:spcAft>
              <a:buClr>
                <a:schemeClr val="dk2"/>
              </a:buClr>
              <a:buSzPts val="7200"/>
              <a:buNone/>
              <a:defRPr b="0" sz="7200">
                <a:solidFill>
                  <a:schemeClr val="dk2"/>
                </a:solidFill>
              </a:defRPr>
            </a:lvl7pPr>
            <a:lvl8pPr lvl="7">
              <a:spcBef>
                <a:spcPts val="0"/>
              </a:spcBef>
              <a:spcAft>
                <a:spcPts val="0"/>
              </a:spcAft>
              <a:buClr>
                <a:schemeClr val="dk2"/>
              </a:buClr>
              <a:buSzPts val="7200"/>
              <a:buNone/>
              <a:defRPr b="0" sz="7200">
                <a:solidFill>
                  <a:schemeClr val="dk2"/>
                </a:solidFill>
              </a:defRPr>
            </a:lvl8pPr>
            <a:lvl9pPr lvl="8">
              <a:spcBef>
                <a:spcPts val="0"/>
              </a:spcBef>
              <a:spcAft>
                <a:spcPts val="0"/>
              </a:spcAft>
              <a:buClr>
                <a:schemeClr val="dk2"/>
              </a:buClr>
              <a:buSzPts val="7200"/>
              <a:buNone/>
              <a:defRPr b="0" sz="7200">
                <a:solidFill>
                  <a:schemeClr val="dk2"/>
                </a:solidFill>
              </a:defRPr>
            </a:lvl9pPr>
          </a:lstStyle>
          <a:p/>
        </p:txBody>
      </p:sp>
      <p:sp>
        <p:nvSpPr>
          <p:cNvPr id="44" name="Google Shape;44;p8"/>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a:off x="6096000" y="0"/>
            <a:ext cx="6096000" cy="6858000"/>
          </a:xfrm>
          <a:prstGeom prst="rect">
            <a:avLst/>
          </a:prstGeom>
          <a:solidFill>
            <a:schemeClr val="accent3"/>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47" name="Google Shape;47;p9"/>
          <p:cNvCxnSpPr/>
          <p:nvPr/>
        </p:nvCxnSpPr>
        <p:spPr>
          <a:xfrm>
            <a:off x="6706233" y="5994000"/>
            <a:ext cx="624300" cy="0"/>
          </a:xfrm>
          <a:prstGeom prst="straightConnector1">
            <a:avLst/>
          </a:prstGeom>
          <a:noFill/>
          <a:ln cap="flat" cmpd="sng" w="19050">
            <a:solidFill>
              <a:schemeClr val="lt1"/>
            </a:solidFill>
            <a:prstDash val="solid"/>
            <a:round/>
            <a:headEnd len="sm" w="sm" type="none"/>
            <a:tailEnd len="sm" w="sm" type="none"/>
          </a:ln>
        </p:spPr>
      </p:cxnSp>
      <p:sp>
        <p:nvSpPr>
          <p:cNvPr id="48" name="Google Shape;48;p9"/>
          <p:cNvSpPr txBox="1"/>
          <p:nvPr>
            <p:ph type="title"/>
          </p:nvPr>
        </p:nvSpPr>
        <p:spPr>
          <a:xfrm>
            <a:off x="354000" y="1386233"/>
            <a:ext cx="5393700" cy="2234400"/>
          </a:xfrm>
          <a:prstGeom prst="rect">
            <a:avLst/>
          </a:prstGeom>
        </p:spPr>
        <p:txBody>
          <a:bodyPr anchorCtr="0" anchor="b" bIns="121900" lIns="121900" spcFirstLastPara="1" rIns="121900" wrap="square" tIns="121900">
            <a:noAutofit/>
          </a:bodyPr>
          <a:lstStyle>
            <a:lvl1pPr lvl="0" algn="ctr">
              <a:spcBef>
                <a:spcPts val="0"/>
              </a:spcBef>
              <a:spcAft>
                <a:spcPts val="0"/>
              </a:spcAft>
              <a:buSzPts val="5600"/>
              <a:buNone/>
              <a:defRPr sz="5600"/>
            </a:lvl1pPr>
            <a:lvl2pPr lvl="1" algn="ctr">
              <a:spcBef>
                <a:spcPts val="0"/>
              </a:spcBef>
              <a:spcAft>
                <a:spcPts val="0"/>
              </a:spcAft>
              <a:buSzPts val="5600"/>
              <a:buNone/>
              <a:defRPr sz="5600"/>
            </a:lvl2pPr>
            <a:lvl3pPr lvl="2" algn="ctr">
              <a:spcBef>
                <a:spcPts val="0"/>
              </a:spcBef>
              <a:spcAft>
                <a:spcPts val="0"/>
              </a:spcAft>
              <a:buSzPts val="5600"/>
              <a:buNone/>
              <a:defRPr sz="5600"/>
            </a:lvl3pPr>
            <a:lvl4pPr lvl="3" algn="ctr">
              <a:spcBef>
                <a:spcPts val="0"/>
              </a:spcBef>
              <a:spcAft>
                <a:spcPts val="0"/>
              </a:spcAft>
              <a:buSzPts val="5600"/>
              <a:buNone/>
              <a:defRPr sz="5600"/>
            </a:lvl4pPr>
            <a:lvl5pPr lvl="4" algn="ctr">
              <a:spcBef>
                <a:spcPts val="0"/>
              </a:spcBef>
              <a:spcAft>
                <a:spcPts val="0"/>
              </a:spcAft>
              <a:buSzPts val="5600"/>
              <a:buNone/>
              <a:defRPr sz="5600"/>
            </a:lvl5pPr>
            <a:lvl6pPr lvl="5" algn="ctr">
              <a:spcBef>
                <a:spcPts val="0"/>
              </a:spcBef>
              <a:spcAft>
                <a:spcPts val="0"/>
              </a:spcAft>
              <a:buSzPts val="5600"/>
              <a:buNone/>
              <a:defRPr sz="5600"/>
            </a:lvl6pPr>
            <a:lvl7pPr lvl="6" algn="ctr">
              <a:spcBef>
                <a:spcPts val="0"/>
              </a:spcBef>
              <a:spcAft>
                <a:spcPts val="0"/>
              </a:spcAft>
              <a:buSzPts val="5600"/>
              <a:buNone/>
              <a:defRPr sz="5600"/>
            </a:lvl7pPr>
            <a:lvl8pPr lvl="7" algn="ctr">
              <a:spcBef>
                <a:spcPts val="0"/>
              </a:spcBef>
              <a:spcAft>
                <a:spcPts val="0"/>
              </a:spcAft>
              <a:buSzPts val="5600"/>
              <a:buNone/>
              <a:defRPr sz="5600"/>
            </a:lvl8pPr>
            <a:lvl9pPr lvl="8" algn="ctr">
              <a:spcBef>
                <a:spcPts val="0"/>
              </a:spcBef>
              <a:spcAft>
                <a:spcPts val="0"/>
              </a:spcAft>
              <a:buSzPts val="5600"/>
              <a:buNone/>
              <a:defRPr sz="5600"/>
            </a:lvl9pPr>
          </a:lstStyle>
          <a:p/>
        </p:txBody>
      </p:sp>
      <p:sp>
        <p:nvSpPr>
          <p:cNvPr id="49" name="Google Shape;49;p9"/>
          <p:cNvSpPr txBox="1"/>
          <p:nvPr>
            <p:ph idx="1" type="subTitle"/>
          </p:nvPr>
        </p:nvSpPr>
        <p:spPr>
          <a:xfrm>
            <a:off x="354000" y="3635833"/>
            <a:ext cx="5393700" cy="1646700"/>
          </a:xfrm>
          <a:prstGeom prst="rect">
            <a:avLst/>
          </a:prstGeom>
        </p:spPr>
        <p:txBody>
          <a:bodyPr anchorCtr="0" anchor="t" bIns="121900" lIns="121900" spcFirstLastPara="1" rIns="121900" wrap="square" tIns="12190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0" name="Google Shape;50;p9"/>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lvl1pPr indent="-381000" lvl="0" marL="457200">
              <a:spcBef>
                <a:spcPts val="0"/>
              </a:spcBef>
              <a:spcAft>
                <a:spcPts val="0"/>
              </a:spcAft>
              <a:buClr>
                <a:schemeClr val="lt1"/>
              </a:buClr>
              <a:buSzPts val="2400"/>
              <a:buChar char="●"/>
              <a:defRPr>
                <a:solidFill>
                  <a:schemeClr val="lt1"/>
                </a:solidFill>
              </a:defRPr>
            </a:lvl1pPr>
            <a:lvl2pPr indent="-349250" lvl="1" marL="914400">
              <a:spcBef>
                <a:spcPts val="2100"/>
              </a:spcBef>
              <a:spcAft>
                <a:spcPts val="0"/>
              </a:spcAft>
              <a:buClr>
                <a:schemeClr val="lt1"/>
              </a:buClr>
              <a:buSzPts val="1900"/>
              <a:buChar char="○"/>
              <a:defRPr>
                <a:solidFill>
                  <a:schemeClr val="lt1"/>
                </a:solidFill>
              </a:defRPr>
            </a:lvl2pPr>
            <a:lvl3pPr indent="-349250" lvl="2" marL="1371600">
              <a:spcBef>
                <a:spcPts val="2100"/>
              </a:spcBef>
              <a:spcAft>
                <a:spcPts val="0"/>
              </a:spcAft>
              <a:buClr>
                <a:schemeClr val="lt1"/>
              </a:buClr>
              <a:buSzPts val="1900"/>
              <a:buChar char="■"/>
              <a:defRPr>
                <a:solidFill>
                  <a:schemeClr val="lt1"/>
                </a:solidFill>
              </a:defRPr>
            </a:lvl3pPr>
            <a:lvl4pPr indent="-349250" lvl="3" marL="1828800">
              <a:spcBef>
                <a:spcPts val="2100"/>
              </a:spcBef>
              <a:spcAft>
                <a:spcPts val="0"/>
              </a:spcAft>
              <a:buClr>
                <a:schemeClr val="lt1"/>
              </a:buClr>
              <a:buSzPts val="1900"/>
              <a:buChar char="●"/>
              <a:defRPr>
                <a:solidFill>
                  <a:schemeClr val="lt1"/>
                </a:solidFill>
              </a:defRPr>
            </a:lvl4pPr>
            <a:lvl5pPr indent="-349250" lvl="4" marL="2286000">
              <a:spcBef>
                <a:spcPts val="2100"/>
              </a:spcBef>
              <a:spcAft>
                <a:spcPts val="0"/>
              </a:spcAft>
              <a:buClr>
                <a:schemeClr val="lt1"/>
              </a:buClr>
              <a:buSzPts val="1900"/>
              <a:buChar char="○"/>
              <a:defRPr>
                <a:solidFill>
                  <a:schemeClr val="lt1"/>
                </a:solidFill>
              </a:defRPr>
            </a:lvl5pPr>
            <a:lvl6pPr indent="-349250" lvl="5" marL="2743200">
              <a:spcBef>
                <a:spcPts val="2100"/>
              </a:spcBef>
              <a:spcAft>
                <a:spcPts val="0"/>
              </a:spcAft>
              <a:buClr>
                <a:schemeClr val="lt1"/>
              </a:buClr>
              <a:buSzPts val="1900"/>
              <a:buChar char="■"/>
              <a:defRPr>
                <a:solidFill>
                  <a:schemeClr val="lt1"/>
                </a:solidFill>
              </a:defRPr>
            </a:lvl6pPr>
            <a:lvl7pPr indent="-349250" lvl="6" marL="3200400">
              <a:spcBef>
                <a:spcPts val="2100"/>
              </a:spcBef>
              <a:spcAft>
                <a:spcPts val="0"/>
              </a:spcAft>
              <a:buClr>
                <a:schemeClr val="lt1"/>
              </a:buClr>
              <a:buSzPts val="1900"/>
              <a:buChar char="●"/>
              <a:defRPr>
                <a:solidFill>
                  <a:schemeClr val="lt1"/>
                </a:solidFill>
              </a:defRPr>
            </a:lvl7pPr>
            <a:lvl8pPr indent="-349250" lvl="7" marL="3657600">
              <a:spcBef>
                <a:spcPts val="2100"/>
              </a:spcBef>
              <a:spcAft>
                <a:spcPts val="0"/>
              </a:spcAft>
              <a:buClr>
                <a:schemeClr val="lt1"/>
              </a:buClr>
              <a:buSzPts val="1900"/>
              <a:buChar char="○"/>
              <a:defRPr>
                <a:solidFill>
                  <a:schemeClr val="lt1"/>
                </a:solidFill>
              </a:defRPr>
            </a:lvl8pPr>
            <a:lvl9pPr indent="-349250" lvl="8" marL="4114800">
              <a:spcBef>
                <a:spcPts val="2100"/>
              </a:spcBef>
              <a:spcAft>
                <a:spcPts val="2100"/>
              </a:spcAft>
              <a:buClr>
                <a:schemeClr val="lt1"/>
              </a:buClr>
              <a:buSzPts val="1900"/>
              <a:buChar char="■"/>
              <a:defRPr>
                <a:solidFill>
                  <a:schemeClr val="lt1"/>
                </a:solidFill>
              </a:defRPr>
            </a:lvl9pPr>
          </a:lstStyle>
          <a:p/>
        </p:txBody>
      </p:sp>
      <p:sp>
        <p:nvSpPr>
          <p:cNvPr id="51" name="Google Shape;51;p9"/>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ph idx="1" type="body"/>
          </p:nvPr>
        </p:nvSpPr>
        <p:spPr>
          <a:xfrm>
            <a:off x="415600" y="5640967"/>
            <a:ext cx="7998300" cy="798300"/>
          </a:xfrm>
          <a:prstGeom prst="rect">
            <a:avLst/>
          </a:prstGeom>
        </p:spPr>
        <p:txBody>
          <a:bodyPr anchorCtr="0" anchor="ctr" bIns="121900" lIns="121900" spcFirstLastPara="1" rIns="121900" wrap="square" tIns="121900">
            <a:noAutofit/>
          </a:bodyPr>
          <a:lstStyle>
            <a:lvl1pPr indent="-228600" lvl="0" marL="457200">
              <a:lnSpc>
                <a:spcPct val="100000"/>
              </a:lnSpc>
              <a:spcBef>
                <a:spcPts val="0"/>
              </a:spcBef>
              <a:spcAft>
                <a:spcPts val="0"/>
              </a:spcAft>
              <a:buSzPts val="3200"/>
              <a:buFont typeface="PT Sans Narrow"/>
              <a:buNone/>
              <a:defRPr sz="3200">
                <a:latin typeface="PT Sans Narrow"/>
                <a:ea typeface="PT Sans Narrow"/>
                <a:cs typeface="PT Sans Narrow"/>
                <a:sym typeface="PT Sans Narrow"/>
              </a:defRPr>
            </a:lvl1pPr>
          </a:lstStyle>
          <a:p/>
        </p:txBody>
      </p:sp>
      <p:sp>
        <p:nvSpPr>
          <p:cNvPr id="54" name="Google Shape;54;p10"/>
          <p:cNvSpPr txBox="1"/>
          <p:nvPr>
            <p:ph idx="12" type="sldNum"/>
          </p:nvPr>
        </p:nvSpPr>
        <p:spPr>
          <a:xfrm>
            <a:off x="11296610" y="6217622"/>
            <a:ext cx="731700" cy="524700"/>
          </a:xfrm>
          <a:prstGeom prst="rect">
            <a:avLst/>
          </a:prstGeom>
        </p:spPr>
        <p:txBody>
          <a:bodyPr anchorCtr="0" anchor="ctr" bIns="121900" lIns="121900" spcFirstLastPara="1" rIns="121900" wrap="square" tIns="1219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trop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593367"/>
            <a:ext cx="11360700" cy="943200"/>
          </a:xfrm>
          <a:prstGeom prst="rect">
            <a:avLst/>
          </a:prstGeom>
          <a:noFill/>
          <a:ln>
            <a:noFill/>
          </a:ln>
        </p:spPr>
        <p:txBody>
          <a:bodyPr anchorCtr="0" anchor="t" bIns="121900" lIns="121900" spcFirstLastPara="1" rIns="121900" wrap="square" tIns="121900">
            <a:noAutofit/>
          </a:bodyPr>
          <a:lstStyle>
            <a:lvl1pPr lvl="0">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4800"/>
              <a:buFont typeface="PT Sans Narrow"/>
              <a:buNone/>
              <a:defRPr b="1" sz="4800">
                <a:solidFill>
                  <a:schemeClr val="accent1"/>
                </a:solidFill>
                <a:latin typeface="PT Sans Narrow"/>
                <a:ea typeface="PT Sans Narrow"/>
                <a:cs typeface="PT Sans Narrow"/>
                <a:sym typeface="PT Sans Narrow"/>
              </a:defRPr>
            </a:lvl9pPr>
          </a:lstStyle>
          <a:p/>
        </p:txBody>
      </p:sp>
      <p:sp>
        <p:nvSpPr>
          <p:cNvPr id="7" name="Google Shape;7;p1"/>
          <p:cNvSpPr txBox="1"/>
          <p:nvPr>
            <p:ph idx="1" type="body"/>
          </p:nvPr>
        </p:nvSpPr>
        <p:spPr>
          <a:xfrm>
            <a:off x="415600" y="1688433"/>
            <a:ext cx="11360700" cy="4403700"/>
          </a:xfrm>
          <a:prstGeom prst="rect">
            <a:avLst/>
          </a:prstGeom>
          <a:noFill/>
          <a:ln>
            <a:noFill/>
          </a:ln>
        </p:spPr>
        <p:txBody>
          <a:bodyPr anchorCtr="0" anchor="t" bIns="121900" lIns="121900" spcFirstLastPara="1" rIns="121900" wrap="square" tIns="121900">
            <a:noAutofit/>
          </a:bodyPr>
          <a:lstStyle>
            <a:lvl1pPr indent="-381000" lvl="0" marL="457200">
              <a:lnSpc>
                <a:spcPct val="115000"/>
              </a:lnSpc>
              <a:spcBef>
                <a:spcPts val="0"/>
              </a:spcBef>
              <a:spcAft>
                <a:spcPts val="0"/>
              </a:spcAft>
              <a:buClr>
                <a:schemeClr val="dk2"/>
              </a:buClr>
              <a:buSzPts val="2400"/>
              <a:buFont typeface="Open Sans"/>
              <a:buChar char="●"/>
              <a:defRPr sz="2400">
                <a:solidFill>
                  <a:schemeClr val="dk2"/>
                </a:solidFill>
                <a:latin typeface="Open Sans"/>
                <a:ea typeface="Open Sans"/>
                <a:cs typeface="Open Sans"/>
                <a:sym typeface="Open Sans"/>
              </a:defRPr>
            </a:lvl1pPr>
            <a:lvl2pPr indent="-349250" lvl="1" marL="914400">
              <a:lnSpc>
                <a:spcPct val="115000"/>
              </a:lnSpc>
              <a:spcBef>
                <a:spcPts val="210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2pPr>
            <a:lvl3pPr indent="-349250" lvl="2" marL="1371600">
              <a:lnSpc>
                <a:spcPct val="115000"/>
              </a:lnSpc>
              <a:spcBef>
                <a:spcPts val="210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3pPr>
            <a:lvl4pPr indent="-349250" lvl="3" marL="1828800">
              <a:lnSpc>
                <a:spcPct val="115000"/>
              </a:lnSpc>
              <a:spcBef>
                <a:spcPts val="210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4pPr>
            <a:lvl5pPr indent="-349250" lvl="4" marL="2286000">
              <a:lnSpc>
                <a:spcPct val="115000"/>
              </a:lnSpc>
              <a:spcBef>
                <a:spcPts val="210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5pPr>
            <a:lvl6pPr indent="-349250" lvl="5" marL="2743200">
              <a:lnSpc>
                <a:spcPct val="115000"/>
              </a:lnSpc>
              <a:spcBef>
                <a:spcPts val="210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6pPr>
            <a:lvl7pPr indent="-349250" lvl="6" marL="3200400">
              <a:lnSpc>
                <a:spcPct val="115000"/>
              </a:lnSpc>
              <a:spcBef>
                <a:spcPts val="210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7pPr>
            <a:lvl8pPr indent="-349250" lvl="7" marL="3657600">
              <a:lnSpc>
                <a:spcPct val="115000"/>
              </a:lnSpc>
              <a:spcBef>
                <a:spcPts val="2100"/>
              </a:spcBef>
              <a:spcAft>
                <a:spcPts val="0"/>
              </a:spcAft>
              <a:buClr>
                <a:schemeClr val="dk2"/>
              </a:buClr>
              <a:buSzPts val="1900"/>
              <a:buFont typeface="Open Sans"/>
              <a:buChar char="○"/>
              <a:defRPr sz="1900">
                <a:solidFill>
                  <a:schemeClr val="dk2"/>
                </a:solidFill>
                <a:latin typeface="Open Sans"/>
                <a:ea typeface="Open Sans"/>
                <a:cs typeface="Open Sans"/>
                <a:sym typeface="Open Sans"/>
              </a:defRPr>
            </a:lvl8pPr>
            <a:lvl9pPr indent="-349250" lvl="8" marL="4114800">
              <a:lnSpc>
                <a:spcPct val="115000"/>
              </a:lnSpc>
              <a:spcBef>
                <a:spcPts val="2100"/>
              </a:spcBef>
              <a:spcAft>
                <a:spcPts val="2100"/>
              </a:spcAft>
              <a:buClr>
                <a:schemeClr val="dk2"/>
              </a:buClr>
              <a:buSzPts val="1900"/>
              <a:buFont typeface="Open Sans"/>
              <a:buChar char="■"/>
              <a:defRPr sz="1900">
                <a:solidFill>
                  <a:schemeClr val="dk2"/>
                </a:solidFill>
                <a:latin typeface="Open Sans"/>
                <a:ea typeface="Open Sans"/>
                <a:cs typeface="Open Sans"/>
                <a:sym typeface="Open Sans"/>
              </a:defRPr>
            </a:lvl9pPr>
          </a:lstStyle>
          <a:p/>
        </p:txBody>
      </p:sp>
      <p:sp>
        <p:nvSpPr>
          <p:cNvPr id="8" name="Google Shape;8;p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lvl="0" algn="r">
              <a:buNone/>
              <a:defRPr sz="1300">
                <a:solidFill>
                  <a:schemeClr val="dk2"/>
                </a:solidFill>
                <a:latin typeface="Open Sans"/>
                <a:ea typeface="Open Sans"/>
                <a:cs typeface="Open Sans"/>
                <a:sym typeface="Open Sans"/>
              </a:defRPr>
            </a:lvl1pPr>
            <a:lvl2pPr lvl="1" algn="r">
              <a:buNone/>
              <a:defRPr sz="1300">
                <a:solidFill>
                  <a:schemeClr val="dk2"/>
                </a:solidFill>
                <a:latin typeface="Open Sans"/>
                <a:ea typeface="Open Sans"/>
                <a:cs typeface="Open Sans"/>
                <a:sym typeface="Open Sans"/>
              </a:defRPr>
            </a:lvl2pPr>
            <a:lvl3pPr lvl="2" algn="r">
              <a:buNone/>
              <a:defRPr sz="1300">
                <a:solidFill>
                  <a:schemeClr val="dk2"/>
                </a:solidFill>
                <a:latin typeface="Open Sans"/>
                <a:ea typeface="Open Sans"/>
                <a:cs typeface="Open Sans"/>
                <a:sym typeface="Open Sans"/>
              </a:defRPr>
            </a:lvl3pPr>
            <a:lvl4pPr lvl="3" algn="r">
              <a:buNone/>
              <a:defRPr sz="1300">
                <a:solidFill>
                  <a:schemeClr val="dk2"/>
                </a:solidFill>
                <a:latin typeface="Open Sans"/>
                <a:ea typeface="Open Sans"/>
                <a:cs typeface="Open Sans"/>
                <a:sym typeface="Open Sans"/>
              </a:defRPr>
            </a:lvl4pPr>
            <a:lvl5pPr lvl="4" algn="r">
              <a:buNone/>
              <a:defRPr sz="1300">
                <a:solidFill>
                  <a:schemeClr val="dk2"/>
                </a:solidFill>
                <a:latin typeface="Open Sans"/>
                <a:ea typeface="Open Sans"/>
                <a:cs typeface="Open Sans"/>
                <a:sym typeface="Open Sans"/>
              </a:defRPr>
            </a:lvl5pPr>
            <a:lvl6pPr lvl="5" algn="r">
              <a:buNone/>
              <a:defRPr sz="1300">
                <a:solidFill>
                  <a:schemeClr val="dk2"/>
                </a:solidFill>
                <a:latin typeface="Open Sans"/>
                <a:ea typeface="Open Sans"/>
                <a:cs typeface="Open Sans"/>
                <a:sym typeface="Open Sans"/>
              </a:defRPr>
            </a:lvl6pPr>
            <a:lvl7pPr lvl="6" algn="r">
              <a:buNone/>
              <a:defRPr sz="1300">
                <a:solidFill>
                  <a:schemeClr val="dk2"/>
                </a:solidFill>
                <a:latin typeface="Open Sans"/>
                <a:ea typeface="Open Sans"/>
                <a:cs typeface="Open Sans"/>
                <a:sym typeface="Open Sans"/>
              </a:defRPr>
            </a:lvl7pPr>
            <a:lvl8pPr lvl="7" algn="r">
              <a:buNone/>
              <a:defRPr sz="1300">
                <a:solidFill>
                  <a:schemeClr val="dk2"/>
                </a:solidFill>
                <a:latin typeface="Open Sans"/>
                <a:ea typeface="Open Sans"/>
                <a:cs typeface="Open Sans"/>
                <a:sym typeface="Open Sans"/>
              </a:defRPr>
            </a:lvl8pPr>
            <a:lvl9pPr lvl="8" algn="r">
              <a:buNone/>
              <a:defRPr sz="1300">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ph type="ctrTitle"/>
          </p:nvPr>
        </p:nvSpPr>
        <p:spPr>
          <a:xfrm>
            <a:off x="1338867" y="2335685"/>
            <a:ext cx="9515700" cy="13632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6000"/>
              <a:buFont typeface="Arial"/>
              <a:buNone/>
            </a:pPr>
            <a:r>
              <a:rPr lang="en-US"/>
              <a:t>Initial Stage of a Group</a:t>
            </a:r>
            <a:endParaRPr/>
          </a:p>
        </p:txBody>
      </p:sp>
      <p:sp>
        <p:nvSpPr>
          <p:cNvPr id="76" name="Google Shape;76;p14"/>
          <p:cNvSpPr txBox="1"/>
          <p:nvPr>
            <p:ph idx="1" type="subTitle"/>
          </p:nvPr>
        </p:nvSpPr>
        <p:spPr>
          <a:xfrm>
            <a:off x="2849633" y="3800052"/>
            <a:ext cx="6494100" cy="1056900"/>
          </a:xfrm>
          <a:prstGeom prst="rect">
            <a:avLst/>
          </a:prstGeom>
          <a:noFill/>
          <a:ln>
            <a:noFill/>
          </a:ln>
        </p:spPr>
        <p:txBody>
          <a:bodyPr anchorCtr="0" anchor="ctr" bIns="45700" lIns="91425" spcFirstLastPara="1" rIns="91425" wrap="square" tIns="0">
            <a:noAutofit/>
          </a:bodyPr>
          <a:lstStyle/>
          <a:p>
            <a:pPr indent="0" lvl="0" marL="0" rtl="0" algn="ctr">
              <a:lnSpc>
                <a:spcPct val="120000"/>
              </a:lnSpc>
              <a:spcBef>
                <a:spcPts val="0"/>
              </a:spcBef>
              <a:spcAft>
                <a:spcPts val="0"/>
              </a:spcAft>
              <a:buSzPts val="1620"/>
              <a:buNone/>
            </a:pPr>
            <a:r>
              <a:rPr lang="en-US"/>
              <a:t>Chapter 6</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3"/>
          <p:cNvSpPr txBox="1"/>
          <p:nvPr>
            <p:ph type="title"/>
          </p:nvPr>
        </p:nvSpPr>
        <p:spPr>
          <a:xfrm>
            <a:off x="415600" y="593367"/>
            <a:ext cx="11360700" cy="9432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Group Norms</a:t>
            </a:r>
            <a:endParaRPr/>
          </a:p>
        </p:txBody>
      </p:sp>
      <p:sp>
        <p:nvSpPr>
          <p:cNvPr id="131" name="Google Shape;131;p23"/>
          <p:cNvSpPr txBox="1"/>
          <p:nvPr>
            <p:ph idx="1" type="body"/>
          </p:nvPr>
        </p:nvSpPr>
        <p:spPr>
          <a:xfrm>
            <a:off x="415600" y="1688433"/>
            <a:ext cx="11360700" cy="4403700"/>
          </a:xfrm>
          <a:prstGeom prst="rect">
            <a:avLst/>
          </a:prstGeom>
        </p:spPr>
        <p:txBody>
          <a:bodyPr anchorCtr="0" anchor="t" bIns="121900" lIns="121900" spcFirstLastPara="1" rIns="121900" wrap="square" tIns="121900">
            <a:noAutofit/>
          </a:bodyPr>
          <a:lstStyle/>
          <a:p>
            <a:pPr indent="-355600" lvl="0" marL="457200" rtl="0" algn="l">
              <a:spcBef>
                <a:spcPts val="0"/>
              </a:spcBef>
              <a:spcAft>
                <a:spcPts val="0"/>
              </a:spcAft>
              <a:buSzPts val="2000"/>
              <a:buChar char="●"/>
            </a:pPr>
            <a:r>
              <a:rPr lang="en-US" sz="3100"/>
              <a:t>Norms enable a group to attain its goals and can be explicit or implicit</a:t>
            </a:r>
            <a:endParaRPr sz="3100"/>
          </a:p>
          <a:p>
            <a:pPr indent="-355600" lvl="0" marL="457200" rtl="0" algn="l">
              <a:spcBef>
                <a:spcPts val="0"/>
              </a:spcBef>
              <a:spcAft>
                <a:spcPts val="0"/>
              </a:spcAft>
              <a:buSzPts val="2000"/>
              <a:buChar char="●"/>
            </a:pPr>
            <a:r>
              <a:rPr lang="en-US" sz="3100"/>
              <a:t>Examples- </a:t>
            </a:r>
            <a:endParaRPr sz="3100"/>
          </a:p>
          <a:p>
            <a:pPr indent="-393700" lvl="1" marL="914400" rtl="0" algn="l">
              <a:spcBef>
                <a:spcPts val="0"/>
              </a:spcBef>
              <a:spcAft>
                <a:spcPts val="0"/>
              </a:spcAft>
              <a:buSzPts val="2600"/>
              <a:buChar char="○"/>
            </a:pPr>
            <a:r>
              <a:rPr lang="en-US" sz="2600"/>
              <a:t>expectations of promptness and regular attendance</a:t>
            </a:r>
            <a:endParaRPr sz="2600"/>
          </a:p>
          <a:p>
            <a:pPr indent="-393700" lvl="1" marL="914400" rtl="0" algn="l">
              <a:spcBef>
                <a:spcPts val="0"/>
              </a:spcBef>
              <a:spcAft>
                <a:spcPts val="0"/>
              </a:spcAft>
              <a:buSzPts val="2600"/>
              <a:buChar char="○"/>
            </a:pPr>
            <a:r>
              <a:rPr lang="en-US" sz="2600"/>
              <a:t>norm of sharing oneself in personal ways</a:t>
            </a:r>
            <a:endParaRPr sz="2600"/>
          </a:p>
          <a:p>
            <a:pPr indent="-393700" lvl="1" marL="914400" rtl="0" algn="l">
              <a:spcBef>
                <a:spcPts val="0"/>
              </a:spcBef>
              <a:spcAft>
                <a:spcPts val="0"/>
              </a:spcAft>
              <a:buSzPts val="2600"/>
              <a:buChar char="○"/>
            </a:pPr>
            <a:r>
              <a:rPr lang="en-US" sz="2600"/>
              <a:t>give meaningful feedback</a:t>
            </a:r>
            <a:endParaRPr sz="2600"/>
          </a:p>
          <a:p>
            <a:pPr indent="-393700" lvl="1" marL="914400" rtl="0" algn="l">
              <a:spcBef>
                <a:spcPts val="0"/>
              </a:spcBef>
              <a:spcAft>
                <a:spcPts val="0"/>
              </a:spcAft>
              <a:buSzPts val="2600"/>
              <a:buChar char="○"/>
            </a:pPr>
            <a:r>
              <a:rPr lang="en-US" sz="2600"/>
              <a:t>members encouraged to offer both support and challenge others</a:t>
            </a:r>
            <a:endParaRPr sz="2600"/>
          </a:p>
          <a:p>
            <a:pPr indent="-393700" lvl="1" marL="914400" rtl="0" algn="l">
              <a:spcBef>
                <a:spcPts val="0"/>
              </a:spcBef>
              <a:spcAft>
                <a:spcPts val="0"/>
              </a:spcAft>
              <a:buSzPts val="2600"/>
              <a:buChar char="○"/>
            </a:pPr>
            <a:r>
              <a:rPr lang="en-US" sz="2600"/>
              <a:t>members functioning within the here-and-now context of the group</a:t>
            </a:r>
            <a:endParaRPr sz="26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4"/>
          <p:cNvSpPr txBox="1"/>
          <p:nvPr>
            <p:ph type="title"/>
          </p:nvPr>
        </p:nvSpPr>
        <p:spPr>
          <a:xfrm>
            <a:off x="415600" y="593367"/>
            <a:ext cx="11360700" cy="9432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Discussion</a:t>
            </a:r>
            <a:endParaRPr/>
          </a:p>
        </p:txBody>
      </p:sp>
      <p:sp>
        <p:nvSpPr>
          <p:cNvPr id="137" name="Google Shape;137;p24"/>
          <p:cNvSpPr txBox="1"/>
          <p:nvPr>
            <p:ph idx="1" type="body"/>
          </p:nvPr>
        </p:nvSpPr>
        <p:spPr>
          <a:xfrm>
            <a:off x="415600" y="1688433"/>
            <a:ext cx="11360700" cy="4403700"/>
          </a:xfrm>
          <a:prstGeom prst="rect">
            <a:avLst/>
          </a:prstGeom>
        </p:spPr>
        <p:txBody>
          <a:bodyPr anchorCtr="0" anchor="t" bIns="121900" lIns="121900" spcFirstLastPara="1" rIns="121900" wrap="square" tIns="121900">
            <a:noAutofit/>
          </a:bodyPr>
          <a:lstStyle/>
          <a:p>
            <a:pPr indent="0" lvl="0" marL="228600" rtl="0" algn="l">
              <a:lnSpc>
                <a:spcPct val="100000"/>
              </a:lnSpc>
              <a:spcBef>
                <a:spcPts val="0"/>
              </a:spcBef>
              <a:spcAft>
                <a:spcPts val="0"/>
              </a:spcAft>
              <a:buNone/>
            </a:pPr>
            <a:r>
              <a:rPr lang="en-US" sz="3600"/>
              <a:t>Some group leaders expect the members to come up with contracts as a way to implement their personal goals. How likely are you to suggest that members develop their own contracts? What are the advantages and disadvantages of using contracts? How could you use the contract method in a group you might design?</a:t>
            </a:r>
            <a:endParaRPr sz="36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5"/>
          <p:cNvSpPr txBox="1"/>
          <p:nvPr>
            <p:ph type="title"/>
          </p:nvPr>
        </p:nvSpPr>
        <p:spPr>
          <a:xfrm>
            <a:off x="415600" y="593367"/>
            <a:ext cx="11360700" cy="9432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Leader Functions: Initial Stage</a:t>
            </a:r>
            <a:endParaRPr/>
          </a:p>
        </p:txBody>
      </p:sp>
      <p:sp>
        <p:nvSpPr>
          <p:cNvPr id="143" name="Google Shape;143;p25"/>
          <p:cNvSpPr txBox="1"/>
          <p:nvPr>
            <p:ph idx="1" type="body"/>
          </p:nvPr>
        </p:nvSpPr>
        <p:spPr>
          <a:xfrm>
            <a:off x="415600" y="1688433"/>
            <a:ext cx="11360700" cy="4403700"/>
          </a:xfrm>
          <a:prstGeom prst="rect">
            <a:avLst/>
          </a:prstGeom>
        </p:spPr>
        <p:txBody>
          <a:bodyPr anchorCtr="0" anchor="t" bIns="121900" lIns="121900" spcFirstLastPara="1" rIns="121900" wrap="square" tIns="121900">
            <a:noAutofit/>
          </a:bodyPr>
          <a:lstStyle/>
          <a:p>
            <a:pPr indent="-355600" lvl="0" marL="457200" rtl="0" algn="l">
              <a:spcBef>
                <a:spcPts val="0"/>
              </a:spcBef>
              <a:spcAft>
                <a:spcPts val="0"/>
              </a:spcAft>
              <a:buSzPts val="2000"/>
              <a:buChar char="●"/>
            </a:pPr>
            <a:r>
              <a:rPr lang="en-US" sz="4800"/>
              <a:t>Must think about the following issues:</a:t>
            </a:r>
            <a:endParaRPr sz="4800"/>
          </a:p>
          <a:p>
            <a:pPr indent="-342900" lvl="1" marL="914400" rtl="0" algn="l">
              <a:spcBef>
                <a:spcPts val="0"/>
              </a:spcBef>
              <a:spcAft>
                <a:spcPts val="0"/>
              </a:spcAft>
              <a:buSzPts val="1800"/>
              <a:buChar char="○"/>
            </a:pPr>
            <a:r>
              <a:rPr lang="en-US" sz="4300"/>
              <a:t>division of responsibility</a:t>
            </a:r>
            <a:endParaRPr sz="4300"/>
          </a:p>
          <a:p>
            <a:pPr indent="-342900" lvl="1" marL="914400" rtl="0" algn="l">
              <a:spcBef>
                <a:spcPts val="0"/>
              </a:spcBef>
              <a:spcAft>
                <a:spcPts val="0"/>
              </a:spcAft>
              <a:buSzPts val="1800"/>
              <a:buChar char="○"/>
            </a:pPr>
            <a:r>
              <a:rPr lang="en-US" sz="4300"/>
              <a:t>degree of structuring</a:t>
            </a:r>
            <a:endParaRPr sz="4300"/>
          </a:p>
          <a:p>
            <a:pPr indent="-342900" lvl="1" marL="914400" rtl="0" algn="l">
              <a:spcBef>
                <a:spcPts val="0"/>
              </a:spcBef>
              <a:spcAft>
                <a:spcPts val="0"/>
              </a:spcAft>
              <a:buSzPts val="1800"/>
              <a:buChar char="○"/>
            </a:pPr>
            <a:r>
              <a:rPr lang="en-US" sz="4300"/>
              <a:t>opening group sessions</a:t>
            </a:r>
            <a:endParaRPr sz="4300"/>
          </a:p>
          <a:p>
            <a:pPr indent="-342900" lvl="1" marL="914400" rtl="0" algn="l">
              <a:spcBef>
                <a:spcPts val="0"/>
              </a:spcBef>
              <a:spcAft>
                <a:spcPts val="0"/>
              </a:spcAft>
              <a:buSzPts val="1800"/>
              <a:buChar char="○"/>
            </a:pPr>
            <a:r>
              <a:rPr lang="en-US" sz="4300"/>
              <a:t>closing group sessions</a:t>
            </a:r>
            <a:endParaRPr sz="43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id="148" name="Google Shape;148;p26"/>
          <p:cNvPicPr preferRelativeResize="0"/>
          <p:nvPr/>
        </p:nvPicPr>
        <p:blipFill>
          <a:blip r:embed="rId3">
            <a:alphaModFix/>
          </a:blip>
          <a:stretch>
            <a:fillRect/>
          </a:stretch>
        </p:blipFill>
        <p:spPr>
          <a:xfrm>
            <a:off x="2423112" y="982812"/>
            <a:ext cx="7345775" cy="48923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7"/>
          <p:cNvSpPr txBox="1"/>
          <p:nvPr>
            <p:ph type="title"/>
          </p:nvPr>
        </p:nvSpPr>
        <p:spPr>
          <a:xfrm>
            <a:off x="415600" y="593367"/>
            <a:ext cx="11360700" cy="9432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Member Functions: Initial Stage</a:t>
            </a:r>
            <a:endParaRPr/>
          </a:p>
        </p:txBody>
      </p:sp>
      <p:sp>
        <p:nvSpPr>
          <p:cNvPr id="154" name="Google Shape;154;p27"/>
          <p:cNvSpPr txBox="1"/>
          <p:nvPr>
            <p:ph idx="1" type="body"/>
          </p:nvPr>
        </p:nvSpPr>
        <p:spPr>
          <a:xfrm>
            <a:off x="415600" y="1688433"/>
            <a:ext cx="11360700" cy="4403700"/>
          </a:xfrm>
          <a:prstGeom prst="rect">
            <a:avLst/>
          </a:prstGeom>
        </p:spPr>
        <p:txBody>
          <a:bodyPr anchorCtr="0" anchor="t" bIns="121900" lIns="121900" spcFirstLastPara="1" rIns="121900" wrap="square" tIns="121900">
            <a:noAutofit/>
          </a:bodyPr>
          <a:lstStyle/>
          <a:p>
            <a:pPr indent="-355600" lvl="0" marL="457200" rtl="0" algn="l">
              <a:spcBef>
                <a:spcPts val="0"/>
              </a:spcBef>
              <a:spcAft>
                <a:spcPts val="0"/>
              </a:spcAft>
              <a:buSzPts val="2000"/>
              <a:buChar char="●"/>
            </a:pPr>
            <a:r>
              <a:rPr lang="en-US" sz="3000"/>
              <a:t>Members:</a:t>
            </a:r>
            <a:endParaRPr sz="3000"/>
          </a:p>
          <a:p>
            <a:pPr indent="-342900" lvl="1" marL="914400" rtl="0" algn="l">
              <a:spcBef>
                <a:spcPts val="0"/>
              </a:spcBef>
              <a:spcAft>
                <a:spcPts val="0"/>
              </a:spcAft>
              <a:buSzPts val="1800"/>
              <a:buChar char="○"/>
            </a:pPr>
            <a:r>
              <a:rPr lang="en-US" sz="2500"/>
              <a:t>actively create a trusting climate and express fears, hopes, concerns, reservations, and </a:t>
            </a:r>
            <a:r>
              <a:rPr lang="en-US" sz="2500"/>
              <a:t>expectations</a:t>
            </a:r>
            <a:r>
              <a:rPr lang="en-US" sz="2500"/>
              <a:t> regarding the group</a:t>
            </a:r>
            <a:endParaRPr sz="2500"/>
          </a:p>
          <a:p>
            <a:pPr indent="-342900" lvl="1" marL="914400" rtl="0" algn="l">
              <a:spcBef>
                <a:spcPts val="0"/>
              </a:spcBef>
              <a:spcAft>
                <a:spcPts val="0"/>
              </a:spcAft>
              <a:buSzPts val="1800"/>
              <a:buChar char="○"/>
            </a:pPr>
            <a:r>
              <a:rPr lang="en-US" sz="2500"/>
              <a:t>Make themselves known to others in the group and are involved in the creation of group norms</a:t>
            </a:r>
            <a:endParaRPr sz="2500"/>
          </a:p>
          <a:p>
            <a:pPr indent="-342900" lvl="1" marL="914400" rtl="0" algn="l">
              <a:spcBef>
                <a:spcPts val="0"/>
              </a:spcBef>
              <a:spcAft>
                <a:spcPts val="0"/>
              </a:spcAft>
              <a:buSzPts val="1800"/>
              <a:buChar char="○"/>
            </a:pPr>
            <a:r>
              <a:rPr lang="en-US" sz="2500"/>
              <a:t>establish personal and specific goals that will govern the group participation</a:t>
            </a:r>
            <a:endParaRPr sz="2500"/>
          </a:p>
          <a:p>
            <a:pPr indent="-342900" lvl="1" marL="914400" rtl="0" algn="l">
              <a:spcBef>
                <a:spcPts val="0"/>
              </a:spcBef>
              <a:spcAft>
                <a:spcPts val="0"/>
              </a:spcAft>
              <a:buSzPts val="1800"/>
              <a:buChar char="○"/>
            </a:pPr>
            <a:r>
              <a:rPr lang="en-US" sz="2500"/>
              <a:t>learn the basics of group process, especially how to be involved in group interaction</a:t>
            </a:r>
            <a:endParaRPr sz="25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8"/>
          <p:cNvSpPr txBox="1"/>
          <p:nvPr>
            <p:ph type="title"/>
          </p:nvPr>
        </p:nvSpPr>
        <p:spPr>
          <a:xfrm>
            <a:off x="415600" y="593367"/>
            <a:ext cx="11360700" cy="9432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Discussion</a:t>
            </a:r>
            <a:endParaRPr/>
          </a:p>
        </p:txBody>
      </p:sp>
      <p:sp>
        <p:nvSpPr>
          <p:cNvPr id="160" name="Google Shape;160;p28"/>
          <p:cNvSpPr txBox="1"/>
          <p:nvPr>
            <p:ph idx="1" type="body"/>
          </p:nvPr>
        </p:nvSpPr>
        <p:spPr>
          <a:xfrm>
            <a:off x="415600" y="1688433"/>
            <a:ext cx="11360700" cy="4403700"/>
          </a:xfrm>
          <a:prstGeom prst="rect">
            <a:avLst/>
          </a:prstGeom>
        </p:spPr>
        <p:txBody>
          <a:bodyPr anchorCtr="0" anchor="t" bIns="121900" lIns="121900" spcFirstLastPara="1" rIns="121900" wrap="square" tIns="121900">
            <a:noAutofit/>
          </a:bodyPr>
          <a:lstStyle/>
          <a:p>
            <a:pPr indent="0" lvl="0" marL="0" rtl="0" algn="l">
              <a:lnSpc>
                <a:spcPct val="100000"/>
              </a:lnSpc>
              <a:spcBef>
                <a:spcPts val="600"/>
              </a:spcBef>
              <a:spcAft>
                <a:spcPts val="0"/>
              </a:spcAft>
              <a:buNone/>
            </a:pPr>
            <a:r>
              <a:rPr lang="en-US" sz="2000"/>
              <a:t>You are interested in helping members formulate personal goals early in the course of the group. As you listen to several members say what they want from the group, you are struck with how vague and global most of their goals are. Some of the statements you hear are:</a:t>
            </a:r>
            <a:endParaRPr sz="2000"/>
          </a:p>
          <a:p>
            <a:pPr indent="-355600" lvl="0" marL="457200" rtl="0" algn="l">
              <a:lnSpc>
                <a:spcPct val="100000"/>
              </a:lnSpc>
              <a:spcBef>
                <a:spcPts val="600"/>
              </a:spcBef>
              <a:spcAft>
                <a:spcPts val="0"/>
              </a:spcAft>
              <a:buSzPts val="2000"/>
              <a:buChar char="●"/>
            </a:pPr>
            <a:r>
              <a:rPr lang="en-US" sz="2000"/>
              <a:t>“I’d like to get out of my head and more in touch with my feelings.”</a:t>
            </a:r>
            <a:endParaRPr sz="2000"/>
          </a:p>
          <a:p>
            <a:pPr indent="-355600" lvl="0" marL="457200" rtl="0" algn="l">
              <a:lnSpc>
                <a:spcPct val="100000"/>
              </a:lnSpc>
              <a:spcBef>
                <a:spcPts val="0"/>
              </a:spcBef>
              <a:spcAft>
                <a:spcPts val="0"/>
              </a:spcAft>
              <a:buSzPts val="2000"/>
              <a:buChar char="●"/>
            </a:pPr>
            <a:r>
              <a:rPr lang="en-US" sz="2000"/>
              <a:t>“What I need to learn is how to communicate better.”</a:t>
            </a:r>
            <a:endParaRPr sz="2000"/>
          </a:p>
          <a:p>
            <a:pPr indent="-355600" lvl="0" marL="457200" rtl="0" algn="l">
              <a:lnSpc>
                <a:spcPct val="100000"/>
              </a:lnSpc>
              <a:spcBef>
                <a:spcPts val="0"/>
              </a:spcBef>
              <a:spcAft>
                <a:spcPts val="0"/>
              </a:spcAft>
              <a:buSzPts val="2000"/>
              <a:buChar char="●"/>
            </a:pPr>
            <a:r>
              <a:rPr lang="en-US" sz="2000"/>
              <a:t>“I’d like to understand myself better.”</a:t>
            </a:r>
            <a:endParaRPr sz="2000"/>
          </a:p>
          <a:p>
            <a:pPr indent="-355600" lvl="0" marL="457200" rtl="0" algn="l">
              <a:lnSpc>
                <a:spcPct val="100000"/>
              </a:lnSpc>
              <a:spcBef>
                <a:spcPts val="0"/>
              </a:spcBef>
              <a:spcAft>
                <a:spcPts val="0"/>
              </a:spcAft>
              <a:buSzPts val="2000"/>
              <a:buChar char="●"/>
            </a:pPr>
            <a:r>
              <a:rPr lang="en-US" sz="2000"/>
              <a:t>“People tell me that I’m too nice. I suppose I should work on assertiveness.”</a:t>
            </a:r>
            <a:endParaRPr sz="2000"/>
          </a:p>
          <a:p>
            <a:pPr indent="-355600" lvl="0" marL="457200" rtl="0" algn="l">
              <a:lnSpc>
                <a:spcPct val="100000"/>
              </a:lnSpc>
              <a:spcBef>
                <a:spcPts val="0"/>
              </a:spcBef>
              <a:spcAft>
                <a:spcPts val="0"/>
              </a:spcAft>
              <a:buSzPts val="2000"/>
              <a:buChar char="●"/>
            </a:pPr>
            <a:r>
              <a:rPr lang="en-US" sz="2000"/>
              <a:t>“I’m in the group because I want feedback.”</a:t>
            </a:r>
            <a:endParaRPr sz="2000"/>
          </a:p>
          <a:p>
            <a:pPr indent="-355600" lvl="0" marL="457200" rtl="0" algn="l">
              <a:lnSpc>
                <a:spcPct val="100000"/>
              </a:lnSpc>
              <a:spcBef>
                <a:spcPts val="0"/>
              </a:spcBef>
              <a:spcAft>
                <a:spcPts val="0"/>
              </a:spcAft>
              <a:buSzPts val="2000"/>
              <a:buChar char="●"/>
            </a:pPr>
            <a:r>
              <a:rPr lang="en-US" sz="2000"/>
              <a:t>“I’m confused and I need answers. I hope I’ll find them in here.”</a:t>
            </a:r>
            <a:endParaRPr sz="2000"/>
          </a:p>
          <a:p>
            <a:pPr indent="0" lvl="0" marL="0" rtl="0" algn="l">
              <a:lnSpc>
                <a:spcPct val="100000"/>
              </a:lnSpc>
              <a:spcBef>
                <a:spcPts val="600"/>
              </a:spcBef>
              <a:spcAft>
                <a:spcPts val="0"/>
              </a:spcAft>
              <a:buNone/>
            </a:pPr>
            <a:r>
              <a:rPr lang="en-US" sz="2000"/>
              <a:t>	Take each of the above statements and show how you might respond to each person. What are some ways you could help the members become more specific? What are some questions you might ask them?</a:t>
            </a:r>
            <a:endParaRPr sz="20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9"/>
          <p:cNvSpPr txBox="1"/>
          <p:nvPr>
            <p:ph type="title"/>
          </p:nvPr>
        </p:nvSpPr>
        <p:spPr>
          <a:xfrm>
            <a:off x="354000" y="1386233"/>
            <a:ext cx="5393700" cy="2234400"/>
          </a:xfrm>
          <a:prstGeom prst="rect">
            <a:avLst/>
          </a:prstGeom>
        </p:spPr>
        <p:txBody>
          <a:bodyPr anchorCtr="0" anchor="b" bIns="121900" lIns="121900" spcFirstLastPara="1" rIns="121900" wrap="square" tIns="121900">
            <a:noAutofit/>
          </a:bodyPr>
          <a:lstStyle/>
          <a:p>
            <a:pPr indent="0" lvl="0" marL="0" rtl="0" algn="ctr">
              <a:spcBef>
                <a:spcPts val="0"/>
              </a:spcBef>
              <a:spcAft>
                <a:spcPts val="0"/>
              </a:spcAft>
              <a:buNone/>
            </a:pPr>
            <a:r>
              <a:rPr lang="en-US"/>
              <a:t>Assignment:</a:t>
            </a:r>
            <a:endParaRPr/>
          </a:p>
        </p:txBody>
      </p:sp>
      <p:sp>
        <p:nvSpPr>
          <p:cNvPr id="166" name="Google Shape;166;p29"/>
          <p:cNvSpPr txBox="1"/>
          <p:nvPr>
            <p:ph idx="1" type="subTitle"/>
          </p:nvPr>
        </p:nvSpPr>
        <p:spPr>
          <a:xfrm>
            <a:off x="354000" y="3635833"/>
            <a:ext cx="5393700" cy="1646700"/>
          </a:xfrm>
          <a:prstGeom prst="rect">
            <a:avLst/>
          </a:prstGeom>
        </p:spPr>
        <p:txBody>
          <a:bodyPr anchorCtr="0" anchor="t" bIns="121900" lIns="121900" spcFirstLastPara="1" rIns="121900" wrap="square" tIns="121900">
            <a:noAutofit/>
          </a:bodyPr>
          <a:lstStyle/>
          <a:p>
            <a:pPr indent="0" lvl="0" marL="0" rtl="0" algn="ctr">
              <a:spcBef>
                <a:spcPts val="0"/>
              </a:spcBef>
              <a:spcAft>
                <a:spcPts val="0"/>
              </a:spcAft>
              <a:buNone/>
            </a:pPr>
            <a:r>
              <a:rPr lang="en-US"/>
              <a:t>For next class...</a:t>
            </a:r>
            <a:endParaRPr/>
          </a:p>
        </p:txBody>
      </p:sp>
      <p:sp>
        <p:nvSpPr>
          <p:cNvPr id="167" name="Google Shape;167;p29"/>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p>
            <a:pPr indent="0" lvl="0" marL="0" rtl="0" algn="l">
              <a:spcBef>
                <a:spcPts val="0"/>
              </a:spcBef>
              <a:spcAft>
                <a:spcPts val="2100"/>
              </a:spcAft>
              <a:buNone/>
            </a:pPr>
            <a:r>
              <a:rPr lang="en-US"/>
              <a:t>Study for mid-term which is next class!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5"/>
          <p:cNvSpPr txBox="1"/>
          <p:nvPr>
            <p:ph type="title"/>
          </p:nvPr>
        </p:nvSpPr>
        <p:spPr>
          <a:xfrm>
            <a:off x="354000" y="1386233"/>
            <a:ext cx="5393700" cy="2234400"/>
          </a:xfrm>
          <a:prstGeom prst="rect">
            <a:avLst/>
          </a:prstGeom>
        </p:spPr>
        <p:txBody>
          <a:bodyPr anchorCtr="0" anchor="b" bIns="121900" lIns="121900" spcFirstLastPara="1" rIns="121900" wrap="square" tIns="121900">
            <a:noAutofit/>
          </a:bodyPr>
          <a:lstStyle/>
          <a:p>
            <a:pPr indent="0" lvl="0" marL="0" rtl="0" algn="ctr">
              <a:spcBef>
                <a:spcPts val="0"/>
              </a:spcBef>
              <a:spcAft>
                <a:spcPts val="0"/>
              </a:spcAft>
              <a:buNone/>
            </a:pPr>
            <a:r>
              <a:rPr lang="en-US"/>
              <a:t>Main Objectives:</a:t>
            </a:r>
            <a:endParaRPr/>
          </a:p>
        </p:txBody>
      </p:sp>
      <p:sp>
        <p:nvSpPr>
          <p:cNvPr id="82" name="Google Shape;82;p15"/>
          <p:cNvSpPr txBox="1"/>
          <p:nvPr>
            <p:ph idx="1" type="subTitle"/>
          </p:nvPr>
        </p:nvSpPr>
        <p:spPr>
          <a:xfrm>
            <a:off x="354000" y="3635833"/>
            <a:ext cx="5393700" cy="1646700"/>
          </a:xfrm>
          <a:prstGeom prst="rect">
            <a:avLst/>
          </a:prstGeom>
        </p:spPr>
        <p:txBody>
          <a:bodyPr anchorCtr="0" anchor="t" bIns="121900" lIns="121900" spcFirstLastPara="1" rIns="121900" wrap="square" tIns="121900">
            <a:noAutofit/>
          </a:bodyPr>
          <a:lstStyle/>
          <a:p>
            <a:pPr indent="0" lvl="0" marL="0" rtl="0" algn="ctr">
              <a:spcBef>
                <a:spcPts val="0"/>
              </a:spcBef>
              <a:spcAft>
                <a:spcPts val="0"/>
              </a:spcAft>
              <a:buNone/>
            </a:pPr>
            <a:r>
              <a:rPr lang="en-US"/>
              <a:t>Chapter 6</a:t>
            </a:r>
            <a:endParaRPr/>
          </a:p>
        </p:txBody>
      </p:sp>
      <p:sp>
        <p:nvSpPr>
          <p:cNvPr id="83" name="Google Shape;83;p15"/>
          <p:cNvSpPr txBox="1"/>
          <p:nvPr>
            <p:ph idx="2" type="body"/>
          </p:nvPr>
        </p:nvSpPr>
        <p:spPr>
          <a:xfrm>
            <a:off x="6586000" y="965600"/>
            <a:ext cx="5115900" cy="4926900"/>
          </a:xfrm>
          <a:prstGeom prst="rect">
            <a:avLst/>
          </a:prstGeom>
        </p:spPr>
        <p:txBody>
          <a:bodyPr anchorCtr="0" anchor="ctr" bIns="121900" lIns="121900" spcFirstLastPara="1" rIns="121900" wrap="square" tIns="121900">
            <a:noAutofit/>
          </a:bodyPr>
          <a:lstStyle/>
          <a:p>
            <a:pPr indent="-355600" lvl="0" marL="457200" rtl="0" algn="l">
              <a:lnSpc>
                <a:spcPct val="100000"/>
              </a:lnSpc>
              <a:spcBef>
                <a:spcPts val="0"/>
              </a:spcBef>
              <a:spcAft>
                <a:spcPts val="0"/>
              </a:spcAft>
              <a:buSzPts val="2000"/>
              <a:buChar char="●"/>
            </a:pPr>
            <a:r>
              <a:rPr lang="en-US" sz="1900"/>
              <a:t>to identify and define the key characteristics of a group during the initial stage</a:t>
            </a:r>
            <a:endParaRPr sz="1900"/>
          </a:p>
          <a:p>
            <a:pPr indent="-355600" lvl="0" marL="457200" rtl="0" algn="l">
              <a:lnSpc>
                <a:spcPct val="100000"/>
              </a:lnSpc>
              <a:spcBef>
                <a:spcPts val="0"/>
              </a:spcBef>
              <a:spcAft>
                <a:spcPts val="0"/>
              </a:spcAft>
              <a:buSzPts val="2000"/>
              <a:buChar char="●"/>
            </a:pPr>
            <a:r>
              <a:rPr lang="en-US" sz="1900"/>
              <a:t>to provide a framework for the establishment of trust in a group</a:t>
            </a:r>
            <a:endParaRPr sz="1900"/>
          </a:p>
          <a:p>
            <a:pPr indent="-355600" lvl="0" marL="457200" rtl="0" algn="l">
              <a:lnSpc>
                <a:spcPct val="100000"/>
              </a:lnSpc>
              <a:spcBef>
                <a:spcPts val="0"/>
              </a:spcBef>
              <a:spcAft>
                <a:spcPts val="0"/>
              </a:spcAft>
              <a:buSzPts val="2000"/>
              <a:buChar char="●"/>
            </a:pPr>
            <a:r>
              <a:rPr lang="en-US" sz="1900"/>
              <a:t>to show the importance of assisting members in defining personal goals for group participation</a:t>
            </a:r>
            <a:endParaRPr sz="1900"/>
          </a:p>
          <a:p>
            <a:pPr indent="-355600" lvl="0" marL="457200" rtl="0" algn="l">
              <a:lnSpc>
                <a:spcPct val="100000"/>
              </a:lnSpc>
              <a:spcBef>
                <a:spcPts val="0"/>
              </a:spcBef>
              <a:spcAft>
                <a:spcPts val="0"/>
              </a:spcAft>
              <a:buSzPts val="2000"/>
              <a:buChar char="●"/>
            </a:pPr>
            <a:r>
              <a:rPr lang="en-US" sz="1900"/>
              <a:t>to introduce the notions of group norms and group cohesion</a:t>
            </a:r>
            <a:endParaRPr sz="1900"/>
          </a:p>
          <a:p>
            <a:pPr indent="-355600" lvl="0" marL="457200" rtl="0" algn="l">
              <a:lnSpc>
                <a:spcPct val="100000"/>
              </a:lnSpc>
              <a:spcBef>
                <a:spcPts val="0"/>
              </a:spcBef>
              <a:spcAft>
                <a:spcPts val="0"/>
              </a:spcAft>
              <a:buSzPts val="2000"/>
              <a:buChar char="●"/>
            </a:pPr>
            <a:r>
              <a:rPr lang="en-US" sz="1900"/>
              <a:t>to provide guidelines for assisting members in getting the most from their experience in a group</a:t>
            </a:r>
            <a:endParaRPr sz="1900"/>
          </a:p>
          <a:p>
            <a:pPr indent="-355600" lvl="0" marL="457200" rtl="0" algn="l">
              <a:lnSpc>
                <a:spcPct val="100000"/>
              </a:lnSpc>
              <a:spcBef>
                <a:spcPts val="0"/>
              </a:spcBef>
              <a:spcAft>
                <a:spcPts val="0"/>
              </a:spcAft>
              <a:buSzPts val="2000"/>
              <a:buChar char="●"/>
            </a:pPr>
            <a:r>
              <a:rPr lang="en-US" sz="1900"/>
              <a:t>to identify some of the major issues facing co-leaders during the initial stage</a:t>
            </a:r>
            <a:endParaRPr sz="1900"/>
          </a:p>
          <a:p>
            <a:pPr indent="-355600" lvl="0" marL="457200" rtl="0" algn="l">
              <a:lnSpc>
                <a:spcPct val="100000"/>
              </a:lnSpc>
              <a:spcBef>
                <a:spcPts val="0"/>
              </a:spcBef>
              <a:spcAft>
                <a:spcPts val="0"/>
              </a:spcAft>
              <a:buSzPts val="2000"/>
              <a:buChar char="●"/>
            </a:pPr>
            <a:r>
              <a:rPr lang="en-US" sz="1900"/>
              <a:t>to describe guidelines for opening and closing group sessions</a:t>
            </a:r>
            <a:endParaRPr sz="19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6"/>
          <p:cNvSpPr txBox="1"/>
          <p:nvPr>
            <p:ph type="title"/>
          </p:nvPr>
        </p:nvSpPr>
        <p:spPr>
          <a:xfrm>
            <a:off x="415600" y="1086400"/>
            <a:ext cx="11428500" cy="12561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US"/>
              <a:t>Resistance and Trust Exercise Page 211</a:t>
            </a:r>
            <a:endParaRPr/>
          </a:p>
        </p:txBody>
      </p:sp>
      <p:pic>
        <p:nvPicPr>
          <p:cNvPr id="89" name="Google Shape;89;p16"/>
          <p:cNvPicPr preferRelativeResize="0"/>
          <p:nvPr/>
        </p:nvPicPr>
        <p:blipFill>
          <a:blip r:embed="rId3">
            <a:alphaModFix/>
          </a:blip>
          <a:stretch>
            <a:fillRect/>
          </a:stretch>
        </p:blipFill>
        <p:spPr>
          <a:xfrm>
            <a:off x="4008263" y="2342500"/>
            <a:ext cx="4243175" cy="42431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7"/>
          <p:cNvSpPr txBox="1"/>
          <p:nvPr>
            <p:ph type="title"/>
          </p:nvPr>
        </p:nvSpPr>
        <p:spPr>
          <a:xfrm>
            <a:off x="415600" y="593367"/>
            <a:ext cx="11360700" cy="943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400"/>
              <a:buFont typeface="Arial"/>
              <a:buNone/>
            </a:pPr>
            <a:r>
              <a:rPr lang="en-US"/>
              <a:t>Characteristics of the Initial Stage</a:t>
            </a:r>
            <a:endParaRPr/>
          </a:p>
        </p:txBody>
      </p:sp>
      <p:sp>
        <p:nvSpPr>
          <p:cNvPr id="95" name="Google Shape;95;p17"/>
          <p:cNvSpPr txBox="1"/>
          <p:nvPr>
            <p:ph idx="1" type="body"/>
          </p:nvPr>
        </p:nvSpPr>
        <p:spPr>
          <a:xfrm>
            <a:off x="415600" y="1688433"/>
            <a:ext cx="11360700" cy="4403700"/>
          </a:xfrm>
          <a:prstGeom prst="rect">
            <a:avLst/>
          </a:prstGeom>
          <a:noFill/>
          <a:ln>
            <a:noFill/>
          </a:ln>
        </p:spPr>
        <p:txBody>
          <a:bodyPr anchorCtr="0" anchor="t" bIns="45700" lIns="91425" spcFirstLastPara="1" rIns="91425" wrap="square" tIns="45700">
            <a:noAutofit/>
          </a:bodyPr>
          <a:lstStyle/>
          <a:p>
            <a:pPr indent="-356870" lvl="0" marL="344170" rtl="0" algn="l">
              <a:lnSpc>
                <a:spcPct val="120000"/>
              </a:lnSpc>
              <a:spcBef>
                <a:spcPts val="0"/>
              </a:spcBef>
              <a:spcAft>
                <a:spcPts val="0"/>
              </a:spcAft>
              <a:buSzPts val="2000"/>
              <a:buChar char="●"/>
            </a:pPr>
            <a:r>
              <a:rPr lang="en-US" sz="3200"/>
              <a:t>Initial stage of group is to orient to the group setting, set norms, discuss fears, expectations. One of the main goals that members are doing is attempting to figure out if group is safe or not. Hope is discussed. The leader Is being watched and observed – it is almost like being on a stage.</a:t>
            </a:r>
            <a:endParaRPr sz="3200"/>
          </a:p>
          <a:p>
            <a:pPr indent="-356870" lvl="0" marL="344170" rtl="0" algn="l">
              <a:lnSpc>
                <a:spcPct val="120000"/>
              </a:lnSpc>
              <a:spcBef>
                <a:spcPts val="0"/>
              </a:spcBef>
              <a:spcAft>
                <a:spcPts val="0"/>
              </a:spcAft>
              <a:buSzPts val="2000"/>
              <a:buChar char="●"/>
            </a:pPr>
            <a:r>
              <a:rPr lang="en-US" sz="3200"/>
              <a:t>There are periods of silence and awkwardness.</a:t>
            </a:r>
            <a:endParaRPr sz="3200"/>
          </a:p>
          <a:p>
            <a:pPr indent="-356870" lvl="0" marL="344170" rtl="0" algn="l">
              <a:lnSpc>
                <a:spcPct val="120000"/>
              </a:lnSpc>
              <a:spcBef>
                <a:spcPts val="0"/>
              </a:spcBef>
              <a:spcAft>
                <a:spcPts val="0"/>
              </a:spcAft>
              <a:buSzPts val="2000"/>
              <a:buChar char="●"/>
            </a:pPr>
            <a:r>
              <a:rPr lang="en-US" sz="3200"/>
              <a:t>Risk taking is relatively low</a:t>
            </a:r>
            <a:endParaRPr sz="3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8"/>
          <p:cNvSpPr txBox="1"/>
          <p:nvPr>
            <p:ph type="title"/>
          </p:nvPr>
        </p:nvSpPr>
        <p:spPr>
          <a:xfrm>
            <a:off x="415600" y="593367"/>
            <a:ext cx="11360700" cy="943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400"/>
              <a:buFont typeface="Arial"/>
              <a:buNone/>
            </a:pPr>
            <a:r>
              <a:rPr lang="en-US"/>
              <a:t>Commons Fears Experienced by Members </a:t>
            </a:r>
            <a:endParaRPr/>
          </a:p>
        </p:txBody>
      </p:sp>
      <p:sp>
        <p:nvSpPr>
          <p:cNvPr id="101" name="Google Shape;101;p18"/>
          <p:cNvSpPr txBox="1"/>
          <p:nvPr>
            <p:ph idx="1" type="body"/>
          </p:nvPr>
        </p:nvSpPr>
        <p:spPr>
          <a:xfrm>
            <a:off x="415600" y="1688433"/>
            <a:ext cx="11360700" cy="4403700"/>
          </a:xfrm>
          <a:prstGeom prst="rect">
            <a:avLst/>
          </a:prstGeom>
          <a:noFill/>
          <a:ln>
            <a:noFill/>
          </a:ln>
        </p:spPr>
        <p:txBody>
          <a:bodyPr anchorCtr="0" anchor="t" bIns="45700" lIns="91425" spcFirstLastPara="1" rIns="91425" wrap="square" tIns="45700">
            <a:noAutofit/>
          </a:bodyPr>
          <a:lstStyle/>
          <a:p>
            <a:pPr indent="-356870" lvl="0" marL="344170" rtl="0" algn="l">
              <a:lnSpc>
                <a:spcPct val="120000"/>
              </a:lnSpc>
              <a:spcBef>
                <a:spcPts val="0"/>
              </a:spcBef>
              <a:spcAft>
                <a:spcPts val="0"/>
              </a:spcAft>
              <a:buSzPts val="2000"/>
              <a:buChar char="●"/>
            </a:pPr>
            <a:r>
              <a:rPr lang="en-US" sz="2900"/>
              <a:t>During the initial stage of group,  the less structured you are, the more likely that anxiety will be heightened. Clients may become uncomfortable due to not knowing what to talk about, leads to hesitation, advice giving may increase due to some group members feeling uncomfortable.</a:t>
            </a:r>
            <a:endParaRPr sz="2900"/>
          </a:p>
          <a:p>
            <a:pPr indent="-394970" lvl="0" marL="344170" rtl="0" algn="l">
              <a:lnSpc>
                <a:spcPct val="120000"/>
              </a:lnSpc>
              <a:spcBef>
                <a:spcPts val="0"/>
              </a:spcBef>
              <a:spcAft>
                <a:spcPts val="0"/>
              </a:spcAft>
              <a:buSzPts val="2600"/>
              <a:buChar char="●"/>
            </a:pPr>
            <a:r>
              <a:rPr lang="en-US" sz="2900"/>
              <a:t>There is concern about the judgement of others</a:t>
            </a:r>
            <a:endParaRPr sz="2900"/>
          </a:p>
          <a:p>
            <a:pPr indent="-394970" lvl="0" marL="344170" rtl="0" algn="l">
              <a:lnSpc>
                <a:spcPct val="120000"/>
              </a:lnSpc>
              <a:spcBef>
                <a:spcPts val="0"/>
              </a:spcBef>
              <a:spcAft>
                <a:spcPts val="0"/>
              </a:spcAft>
              <a:buSzPts val="2600"/>
              <a:buChar char="●"/>
            </a:pPr>
            <a:r>
              <a:rPr lang="en-US" sz="2900"/>
              <a:t>They are afraid to appear “stupid”</a:t>
            </a:r>
            <a:endParaRPr sz="2900"/>
          </a:p>
          <a:p>
            <a:pPr indent="-394970" lvl="0" marL="344170" rtl="0" algn="l">
              <a:lnSpc>
                <a:spcPct val="120000"/>
              </a:lnSpc>
              <a:spcBef>
                <a:spcPts val="0"/>
              </a:spcBef>
              <a:spcAft>
                <a:spcPts val="0"/>
              </a:spcAft>
              <a:buSzPts val="2600"/>
              <a:buChar char="●"/>
            </a:pPr>
            <a:r>
              <a:rPr lang="en-US" sz="2900"/>
              <a:t>They don’t know what to expect!</a:t>
            </a:r>
            <a:endParaRPr sz="29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9"/>
          <p:cNvSpPr txBox="1"/>
          <p:nvPr>
            <p:ph type="title"/>
          </p:nvPr>
        </p:nvSpPr>
        <p:spPr>
          <a:xfrm>
            <a:off x="415600" y="593367"/>
            <a:ext cx="11360700" cy="9432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US"/>
              <a:t>Discussion</a:t>
            </a:r>
            <a:endParaRPr/>
          </a:p>
        </p:txBody>
      </p:sp>
      <p:sp>
        <p:nvSpPr>
          <p:cNvPr id="107" name="Google Shape;107;p19"/>
          <p:cNvSpPr txBox="1"/>
          <p:nvPr>
            <p:ph idx="1" type="body"/>
          </p:nvPr>
        </p:nvSpPr>
        <p:spPr>
          <a:xfrm>
            <a:off x="415600" y="1688433"/>
            <a:ext cx="11360700" cy="4403700"/>
          </a:xfrm>
          <a:prstGeom prst="rect">
            <a:avLst/>
          </a:prstGeom>
        </p:spPr>
        <p:txBody>
          <a:bodyPr anchorCtr="0" anchor="t" bIns="121900" lIns="121900" spcFirstLastPara="1" rIns="121900" wrap="square" tIns="121900">
            <a:noAutofit/>
          </a:bodyPr>
          <a:lstStyle/>
          <a:p>
            <a:pPr indent="0" lvl="0" marL="0" rtl="0" algn="l">
              <a:spcBef>
                <a:spcPts val="0"/>
              </a:spcBef>
              <a:spcAft>
                <a:spcPts val="2100"/>
              </a:spcAft>
              <a:buNone/>
            </a:pPr>
            <a:r>
              <a:rPr lang="en-US" sz="3900"/>
              <a:t>Think of a type of group you might eventually design and lead. What kind of orientation would you want to provide for members during the initial stage? What kinds of guidelines might you offer to help members gain the most from their group?</a:t>
            </a:r>
            <a:endParaRPr sz="39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0"/>
          <p:cNvSpPr txBox="1"/>
          <p:nvPr>
            <p:ph type="title"/>
          </p:nvPr>
        </p:nvSpPr>
        <p:spPr>
          <a:xfrm>
            <a:off x="415600" y="593367"/>
            <a:ext cx="11360700" cy="943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400"/>
              <a:buFont typeface="Arial"/>
              <a:buNone/>
            </a:pPr>
            <a:r>
              <a:rPr lang="en-US"/>
              <a:t>Attitudes and Behaviors that Generate Trust </a:t>
            </a:r>
            <a:endParaRPr/>
          </a:p>
        </p:txBody>
      </p:sp>
      <p:sp>
        <p:nvSpPr>
          <p:cNvPr id="113" name="Google Shape;113;p20"/>
          <p:cNvSpPr txBox="1"/>
          <p:nvPr>
            <p:ph idx="1" type="body"/>
          </p:nvPr>
        </p:nvSpPr>
        <p:spPr>
          <a:xfrm>
            <a:off x="415600" y="1688433"/>
            <a:ext cx="11360700" cy="4403700"/>
          </a:xfrm>
          <a:prstGeom prst="rect">
            <a:avLst/>
          </a:prstGeom>
          <a:noFill/>
          <a:ln>
            <a:noFill/>
          </a:ln>
        </p:spPr>
        <p:txBody>
          <a:bodyPr anchorCtr="0" anchor="ctr" bIns="45700" lIns="91425" spcFirstLastPara="1" rIns="91425" wrap="square" tIns="45700">
            <a:noAutofit/>
          </a:bodyPr>
          <a:lstStyle/>
          <a:p>
            <a:pPr indent="-355600" lvl="0" marL="457200" rtl="0" algn="l">
              <a:lnSpc>
                <a:spcPct val="120000"/>
              </a:lnSpc>
              <a:spcBef>
                <a:spcPts val="0"/>
              </a:spcBef>
              <a:spcAft>
                <a:spcPts val="0"/>
              </a:spcAft>
              <a:buSzPts val="2000"/>
              <a:buChar char="●"/>
            </a:pPr>
            <a:r>
              <a:rPr lang="en-US" sz="3700"/>
              <a:t>Careful attending and genuine listening</a:t>
            </a:r>
            <a:endParaRPr sz="3700"/>
          </a:p>
          <a:p>
            <a:pPr indent="-355600" lvl="0" marL="457200" rtl="0" algn="l">
              <a:lnSpc>
                <a:spcPct val="120000"/>
              </a:lnSpc>
              <a:spcBef>
                <a:spcPts val="0"/>
              </a:spcBef>
              <a:spcAft>
                <a:spcPts val="0"/>
              </a:spcAft>
              <a:buSzPts val="2000"/>
              <a:buChar char="●"/>
            </a:pPr>
            <a:r>
              <a:rPr lang="en-US" sz="3700"/>
              <a:t>Understanding nonverbal and verbal behavior</a:t>
            </a:r>
            <a:endParaRPr sz="3700"/>
          </a:p>
          <a:p>
            <a:pPr indent="-355600" lvl="0" marL="457200" rtl="0" algn="l">
              <a:lnSpc>
                <a:spcPct val="120000"/>
              </a:lnSpc>
              <a:spcBef>
                <a:spcPts val="0"/>
              </a:spcBef>
              <a:spcAft>
                <a:spcPts val="0"/>
              </a:spcAft>
              <a:buSzPts val="2000"/>
              <a:buChar char="●"/>
            </a:pPr>
            <a:r>
              <a:rPr lang="en-US" sz="3700"/>
              <a:t>Empathy</a:t>
            </a:r>
            <a:endParaRPr sz="3700"/>
          </a:p>
          <a:p>
            <a:pPr indent="-355600" lvl="0" marL="457200" rtl="0" algn="l">
              <a:lnSpc>
                <a:spcPct val="120000"/>
              </a:lnSpc>
              <a:spcBef>
                <a:spcPts val="0"/>
              </a:spcBef>
              <a:spcAft>
                <a:spcPts val="0"/>
              </a:spcAft>
              <a:buSzPts val="2000"/>
              <a:buChar char="●"/>
            </a:pPr>
            <a:r>
              <a:rPr lang="en-US" sz="3700"/>
              <a:t>Genuineness and self-disclosure</a:t>
            </a:r>
            <a:endParaRPr sz="3700"/>
          </a:p>
          <a:p>
            <a:pPr indent="-355600" lvl="0" marL="457200" rtl="0" algn="l">
              <a:lnSpc>
                <a:spcPct val="120000"/>
              </a:lnSpc>
              <a:spcBef>
                <a:spcPts val="0"/>
              </a:spcBef>
              <a:spcAft>
                <a:spcPts val="0"/>
              </a:spcAft>
              <a:buSzPts val="2000"/>
              <a:buChar char="●"/>
            </a:pPr>
            <a:r>
              <a:rPr lang="en-US" sz="3700"/>
              <a:t>Respect</a:t>
            </a:r>
            <a:endParaRPr sz="3700"/>
          </a:p>
          <a:p>
            <a:pPr indent="-355600" lvl="0" marL="457200" rtl="0" algn="l">
              <a:lnSpc>
                <a:spcPct val="120000"/>
              </a:lnSpc>
              <a:spcBef>
                <a:spcPts val="0"/>
              </a:spcBef>
              <a:spcAft>
                <a:spcPts val="0"/>
              </a:spcAft>
              <a:buSzPts val="2000"/>
              <a:buChar char="●"/>
            </a:pPr>
            <a:r>
              <a:rPr lang="en-US" sz="3700"/>
              <a:t>Caring confrontation</a:t>
            </a:r>
            <a:endParaRPr sz="37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1"/>
          <p:cNvSpPr txBox="1"/>
          <p:nvPr>
            <p:ph type="title"/>
          </p:nvPr>
        </p:nvSpPr>
        <p:spPr>
          <a:xfrm>
            <a:off x="415600" y="593367"/>
            <a:ext cx="11360700" cy="943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400"/>
              <a:buFont typeface="Arial"/>
              <a:buNone/>
            </a:pPr>
            <a:r>
              <a:rPr lang="en-US"/>
              <a:t>Therapeutic</a:t>
            </a:r>
            <a:r>
              <a:rPr lang="en-US"/>
              <a:t> Relationship and Alliance </a:t>
            </a:r>
            <a:endParaRPr/>
          </a:p>
        </p:txBody>
      </p:sp>
      <p:sp>
        <p:nvSpPr>
          <p:cNvPr id="119" name="Google Shape;119;p21"/>
          <p:cNvSpPr txBox="1"/>
          <p:nvPr>
            <p:ph idx="1" type="body"/>
          </p:nvPr>
        </p:nvSpPr>
        <p:spPr>
          <a:xfrm>
            <a:off x="415600" y="1688433"/>
            <a:ext cx="11360700" cy="4403700"/>
          </a:xfrm>
          <a:prstGeom prst="rect">
            <a:avLst/>
          </a:prstGeom>
          <a:noFill/>
          <a:ln>
            <a:noFill/>
          </a:ln>
        </p:spPr>
        <p:txBody>
          <a:bodyPr anchorCtr="0" anchor="t" bIns="45700" lIns="91425" spcFirstLastPara="1" rIns="91425" wrap="square" tIns="45700">
            <a:noAutofit/>
          </a:bodyPr>
          <a:lstStyle/>
          <a:p>
            <a:pPr indent="-355600" lvl="0" marL="457200" rtl="0" algn="l">
              <a:lnSpc>
                <a:spcPct val="120000"/>
              </a:lnSpc>
              <a:spcBef>
                <a:spcPts val="0"/>
              </a:spcBef>
              <a:spcAft>
                <a:spcPts val="0"/>
              </a:spcAft>
              <a:buSzPts val="2000"/>
              <a:buChar char="●"/>
            </a:pPr>
            <a:r>
              <a:rPr lang="en-US" sz="2600"/>
              <a:t>Therapeutic</a:t>
            </a:r>
            <a:r>
              <a:rPr lang="en-US" sz="2600"/>
              <a:t> Relationships  in a group – Group climate, cohesion, and alliances. These all contribute to positive changes within a client.</a:t>
            </a:r>
            <a:endParaRPr sz="2600"/>
          </a:p>
          <a:p>
            <a:pPr indent="-355600" lvl="0" marL="457200" rtl="0" algn="l">
              <a:lnSpc>
                <a:spcPct val="120000"/>
              </a:lnSpc>
              <a:spcBef>
                <a:spcPts val="0"/>
              </a:spcBef>
              <a:spcAft>
                <a:spcPts val="0"/>
              </a:spcAft>
              <a:buSzPts val="2000"/>
              <a:buChar char="●"/>
            </a:pPr>
            <a:r>
              <a:rPr lang="en-US" sz="2600"/>
              <a:t>Ways to help build the </a:t>
            </a:r>
            <a:r>
              <a:rPr lang="en-US" sz="2600"/>
              <a:t>therapeutic</a:t>
            </a:r>
            <a:r>
              <a:rPr lang="en-US" sz="2600"/>
              <a:t> alliance in a group – strive for positive involvement, teach active participation by providing levels of structure in the beginning, protect group members, set clear norms.</a:t>
            </a:r>
            <a:endParaRPr sz="2600"/>
          </a:p>
          <a:p>
            <a:pPr indent="-355600" lvl="0" marL="457200" rtl="0" algn="l">
              <a:lnSpc>
                <a:spcPct val="120000"/>
              </a:lnSpc>
              <a:spcBef>
                <a:spcPts val="0"/>
              </a:spcBef>
              <a:spcAft>
                <a:spcPts val="0"/>
              </a:spcAft>
              <a:buSzPts val="2000"/>
              <a:buChar char="●"/>
            </a:pPr>
            <a:r>
              <a:rPr lang="en-US" sz="2600"/>
              <a:t>Always help members to express emotions. Help with language and the expression of emotion. Listen for things such as "I can totally relate," "I understand how you feel." Listen for words such as "should" and "why."</a:t>
            </a:r>
            <a:endParaRPr sz="26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2"/>
          <p:cNvSpPr txBox="1"/>
          <p:nvPr>
            <p:ph type="title"/>
          </p:nvPr>
        </p:nvSpPr>
        <p:spPr>
          <a:xfrm>
            <a:off x="415600" y="593367"/>
            <a:ext cx="11360700" cy="943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3400"/>
              <a:buFont typeface="Arial"/>
              <a:buNone/>
            </a:pPr>
            <a:r>
              <a:rPr lang="en-US"/>
              <a:t>Establishing Goals</a:t>
            </a:r>
            <a:endParaRPr/>
          </a:p>
        </p:txBody>
      </p:sp>
      <p:sp>
        <p:nvSpPr>
          <p:cNvPr id="125" name="Google Shape;125;p22"/>
          <p:cNvSpPr txBox="1"/>
          <p:nvPr>
            <p:ph idx="1" type="body"/>
          </p:nvPr>
        </p:nvSpPr>
        <p:spPr>
          <a:xfrm>
            <a:off x="415600" y="1688433"/>
            <a:ext cx="11360700" cy="4403700"/>
          </a:xfrm>
          <a:prstGeom prst="rect">
            <a:avLst/>
          </a:prstGeom>
          <a:noFill/>
          <a:ln>
            <a:noFill/>
          </a:ln>
        </p:spPr>
        <p:txBody>
          <a:bodyPr anchorCtr="0" anchor="ctr" bIns="45700" lIns="91425" spcFirstLastPara="1" rIns="91425" wrap="square" tIns="45700">
            <a:noAutofit/>
          </a:bodyPr>
          <a:lstStyle/>
          <a:p>
            <a:pPr indent="-355600" lvl="0" marL="457200" rtl="0" algn="l">
              <a:lnSpc>
                <a:spcPct val="120000"/>
              </a:lnSpc>
              <a:spcBef>
                <a:spcPts val="1600"/>
              </a:spcBef>
              <a:spcAft>
                <a:spcPts val="0"/>
              </a:spcAft>
              <a:buSzPts val="2000"/>
              <a:buChar char="●"/>
            </a:pPr>
            <a:r>
              <a:rPr lang="en-US" sz="3400"/>
              <a:t>Main task is helping members formulate clear and specific goals that are measurable (SMART)</a:t>
            </a:r>
            <a:endParaRPr sz="3400"/>
          </a:p>
          <a:p>
            <a:pPr indent="-355600" lvl="0" marL="457200" rtl="0" algn="l">
              <a:lnSpc>
                <a:spcPct val="120000"/>
              </a:lnSpc>
              <a:spcBef>
                <a:spcPts val="0"/>
              </a:spcBef>
              <a:spcAft>
                <a:spcPts val="0"/>
              </a:spcAft>
              <a:buSzPts val="2000"/>
              <a:buChar char="●"/>
            </a:pPr>
            <a:r>
              <a:rPr lang="en-US" sz="3400"/>
              <a:t>Absence of goals might lead to aimless group sessions</a:t>
            </a:r>
            <a:endParaRPr sz="3400"/>
          </a:p>
          <a:p>
            <a:pPr indent="-355600" lvl="0" marL="457200" rtl="0" algn="l">
              <a:lnSpc>
                <a:spcPct val="120000"/>
              </a:lnSpc>
              <a:spcBef>
                <a:spcPts val="0"/>
              </a:spcBef>
              <a:spcAft>
                <a:spcPts val="0"/>
              </a:spcAft>
              <a:buSzPts val="2000"/>
              <a:buChar char="●"/>
            </a:pPr>
            <a:r>
              <a:rPr lang="en-US" sz="3400"/>
              <a:t>Identifying goals is a collaborative process</a:t>
            </a:r>
            <a:endParaRPr sz="3400"/>
          </a:p>
          <a:p>
            <a:pPr indent="-355600" lvl="0" marL="457200" rtl="0" algn="l">
              <a:lnSpc>
                <a:spcPct val="120000"/>
              </a:lnSpc>
              <a:spcBef>
                <a:spcPts val="0"/>
              </a:spcBef>
              <a:spcAft>
                <a:spcPts val="0"/>
              </a:spcAft>
              <a:buSzPts val="2000"/>
              <a:buChar char="●"/>
            </a:pPr>
            <a:r>
              <a:rPr lang="en-US" sz="3400"/>
              <a:t>Leaders can assist in goal setting with contracts and homework</a:t>
            </a:r>
            <a:endParaRPr sz="3400"/>
          </a:p>
        </p:txBody>
      </p:sp>
    </p:spTree>
  </p:cSld>
  <p:clrMapOvr>
    <a:masterClrMapping/>
  </p:clrMapOvr>
</p:sld>
</file>

<file path=ppt/theme/theme1.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009668"/>
      </a:accent2>
      <a:accent3>
        <a:srgbClr val="4DB6AC"/>
      </a:accent3>
      <a:accent4>
        <a:srgbClr val="FF9800"/>
      </a:accent4>
      <a:accent5>
        <a:srgbClr val="CE93D8"/>
      </a:accent5>
      <a:accent6>
        <a:srgbClr val="EEFF41"/>
      </a:accent6>
      <a:hlink>
        <a:srgbClr val="CE93D8"/>
      </a:hlink>
      <a:folHlink>
        <a:srgbClr val="CE93D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