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application/vnd.openxmlformats-package.relationships+xml" Extension="rels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22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5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9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28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23.xml"/>
  <Override ContentType="application/vnd.openxmlformats-officedocument.presentationml.slide+xml" PartName="/ppt/slides/slide2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60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7" r:id="rId26"/>
    <p:sldId id="278" r:id="rId27"/>
    <p:sldId id="279" r:id="rId28"/>
    <p:sldId id="280" r:id="rId29"/>
    <p:sldId id="281" r:id="rId30"/>
    <p:sldId id="282" r:id="rId31"/>
    <p:sldId id="283" r:id="rId32"/>
    <p:sldId id="284" r:id="rId33"/>
  </p:sldIdLst>
  <p:sldSz cy="6858000" cx="12192000"/>
  <p:notesSz cx="6858000" cy="9144000"/>
  <p:embeddedFontLst>
    <p:embeddedFont>
      <p:font typeface="Old Standard TT"/>
      <p:regular r:id="rId34"/>
      <p:bold r:id="rId35"/>
      <p:italic r:id="rId36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6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29" Type="http://schemas.openxmlformats.org/officeDocument/2006/relationships/slide" Target="slides/slide25.xml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11" Type="http://schemas.openxmlformats.org/officeDocument/2006/relationships/slide" Target="slides/slide7.xml"/><Relationship Id="rId33" Type="http://schemas.openxmlformats.org/officeDocument/2006/relationships/slide" Target="slides/slide29.xml"/><Relationship Id="rId10" Type="http://schemas.openxmlformats.org/officeDocument/2006/relationships/slide" Target="slides/slide6.xml"/><Relationship Id="rId32" Type="http://schemas.openxmlformats.org/officeDocument/2006/relationships/slide" Target="slides/slide28.xml"/><Relationship Id="rId13" Type="http://schemas.openxmlformats.org/officeDocument/2006/relationships/slide" Target="slides/slide9.xml"/><Relationship Id="rId35" Type="http://schemas.openxmlformats.org/officeDocument/2006/relationships/font" Target="fonts/OldStandardTT-bold.fntdata"/><Relationship Id="rId12" Type="http://schemas.openxmlformats.org/officeDocument/2006/relationships/slide" Target="slides/slide8.xml"/><Relationship Id="rId34" Type="http://schemas.openxmlformats.org/officeDocument/2006/relationships/font" Target="fonts/OldStandardTT-regular.fntdata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36" Type="http://schemas.openxmlformats.org/officeDocument/2006/relationships/font" Target="fonts/OldStandardTT-italic.fntdata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9" Type="http://schemas.openxmlformats.org/officeDocument/2006/relationships/slide" Target="slides/slide15.xml"/><Relationship Id="rId18" Type="http://schemas.openxmlformats.org/officeDocument/2006/relationships/slide" Target="slides/slide1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4" name="Google Shape;64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7" name="Google Shape;117;p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3" name="Google Shape;123;p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7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g9e971b15f9_0_63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9" name="Google Shape;129;g9e971b15f9_0_6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g9e971b15f9_0_68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5" name="Google Shape;135;g9e971b15f9_0_6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g9e971b15f9_0_156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1" name="Google Shape;141;g9e971b15f9_0_15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4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g9e971b15f9_0_73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6" name="Google Shape;146;g9e971b15f9_0_7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g9e971b15f9_0_78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2" name="Google Shape;152;g9e971b15f9_0_7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6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g9e971b15f9_0_83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8" name="Google Shape;158;g9e971b15f9_0_8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2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g9e971b15f9_0_88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4" name="Google Shape;164;g9e971b15f9_0_8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8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g9e971b15f9_0_93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0" name="Google Shape;170;g9e971b15f9_0_9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g9e971b15f9_0_57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" name="Google Shape;70;g9e971b15f9_0_5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4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g9e971b15f9_0_98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6" name="Google Shape;176;g9e971b15f9_0_9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0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g9e971b15f9_0_103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2" name="Google Shape;182;g9e971b15f9_0_10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6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g9e971b15f9_0_108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8" name="Google Shape;188;g9e971b15f9_0_10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2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g9e971b15f9_0_113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4" name="Google Shape;194;g9e971b15f9_0_1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8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g9e971b15f9_0_118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0" name="Google Shape;200;g9e971b15f9_0_1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4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Google Shape;205;g9e971b15f9_0_123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6" name="Google Shape;206;g9e971b15f9_0_12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0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Google Shape;211;g9e971b15f9_0_128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2" name="Google Shape;212;g9e971b15f9_0_12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6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g9e971b15f9_0_133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8" name="Google Shape;218;g9e971b15f9_0_13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2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g9e971b15f9_0_144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4" name="Google Shape;224;g9e971b15f9_0_14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7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Google Shape;228;g9e971b15f9_0_138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9" name="Google Shape;229;g9e971b15f9_0_13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g9e971b15f9_0_148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7" name="Google Shape;77;g9e971b15f9_0_14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2" name="Google Shape;82;p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8" name="Google Shape;88;p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4" name="Google Shape;94;p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0" name="Google Shape;100;p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6" name="Google Shape;106;p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g9e971b15f9_0_152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2" name="Google Shape;112;g9e971b15f9_0_15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bg>
      <p:bgPr>
        <a:solidFill>
          <a:schemeClr val="dk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>
            <a:off x="0" y="133"/>
            <a:ext cx="12192000" cy="22824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121900" lIns="121900" spcFirstLastPara="1" rIns="121900" wrap="square" tIns="1219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11" name="Google Shape;11;p2"/>
          <p:cNvCxnSpPr/>
          <p:nvPr/>
        </p:nvCxnSpPr>
        <p:spPr>
          <a:xfrm>
            <a:off x="855912" y="4796667"/>
            <a:ext cx="520500" cy="0"/>
          </a:xfrm>
          <a:prstGeom prst="straightConnector1">
            <a:avLst/>
          </a:prstGeom>
          <a:noFill/>
          <a:ln cap="flat" cmpd="sng" w="2857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2" name="Google Shape;12;p2"/>
          <p:cNvSpPr txBox="1"/>
          <p:nvPr>
            <p:ph type="ctrTitle"/>
          </p:nvPr>
        </p:nvSpPr>
        <p:spPr>
          <a:xfrm>
            <a:off x="683600" y="2524400"/>
            <a:ext cx="10824900" cy="2030400"/>
          </a:xfrm>
          <a:prstGeom prst="rect">
            <a:avLst/>
          </a:prstGeom>
        </p:spPr>
        <p:txBody>
          <a:bodyPr anchorCtr="0" anchor="b" bIns="121900" lIns="121900" spcFirstLastPara="1" rIns="121900" wrap="square" tIns="12190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600"/>
              <a:buNone/>
              <a:defRPr sz="5600">
                <a:solidFill>
                  <a:schemeClr val="accen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600"/>
              <a:buNone/>
              <a:defRPr sz="5600">
                <a:solidFill>
                  <a:schemeClr val="accen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600"/>
              <a:buNone/>
              <a:defRPr sz="5600">
                <a:solidFill>
                  <a:schemeClr val="accen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600"/>
              <a:buNone/>
              <a:defRPr sz="5600">
                <a:solidFill>
                  <a:schemeClr val="accen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600"/>
              <a:buNone/>
              <a:defRPr sz="5600">
                <a:solidFill>
                  <a:schemeClr val="accen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600"/>
              <a:buNone/>
              <a:defRPr sz="5600">
                <a:solidFill>
                  <a:schemeClr val="accen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600"/>
              <a:buNone/>
              <a:defRPr sz="5600">
                <a:solidFill>
                  <a:schemeClr val="accen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600"/>
              <a:buNone/>
              <a:defRPr sz="5600">
                <a:solidFill>
                  <a:schemeClr val="accen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600"/>
              <a:buNone/>
              <a:defRPr sz="56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13" name="Google Shape;13;p2"/>
          <p:cNvSpPr txBox="1"/>
          <p:nvPr>
            <p:ph idx="1" type="subTitle"/>
          </p:nvPr>
        </p:nvSpPr>
        <p:spPr>
          <a:xfrm>
            <a:off x="683600" y="5120852"/>
            <a:ext cx="10824900" cy="1050000"/>
          </a:xfrm>
          <a:prstGeom prst="rect">
            <a:avLst/>
          </a:prstGeom>
        </p:spPr>
        <p:txBody>
          <a:bodyPr anchorCtr="0" anchor="t" bIns="121900" lIns="121900" spcFirstLastPara="1" rIns="121900" wrap="square" tIns="12190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200"/>
              <a:buNone/>
              <a:defRPr sz="3200">
                <a:solidFill>
                  <a:schemeClr val="accent2"/>
                </a:solidFill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200"/>
              <a:buNone/>
              <a:defRPr sz="3200">
                <a:solidFill>
                  <a:schemeClr val="accent2"/>
                </a:solidFill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200"/>
              <a:buNone/>
              <a:defRPr sz="3200">
                <a:solidFill>
                  <a:schemeClr val="accent2"/>
                </a:solidFill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200"/>
              <a:buNone/>
              <a:defRPr sz="3200">
                <a:solidFill>
                  <a:schemeClr val="accent2"/>
                </a:solidFill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200"/>
              <a:buNone/>
              <a:defRPr sz="3200">
                <a:solidFill>
                  <a:schemeClr val="accent2"/>
                </a:solidFill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200"/>
              <a:buNone/>
              <a:defRPr sz="3200">
                <a:solidFill>
                  <a:schemeClr val="accent2"/>
                </a:solidFill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200"/>
              <a:buNone/>
              <a:defRPr sz="3200">
                <a:solidFill>
                  <a:schemeClr val="accent2"/>
                </a:solidFill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200"/>
              <a:buNone/>
              <a:defRPr sz="3200">
                <a:solidFill>
                  <a:schemeClr val="accent2"/>
                </a:solidFill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200"/>
              <a:buNone/>
              <a:defRPr sz="3200"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14" name="Google Shape;14;p2"/>
          <p:cNvSpPr txBox="1"/>
          <p:nvPr>
            <p:ph idx="12" type="sldNum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</p:spPr>
        <p:txBody>
          <a:bodyPr anchorCtr="0" anchor="ctr" bIns="121900" lIns="121900" spcFirstLastPara="1" rIns="121900" wrap="square" tIns="121900">
            <a:noAutofit/>
          </a:bodyPr>
          <a:lstStyle>
            <a:lvl1pPr lvl="0">
              <a:buNone/>
              <a:defRPr>
                <a:solidFill>
                  <a:schemeClr val="accent1"/>
                </a:solidFill>
              </a:defRPr>
            </a:lvl1pPr>
            <a:lvl2pPr lvl="1">
              <a:buNone/>
              <a:defRPr>
                <a:solidFill>
                  <a:schemeClr val="accent1"/>
                </a:solidFill>
              </a:defRPr>
            </a:lvl2pPr>
            <a:lvl3pPr lvl="2">
              <a:buNone/>
              <a:defRPr>
                <a:solidFill>
                  <a:schemeClr val="accent1"/>
                </a:solidFill>
              </a:defRPr>
            </a:lvl3pPr>
            <a:lvl4pPr lvl="3">
              <a:buNone/>
              <a:defRPr>
                <a:solidFill>
                  <a:schemeClr val="accent1"/>
                </a:solidFill>
              </a:defRPr>
            </a:lvl4pPr>
            <a:lvl5pPr lvl="4">
              <a:buNone/>
              <a:defRPr>
                <a:solidFill>
                  <a:schemeClr val="accent1"/>
                </a:solidFill>
              </a:defRPr>
            </a:lvl5pPr>
            <a:lvl6pPr lvl="5">
              <a:buNone/>
              <a:defRPr>
                <a:solidFill>
                  <a:schemeClr val="accent1"/>
                </a:solidFill>
              </a:defRPr>
            </a:lvl6pPr>
            <a:lvl7pPr lvl="6">
              <a:buNone/>
              <a:defRPr>
                <a:solidFill>
                  <a:schemeClr val="accent1"/>
                </a:solidFill>
              </a:defRPr>
            </a:lvl7pPr>
            <a:lvl8pPr lvl="7">
              <a:buNone/>
              <a:defRPr>
                <a:solidFill>
                  <a:schemeClr val="accent1"/>
                </a:solidFill>
              </a:defRPr>
            </a:lvl8pPr>
            <a:lvl9pPr lvl="8">
              <a:buNone/>
              <a:defRPr>
                <a:solidFill>
                  <a:schemeClr val="accen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1"/>
          <p:cNvSpPr txBox="1"/>
          <p:nvPr>
            <p:ph hasCustomPrompt="1" type="title"/>
          </p:nvPr>
        </p:nvSpPr>
        <p:spPr>
          <a:xfrm>
            <a:off x="415600" y="1386200"/>
            <a:ext cx="11360700" cy="2808300"/>
          </a:xfrm>
          <a:prstGeom prst="rect">
            <a:avLst/>
          </a:prstGeom>
        </p:spPr>
        <p:txBody>
          <a:bodyPr anchorCtr="0" anchor="b" bIns="121900" lIns="121900" spcFirstLastPara="1" rIns="121900" wrap="square" tIns="1219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8700"/>
              <a:buNone/>
              <a:defRPr b="1" sz="18700"/>
            </a:lvl1pPr>
            <a:lvl2pPr lvl="1" algn="ctr">
              <a:spcBef>
                <a:spcPts val="0"/>
              </a:spcBef>
              <a:spcAft>
                <a:spcPts val="0"/>
              </a:spcAft>
              <a:buSzPts val="18700"/>
              <a:buNone/>
              <a:defRPr b="1" sz="18700"/>
            </a:lvl2pPr>
            <a:lvl3pPr lvl="2" algn="ctr">
              <a:spcBef>
                <a:spcPts val="0"/>
              </a:spcBef>
              <a:spcAft>
                <a:spcPts val="0"/>
              </a:spcAft>
              <a:buSzPts val="18700"/>
              <a:buNone/>
              <a:defRPr b="1" sz="18700"/>
            </a:lvl3pPr>
            <a:lvl4pPr lvl="3" algn="ctr">
              <a:spcBef>
                <a:spcPts val="0"/>
              </a:spcBef>
              <a:spcAft>
                <a:spcPts val="0"/>
              </a:spcAft>
              <a:buSzPts val="18700"/>
              <a:buNone/>
              <a:defRPr b="1" sz="18700"/>
            </a:lvl4pPr>
            <a:lvl5pPr lvl="4" algn="ctr">
              <a:spcBef>
                <a:spcPts val="0"/>
              </a:spcBef>
              <a:spcAft>
                <a:spcPts val="0"/>
              </a:spcAft>
              <a:buSzPts val="18700"/>
              <a:buNone/>
              <a:defRPr b="1" sz="18700"/>
            </a:lvl5pPr>
            <a:lvl6pPr lvl="5" algn="ctr">
              <a:spcBef>
                <a:spcPts val="0"/>
              </a:spcBef>
              <a:spcAft>
                <a:spcPts val="0"/>
              </a:spcAft>
              <a:buSzPts val="18700"/>
              <a:buNone/>
              <a:defRPr b="1" sz="18700"/>
            </a:lvl6pPr>
            <a:lvl7pPr lvl="6" algn="ctr">
              <a:spcBef>
                <a:spcPts val="0"/>
              </a:spcBef>
              <a:spcAft>
                <a:spcPts val="0"/>
              </a:spcAft>
              <a:buSzPts val="18700"/>
              <a:buNone/>
              <a:defRPr b="1" sz="18700"/>
            </a:lvl7pPr>
            <a:lvl8pPr lvl="7" algn="ctr">
              <a:spcBef>
                <a:spcPts val="0"/>
              </a:spcBef>
              <a:spcAft>
                <a:spcPts val="0"/>
              </a:spcAft>
              <a:buSzPts val="18700"/>
              <a:buNone/>
              <a:defRPr b="1" sz="18700"/>
            </a:lvl8pPr>
            <a:lvl9pPr lvl="8" algn="ctr">
              <a:spcBef>
                <a:spcPts val="0"/>
              </a:spcBef>
              <a:spcAft>
                <a:spcPts val="0"/>
              </a:spcAft>
              <a:buSzPts val="18700"/>
              <a:buNone/>
              <a:defRPr b="1" sz="18700"/>
            </a:lvl9pPr>
          </a:lstStyle>
          <a:p>
            <a:r>
              <a:t>xx%</a:t>
            </a:r>
          </a:p>
        </p:txBody>
      </p:sp>
      <p:sp>
        <p:nvSpPr>
          <p:cNvPr id="51" name="Google Shape;51;p11"/>
          <p:cNvSpPr txBox="1"/>
          <p:nvPr>
            <p:ph idx="1" type="body"/>
          </p:nvPr>
        </p:nvSpPr>
        <p:spPr>
          <a:xfrm>
            <a:off x="415600" y="4304567"/>
            <a:ext cx="11360700" cy="1734300"/>
          </a:xfrm>
          <a:prstGeom prst="rect">
            <a:avLst/>
          </a:prstGeom>
        </p:spPr>
        <p:txBody>
          <a:bodyPr anchorCtr="0" anchor="t" bIns="121900" lIns="121900" spcFirstLastPara="1" rIns="121900" wrap="square" tIns="121900">
            <a:noAutofit/>
          </a:bodyPr>
          <a:lstStyle>
            <a:lvl1pPr indent="-381000" lvl="0" marL="457200" algn="ctr">
              <a:spcBef>
                <a:spcPts val="0"/>
              </a:spcBef>
              <a:spcAft>
                <a:spcPts val="0"/>
              </a:spcAft>
              <a:buSzPts val="2400"/>
              <a:buChar char="●"/>
              <a:defRPr/>
            </a:lvl1pPr>
            <a:lvl2pPr indent="-349250" lvl="1" marL="914400" algn="ctr"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2pPr>
            <a:lvl3pPr indent="-349250" lvl="2" marL="1371600" algn="ctr">
              <a:spcBef>
                <a:spcPts val="2100"/>
              </a:spcBef>
              <a:spcAft>
                <a:spcPts val="0"/>
              </a:spcAft>
              <a:buSzPts val="1900"/>
              <a:buChar char="■"/>
              <a:defRPr/>
            </a:lvl3pPr>
            <a:lvl4pPr indent="-349250" lvl="3" marL="1828800" algn="ctr">
              <a:spcBef>
                <a:spcPts val="2100"/>
              </a:spcBef>
              <a:spcAft>
                <a:spcPts val="0"/>
              </a:spcAft>
              <a:buSzPts val="1900"/>
              <a:buChar char="●"/>
              <a:defRPr/>
            </a:lvl4pPr>
            <a:lvl5pPr indent="-349250" lvl="4" marL="2286000" algn="ctr"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5pPr>
            <a:lvl6pPr indent="-349250" lvl="5" marL="2743200" algn="ctr">
              <a:spcBef>
                <a:spcPts val="2100"/>
              </a:spcBef>
              <a:spcAft>
                <a:spcPts val="0"/>
              </a:spcAft>
              <a:buSzPts val="1900"/>
              <a:buChar char="■"/>
              <a:defRPr/>
            </a:lvl6pPr>
            <a:lvl7pPr indent="-349250" lvl="6" marL="3200400" algn="ctr">
              <a:spcBef>
                <a:spcPts val="2100"/>
              </a:spcBef>
              <a:spcAft>
                <a:spcPts val="0"/>
              </a:spcAft>
              <a:buSzPts val="1900"/>
              <a:buChar char="●"/>
              <a:defRPr/>
            </a:lvl7pPr>
            <a:lvl8pPr indent="-349250" lvl="7" marL="3657600" algn="ctr"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8pPr>
            <a:lvl9pPr indent="-349250" lvl="8" marL="4114800" algn="ctr">
              <a:spcBef>
                <a:spcPts val="2100"/>
              </a:spcBef>
              <a:spcAft>
                <a:spcPts val="2100"/>
              </a:spcAft>
              <a:buSzPts val="1900"/>
              <a:buChar char="■"/>
              <a:defRPr/>
            </a:lvl9pPr>
          </a:lstStyle>
          <a:p/>
        </p:txBody>
      </p:sp>
      <p:sp>
        <p:nvSpPr>
          <p:cNvPr id="52" name="Google Shape;52;p11"/>
          <p:cNvSpPr txBox="1"/>
          <p:nvPr>
            <p:ph idx="12" type="sldNum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</p:spPr>
        <p:txBody>
          <a:bodyPr anchorCtr="0" anchor="ctr" bIns="121900" lIns="121900" spcFirstLastPara="1" rIns="121900" wrap="square" tIns="12190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2"/>
          <p:cNvSpPr txBox="1"/>
          <p:nvPr>
            <p:ph idx="12" type="sldNum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</p:spPr>
        <p:txBody>
          <a:bodyPr anchorCtr="0" anchor="ctr" bIns="121900" lIns="121900" spcFirstLastPara="1" rIns="121900" wrap="square" tIns="12190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13"/>
          <p:cNvSpPr txBox="1"/>
          <p:nvPr>
            <p:ph type="title"/>
          </p:nvPr>
        </p:nvSpPr>
        <p:spPr>
          <a:xfrm>
            <a:off x="1451579" y="804519"/>
            <a:ext cx="9603300" cy="1049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9pPr>
          </a:lstStyle>
          <a:p/>
        </p:txBody>
      </p:sp>
      <p:sp>
        <p:nvSpPr>
          <p:cNvPr id="57" name="Google Shape;57;p13"/>
          <p:cNvSpPr txBox="1"/>
          <p:nvPr>
            <p:ph idx="1" type="body"/>
          </p:nvPr>
        </p:nvSpPr>
        <p:spPr>
          <a:xfrm>
            <a:off x="1451579" y="2015732"/>
            <a:ext cx="9603300" cy="345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SzPts val="1800"/>
              <a:buChar char="●"/>
              <a:defRPr/>
            </a:lvl1pPr>
            <a:lvl2pPr indent="-342900" lvl="1" marL="914400" rtl="0" algn="l">
              <a:lnSpc>
                <a:spcPct val="120000"/>
              </a:lnSpc>
              <a:spcBef>
                <a:spcPts val="2100"/>
              </a:spcBef>
              <a:spcAft>
                <a:spcPts val="0"/>
              </a:spcAft>
              <a:buSzPts val="1800"/>
              <a:buChar char="○"/>
              <a:defRPr/>
            </a:lvl2pPr>
            <a:lvl3pPr indent="-342900" lvl="2" marL="1371600" rtl="0" algn="l">
              <a:lnSpc>
                <a:spcPct val="120000"/>
              </a:lnSpc>
              <a:spcBef>
                <a:spcPts val="2100"/>
              </a:spcBef>
              <a:spcAft>
                <a:spcPts val="0"/>
              </a:spcAft>
              <a:buSzPts val="1800"/>
              <a:buChar char="■"/>
              <a:defRPr/>
            </a:lvl3pPr>
            <a:lvl4pPr indent="-342900" lvl="3" marL="1828800" rtl="0" algn="l">
              <a:lnSpc>
                <a:spcPct val="120000"/>
              </a:lnSpc>
              <a:spcBef>
                <a:spcPts val="2100"/>
              </a:spcBef>
              <a:spcAft>
                <a:spcPts val="0"/>
              </a:spcAft>
              <a:buSzPts val="1800"/>
              <a:buChar char="●"/>
              <a:defRPr/>
            </a:lvl4pPr>
            <a:lvl5pPr indent="-342900" lvl="4" marL="2286000" rtl="0" algn="l">
              <a:lnSpc>
                <a:spcPct val="120000"/>
              </a:lnSpc>
              <a:spcBef>
                <a:spcPts val="2100"/>
              </a:spcBef>
              <a:spcAft>
                <a:spcPts val="0"/>
              </a:spcAft>
              <a:buSzPts val="1800"/>
              <a:buChar char="○"/>
              <a:defRPr/>
            </a:lvl5pPr>
            <a:lvl6pPr indent="-342900" lvl="5" marL="2743200" rtl="0" algn="l">
              <a:lnSpc>
                <a:spcPct val="120000"/>
              </a:lnSpc>
              <a:spcBef>
                <a:spcPts val="2100"/>
              </a:spcBef>
              <a:spcAft>
                <a:spcPts val="0"/>
              </a:spcAft>
              <a:buSzPts val="1800"/>
              <a:buChar char="■"/>
              <a:defRPr/>
            </a:lvl6pPr>
            <a:lvl7pPr indent="-342900" lvl="6" marL="3200400" rtl="0" algn="l">
              <a:lnSpc>
                <a:spcPct val="120000"/>
              </a:lnSpc>
              <a:spcBef>
                <a:spcPts val="2100"/>
              </a:spcBef>
              <a:spcAft>
                <a:spcPts val="0"/>
              </a:spcAft>
              <a:buSzPts val="1800"/>
              <a:buChar char="●"/>
              <a:defRPr/>
            </a:lvl7pPr>
            <a:lvl8pPr indent="-342900" lvl="7" marL="3657600" rtl="0" algn="l">
              <a:lnSpc>
                <a:spcPct val="120000"/>
              </a:lnSpc>
              <a:spcBef>
                <a:spcPts val="2100"/>
              </a:spcBef>
              <a:spcAft>
                <a:spcPts val="0"/>
              </a:spcAft>
              <a:buSzPts val="1800"/>
              <a:buChar char="○"/>
              <a:defRPr/>
            </a:lvl8pPr>
            <a:lvl9pPr indent="-342900" lvl="8" marL="4114800" rtl="0" algn="l">
              <a:lnSpc>
                <a:spcPct val="120000"/>
              </a:lnSpc>
              <a:spcBef>
                <a:spcPts val="2100"/>
              </a:spcBef>
              <a:spcAft>
                <a:spcPts val="2100"/>
              </a:spcAft>
              <a:buSzPts val="1800"/>
              <a:buChar char="■"/>
              <a:defRPr/>
            </a:lvl9pPr>
          </a:lstStyle>
          <a:p/>
        </p:txBody>
      </p:sp>
      <p:sp>
        <p:nvSpPr>
          <p:cNvPr id="58" name="Google Shape;58;p13"/>
          <p:cNvSpPr txBox="1"/>
          <p:nvPr>
            <p:ph idx="10" type="dt"/>
          </p:nvPr>
        </p:nvSpPr>
        <p:spPr>
          <a:xfrm>
            <a:off x="7554138" y="330370"/>
            <a:ext cx="3500700" cy="309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p13"/>
          <p:cNvSpPr txBox="1"/>
          <p:nvPr>
            <p:ph idx="11" type="ftr"/>
          </p:nvPr>
        </p:nvSpPr>
        <p:spPr>
          <a:xfrm>
            <a:off x="1451579" y="329307"/>
            <a:ext cx="5938800" cy="309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13"/>
          <p:cNvSpPr txBox="1"/>
          <p:nvPr>
            <p:ph idx="12" type="sldNum"/>
          </p:nvPr>
        </p:nvSpPr>
        <p:spPr>
          <a:xfrm>
            <a:off x="480060" y="798973"/>
            <a:ext cx="810900" cy="503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rtl="0" algn="r">
              <a:spcBef>
                <a:spcPts val="0"/>
              </a:spcBef>
              <a:buNone/>
              <a:defRPr/>
            </a:lvl1pPr>
            <a:lvl2pPr indent="0" lvl="1" marL="0" rtl="0" algn="r">
              <a:spcBef>
                <a:spcPts val="0"/>
              </a:spcBef>
              <a:buNone/>
              <a:defRPr/>
            </a:lvl2pPr>
            <a:lvl3pPr indent="0" lvl="2" marL="0" rtl="0" algn="r">
              <a:spcBef>
                <a:spcPts val="0"/>
              </a:spcBef>
              <a:buNone/>
              <a:defRPr/>
            </a:lvl3pPr>
            <a:lvl4pPr indent="0" lvl="3" marL="0" rtl="0" algn="r">
              <a:spcBef>
                <a:spcPts val="0"/>
              </a:spcBef>
              <a:buNone/>
              <a:defRPr/>
            </a:lvl4pPr>
            <a:lvl5pPr indent="0" lvl="4" marL="0" rtl="0" algn="r">
              <a:spcBef>
                <a:spcPts val="0"/>
              </a:spcBef>
              <a:buNone/>
              <a:defRPr/>
            </a:lvl5pPr>
            <a:lvl6pPr indent="0" lvl="5" marL="0" rtl="0" algn="r">
              <a:spcBef>
                <a:spcPts val="0"/>
              </a:spcBef>
              <a:buNone/>
              <a:defRPr/>
            </a:lvl6pPr>
            <a:lvl7pPr indent="0" lvl="6" marL="0" rtl="0" algn="r">
              <a:spcBef>
                <a:spcPts val="0"/>
              </a:spcBef>
              <a:buNone/>
              <a:defRPr/>
            </a:lvl7pPr>
            <a:lvl8pPr indent="0" lvl="7" marL="0" rtl="0" algn="r">
              <a:spcBef>
                <a:spcPts val="0"/>
              </a:spcBef>
              <a:buNone/>
              <a:defRPr/>
            </a:lvl8pPr>
            <a:lvl9pPr indent="0" lvl="8" marL="0" rt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cxnSp>
        <p:nvCxnSpPr>
          <p:cNvPr id="61" name="Google Shape;61;p13"/>
          <p:cNvCxnSpPr/>
          <p:nvPr/>
        </p:nvCxnSpPr>
        <p:spPr>
          <a:xfrm>
            <a:off x="1453896" y="1847088"/>
            <a:ext cx="9607500" cy="0"/>
          </a:xfrm>
          <a:prstGeom prst="straightConnector1">
            <a:avLst/>
          </a:prstGeom>
          <a:noFill/>
          <a:ln cap="flat" cmpd="sng" w="317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</p:cxn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bg>
      <p:bgPr>
        <a:solidFill>
          <a:schemeClr val="dk1"/>
        </a:solidFill>
      </p:bgPr>
    </p:bg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" name="Google Shape;16;p3"/>
          <p:cNvCxnSpPr/>
          <p:nvPr/>
        </p:nvCxnSpPr>
        <p:spPr>
          <a:xfrm>
            <a:off x="855912" y="4796667"/>
            <a:ext cx="520500" cy="0"/>
          </a:xfrm>
          <a:prstGeom prst="straightConnector1">
            <a:avLst/>
          </a:prstGeom>
          <a:noFill/>
          <a:ln cap="flat" cmpd="sng" w="2857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7" name="Google Shape;17;p3"/>
          <p:cNvSpPr txBox="1"/>
          <p:nvPr>
            <p:ph type="title"/>
          </p:nvPr>
        </p:nvSpPr>
        <p:spPr>
          <a:xfrm>
            <a:off x="683600" y="2524400"/>
            <a:ext cx="10824900" cy="2030400"/>
          </a:xfrm>
          <a:prstGeom prst="rect">
            <a:avLst/>
          </a:prstGeom>
        </p:spPr>
        <p:txBody>
          <a:bodyPr anchorCtr="0" anchor="b" bIns="121900" lIns="121900" spcFirstLastPara="1" rIns="121900" wrap="square" tIns="12190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8000"/>
              <a:buNone/>
              <a:defRPr sz="8000">
                <a:solidFill>
                  <a:schemeClr val="accen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8000"/>
              <a:buNone/>
              <a:defRPr sz="8000">
                <a:solidFill>
                  <a:schemeClr val="accen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8000"/>
              <a:buNone/>
              <a:defRPr sz="8000">
                <a:solidFill>
                  <a:schemeClr val="accen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8000"/>
              <a:buNone/>
              <a:defRPr sz="8000">
                <a:solidFill>
                  <a:schemeClr val="accen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8000"/>
              <a:buNone/>
              <a:defRPr sz="8000">
                <a:solidFill>
                  <a:schemeClr val="accen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8000"/>
              <a:buNone/>
              <a:defRPr sz="8000">
                <a:solidFill>
                  <a:schemeClr val="accen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8000"/>
              <a:buNone/>
              <a:defRPr sz="8000">
                <a:solidFill>
                  <a:schemeClr val="accen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8000"/>
              <a:buNone/>
              <a:defRPr sz="8000">
                <a:solidFill>
                  <a:schemeClr val="accen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8000"/>
              <a:buNone/>
              <a:defRPr sz="80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18" name="Google Shape;18;p3"/>
          <p:cNvSpPr txBox="1"/>
          <p:nvPr>
            <p:ph idx="12" type="sldNum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</p:spPr>
        <p:txBody>
          <a:bodyPr anchorCtr="0" anchor="ctr" bIns="121900" lIns="121900" spcFirstLastPara="1" rIns="121900" wrap="square" tIns="121900">
            <a:noAutofit/>
          </a:bodyPr>
          <a:lstStyle>
            <a:lvl1pPr lvl="0">
              <a:buNone/>
              <a:defRPr>
                <a:solidFill>
                  <a:schemeClr val="accent1"/>
                </a:solidFill>
              </a:defRPr>
            </a:lvl1pPr>
            <a:lvl2pPr lvl="1">
              <a:buNone/>
              <a:defRPr>
                <a:solidFill>
                  <a:schemeClr val="accent1"/>
                </a:solidFill>
              </a:defRPr>
            </a:lvl2pPr>
            <a:lvl3pPr lvl="2">
              <a:buNone/>
              <a:defRPr>
                <a:solidFill>
                  <a:schemeClr val="accent1"/>
                </a:solidFill>
              </a:defRPr>
            </a:lvl3pPr>
            <a:lvl4pPr lvl="3">
              <a:buNone/>
              <a:defRPr>
                <a:solidFill>
                  <a:schemeClr val="accent1"/>
                </a:solidFill>
              </a:defRPr>
            </a:lvl4pPr>
            <a:lvl5pPr lvl="4">
              <a:buNone/>
              <a:defRPr>
                <a:solidFill>
                  <a:schemeClr val="accent1"/>
                </a:solidFill>
              </a:defRPr>
            </a:lvl5pPr>
            <a:lvl6pPr lvl="5">
              <a:buNone/>
              <a:defRPr>
                <a:solidFill>
                  <a:schemeClr val="accent1"/>
                </a:solidFill>
              </a:defRPr>
            </a:lvl6pPr>
            <a:lvl7pPr lvl="6">
              <a:buNone/>
              <a:defRPr>
                <a:solidFill>
                  <a:schemeClr val="accent1"/>
                </a:solidFill>
              </a:defRPr>
            </a:lvl7pPr>
            <a:lvl8pPr lvl="7">
              <a:buNone/>
              <a:defRPr>
                <a:solidFill>
                  <a:schemeClr val="accent1"/>
                </a:solidFill>
              </a:defRPr>
            </a:lvl8pPr>
            <a:lvl9pPr lvl="8">
              <a:buNone/>
              <a:defRPr>
                <a:solidFill>
                  <a:schemeClr val="accen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9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4"/>
          <p:cNvSpPr/>
          <p:nvPr/>
        </p:nvSpPr>
        <p:spPr>
          <a:xfrm>
            <a:off x="0" y="6727600"/>
            <a:ext cx="12192000" cy="130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121900" lIns="121900" spcFirstLastPara="1" rIns="121900" wrap="square" tIns="1219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" name="Google Shape;21;p4"/>
          <p:cNvSpPr txBox="1"/>
          <p:nvPr>
            <p:ph type="title"/>
          </p:nvPr>
        </p:nvSpPr>
        <p:spPr>
          <a:xfrm>
            <a:off x="415600" y="593367"/>
            <a:ext cx="11360700" cy="817500"/>
          </a:xfrm>
          <a:prstGeom prst="rect">
            <a:avLst/>
          </a:prstGeom>
        </p:spPr>
        <p:txBody>
          <a:bodyPr anchorCtr="0" anchor="t" bIns="121900" lIns="121900" spcFirstLastPara="1" rIns="121900" wrap="square" tIns="12190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9pPr>
          </a:lstStyle>
          <a:p/>
        </p:txBody>
      </p:sp>
      <p:sp>
        <p:nvSpPr>
          <p:cNvPr id="22" name="Google Shape;22;p4"/>
          <p:cNvSpPr txBox="1"/>
          <p:nvPr>
            <p:ph idx="1" type="body"/>
          </p:nvPr>
        </p:nvSpPr>
        <p:spPr>
          <a:xfrm>
            <a:off x="415600" y="1562133"/>
            <a:ext cx="11360700" cy="4529700"/>
          </a:xfrm>
          <a:prstGeom prst="rect">
            <a:avLst/>
          </a:prstGeom>
        </p:spPr>
        <p:txBody>
          <a:bodyPr anchorCtr="0" anchor="t" bIns="121900" lIns="121900" spcFirstLastPara="1" rIns="121900" wrap="square" tIns="121900">
            <a:noAutofit/>
          </a:bodyPr>
          <a:lstStyle>
            <a:lvl1pPr indent="-381000" lvl="0" marL="457200">
              <a:spcBef>
                <a:spcPts val="0"/>
              </a:spcBef>
              <a:spcAft>
                <a:spcPts val="0"/>
              </a:spcAft>
              <a:buSzPts val="2400"/>
              <a:buChar char="●"/>
              <a:defRPr/>
            </a:lvl1pPr>
            <a:lvl2pPr indent="-349250" lvl="1" marL="914400"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2pPr>
            <a:lvl3pPr indent="-349250" lvl="2" marL="1371600">
              <a:spcBef>
                <a:spcPts val="2100"/>
              </a:spcBef>
              <a:spcAft>
                <a:spcPts val="0"/>
              </a:spcAft>
              <a:buSzPts val="1900"/>
              <a:buChar char="■"/>
              <a:defRPr/>
            </a:lvl3pPr>
            <a:lvl4pPr indent="-349250" lvl="3" marL="1828800">
              <a:spcBef>
                <a:spcPts val="2100"/>
              </a:spcBef>
              <a:spcAft>
                <a:spcPts val="0"/>
              </a:spcAft>
              <a:buSzPts val="1900"/>
              <a:buChar char="●"/>
              <a:defRPr/>
            </a:lvl4pPr>
            <a:lvl5pPr indent="-349250" lvl="4" marL="2286000"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5pPr>
            <a:lvl6pPr indent="-349250" lvl="5" marL="2743200">
              <a:spcBef>
                <a:spcPts val="2100"/>
              </a:spcBef>
              <a:spcAft>
                <a:spcPts val="0"/>
              </a:spcAft>
              <a:buSzPts val="1900"/>
              <a:buChar char="■"/>
              <a:defRPr/>
            </a:lvl6pPr>
            <a:lvl7pPr indent="-349250" lvl="6" marL="3200400">
              <a:spcBef>
                <a:spcPts val="2100"/>
              </a:spcBef>
              <a:spcAft>
                <a:spcPts val="0"/>
              </a:spcAft>
              <a:buSzPts val="1900"/>
              <a:buChar char="●"/>
              <a:defRPr/>
            </a:lvl7pPr>
            <a:lvl8pPr indent="-349250" lvl="7" marL="3657600"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8pPr>
            <a:lvl9pPr indent="-349250" lvl="8" marL="4114800">
              <a:spcBef>
                <a:spcPts val="2100"/>
              </a:spcBef>
              <a:spcAft>
                <a:spcPts val="2100"/>
              </a:spcAft>
              <a:buSzPts val="1900"/>
              <a:buChar char="■"/>
              <a:defRPr/>
            </a:lvl9pPr>
          </a:lstStyle>
          <a:p/>
        </p:txBody>
      </p:sp>
      <p:sp>
        <p:nvSpPr>
          <p:cNvPr id="23" name="Google Shape;23;p4"/>
          <p:cNvSpPr txBox="1"/>
          <p:nvPr>
            <p:ph idx="12" type="sldNum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</p:spPr>
        <p:txBody>
          <a:bodyPr anchorCtr="0" anchor="ctr" bIns="121900" lIns="121900" spcFirstLastPara="1" rIns="121900" wrap="square" tIns="12190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4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5"/>
          <p:cNvSpPr txBox="1"/>
          <p:nvPr>
            <p:ph type="title"/>
          </p:nvPr>
        </p:nvSpPr>
        <p:spPr>
          <a:xfrm>
            <a:off x="415600" y="593367"/>
            <a:ext cx="11360700" cy="817500"/>
          </a:xfrm>
          <a:prstGeom prst="rect">
            <a:avLst/>
          </a:prstGeom>
        </p:spPr>
        <p:txBody>
          <a:bodyPr anchorCtr="0" anchor="t" bIns="121900" lIns="121900" spcFirstLastPara="1" rIns="121900" wrap="square" tIns="12190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9pPr>
          </a:lstStyle>
          <a:p/>
        </p:txBody>
      </p:sp>
      <p:sp>
        <p:nvSpPr>
          <p:cNvPr id="26" name="Google Shape;26;p5"/>
          <p:cNvSpPr txBox="1"/>
          <p:nvPr>
            <p:ph idx="1" type="body"/>
          </p:nvPr>
        </p:nvSpPr>
        <p:spPr>
          <a:xfrm>
            <a:off x="415600" y="1562233"/>
            <a:ext cx="5333100" cy="4529700"/>
          </a:xfrm>
          <a:prstGeom prst="rect">
            <a:avLst/>
          </a:prstGeom>
        </p:spPr>
        <p:txBody>
          <a:bodyPr anchorCtr="0" anchor="t" bIns="121900" lIns="121900" spcFirstLastPara="1" rIns="121900" wrap="square" tIns="121900">
            <a:noAutofit/>
          </a:bodyPr>
          <a:lstStyle>
            <a:lvl1pPr indent="-349250" lvl="0" marL="457200">
              <a:spcBef>
                <a:spcPts val="0"/>
              </a:spcBef>
              <a:spcAft>
                <a:spcPts val="0"/>
              </a:spcAft>
              <a:buSzPts val="1900"/>
              <a:buChar char="●"/>
              <a:defRPr sz="1900"/>
            </a:lvl1pPr>
            <a:lvl2pPr indent="-330200" lvl="1" marL="914400"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2pPr>
            <a:lvl3pPr indent="-330200" lvl="2" marL="1371600"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3pPr>
            <a:lvl4pPr indent="-330200" lvl="3" marL="1828800"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4pPr>
            <a:lvl5pPr indent="-330200" lvl="4" marL="2286000"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5pPr>
            <a:lvl6pPr indent="-330200" lvl="5" marL="2743200"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6pPr>
            <a:lvl7pPr indent="-330200" lvl="6" marL="3200400"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7pPr>
            <a:lvl8pPr indent="-330200" lvl="7" marL="3657600"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8pPr>
            <a:lvl9pPr indent="-330200" lvl="8" marL="4114800">
              <a:spcBef>
                <a:spcPts val="2100"/>
              </a:spcBef>
              <a:spcAft>
                <a:spcPts val="2100"/>
              </a:spcAft>
              <a:buSzPts val="1600"/>
              <a:buChar char="■"/>
              <a:defRPr sz="1600"/>
            </a:lvl9pPr>
          </a:lstStyle>
          <a:p/>
        </p:txBody>
      </p:sp>
      <p:sp>
        <p:nvSpPr>
          <p:cNvPr id="27" name="Google Shape;27;p5"/>
          <p:cNvSpPr txBox="1"/>
          <p:nvPr>
            <p:ph idx="2" type="body"/>
          </p:nvPr>
        </p:nvSpPr>
        <p:spPr>
          <a:xfrm>
            <a:off x="6443200" y="1562233"/>
            <a:ext cx="5333100" cy="4529700"/>
          </a:xfrm>
          <a:prstGeom prst="rect">
            <a:avLst/>
          </a:prstGeom>
        </p:spPr>
        <p:txBody>
          <a:bodyPr anchorCtr="0" anchor="t" bIns="121900" lIns="121900" spcFirstLastPara="1" rIns="121900" wrap="square" tIns="121900">
            <a:noAutofit/>
          </a:bodyPr>
          <a:lstStyle>
            <a:lvl1pPr indent="-349250" lvl="0" marL="457200">
              <a:spcBef>
                <a:spcPts val="0"/>
              </a:spcBef>
              <a:spcAft>
                <a:spcPts val="0"/>
              </a:spcAft>
              <a:buSzPts val="1900"/>
              <a:buChar char="●"/>
              <a:defRPr sz="1900"/>
            </a:lvl1pPr>
            <a:lvl2pPr indent="-330200" lvl="1" marL="914400"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2pPr>
            <a:lvl3pPr indent="-330200" lvl="2" marL="1371600"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3pPr>
            <a:lvl4pPr indent="-330200" lvl="3" marL="1828800"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4pPr>
            <a:lvl5pPr indent="-330200" lvl="4" marL="2286000"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5pPr>
            <a:lvl6pPr indent="-330200" lvl="5" marL="2743200"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6pPr>
            <a:lvl7pPr indent="-330200" lvl="6" marL="3200400"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7pPr>
            <a:lvl8pPr indent="-330200" lvl="7" marL="3657600"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8pPr>
            <a:lvl9pPr indent="-330200" lvl="8" marL="4114800">
              <a:spcBef>
                <a:spcPts val="2100"/>
              </a:spcBef>
              <a:spcAft>
                <a:spcPts val="2100"/>
              </a:spcAft>
              <a:buSzPts val="1600"/>
              <a:buChar char="■"/>
              <a:defRPr sz="1600"/>
            </a:lvl9pPr>
          </a:lstStyle>
          <a:p/>
        </p:txBody>
      </p:sp>
      <p:sp>
        <p:nvSpPr>
          <p:cNvPr id="28" name="Google Shape;28;p5"/>
          <p:cNvSpPr txBox="1"/>
          <p:nvPr>
            <p:ph idx="12" type="sldNum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</p:spPr>
        <p:txBody>
          <a:bodyPr anchorCtr="0" anchor="ctr" bIns="121900" lIns="121900" spcFirstLastPara="1" rIns="121900" wrap="square" tIns="12190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6"/>
          <p:cNvSpPr txBox="1"/>
          <p:nvPr>
            <p:ph type="title"/>
          </p:nvPr>
        </p:nvSpPr>
        <p:spPr>
          <a:xfrm>
            <a:off x="415600" y="593367"/>
            <a:ext cx="11360700" cy="817500"/>
          </a:xfrm>
          <a:prstGeom prst="rect">
            <a:avLst/>
          </a:prstGeom>
        </p:spPr>
        <p:txBody>
          <a:bodyPr anchorCtr="0" anchor="t" bIns="121900" lIns="121900" spcFirstLastPara="1" rIns="121900" wrap="square" tIns="12190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9pPr>
          </a:lstStyle>
          <a:p/>
        </p:txBody>
      </p:sp>
      <p:sp>
        <p:nvSpPr>
          <p:cNvPr id="31" name="Google Shape;31;p6"/>
          <p:cNvSpPr txBox="1"/>
          <p:nvPr>
            <p:ph idx="12" type="sldNum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</p:spPr>
        <p:txBody>
          <a:bodyPr anchorCtr="0" anchor="ctr" bIns="121900" lIns="121900" spcFirstLastPara="1" rIns="121900" wrap="square" tIns="12190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7"/>
          <p:cNvSpPr txBox="1"/>
          <p:nvPr>
            <p:ph type="title"/>
          </p:nvPr>
        </p:nvSpPr>
        <p:spPr>
          <a:xfrm>
            <a:off x="415600" y="740800"/>
            <a:ext cx="3744000" cy="1007700"/>
          </a:xfrm>
          <a:prstGeom prst="rect">
            <a:avLst/>
          </a:prstGeom>
        </p:spPr>
        <p:txBody>
          <a:bodyPr anchorCtr="0" anchor="b" bIns="121900" lIns="121900" spcFirstLastPara="1" rIns="121900" wrap="square" tIns="12190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2pPr>
            <a:lvl3pPr lvl="2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3pPr>
            <a:lvl4pPr lvl="3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4pPr>
            <a:lvl5pPr lvl="4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5pPr>
            <a:lvl6pPr lvl="5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6pPr>
            <a:lvl7pPr lvl="6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7pPr>
            <a:lvl8pPr lvl="7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8pPr>
            <a:lvl9pPr lvl="8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9pPr>
          </a:lstStyle>
          <a:p/>
        </p:txBody>
      </p:sp>
      <p:sp>
        <p:nvSpPr>
          <p:cNvPr id="34" name="Google Shape;34;p7"/>
          <p:cNvSpPr txBox="1"/>
          <p:nvPr>
            <p:ph idx="1" type="body"/>
          </p:nvPr>
        </p:nvSpPr>
        <p:spPr>
          <a:xfrm>
            <a:off x="415600" y="1852800"/>
            <a:ext cx="3744000" cy="4239300"/>
          </a:xfrm>
          <a:prstGeom prst="rect">
            <a:avLst/>
          </a:prstGeom>
        </p:spPr>
        <p:txBody>
          <a:bodyPr anchorCtr="0" anchor="t" bIns="121900" lIns="121900" spcFirstLastPara="1" rIns="121900" wrap="square" tIns="121900">
            <a:noAutofit/>
          </a:bodyPr>
          <a:lstStyle>
            <a:lvl1pPr indent="-330200" lvl="0" marL="45720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indent="-330200" lvl="1" marL="914400"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2pPr>
            <a:lvl3pPr indent="-330200" lvl="2" marL="1371600"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3pPr>
            <a:lvl4pPr indent="-330200" lvl="3" marL="1828800"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4pPr>
            <a:lvl5pPr indent="-330200" lvl="4" marL="2286000"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5pPr>
            <a:lvl6pPr indent="-330200" lvl="5" marL="2743200"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6pPr>
            <a:lvl7pPr indent="-330200" lvl="6" marL="3200400"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7pPr>
            <a:lvl8pPr indent="-330200" lvl="7" marL="3657600"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8pPr>
            <a:lvl9pPr indent="-330200" lvl="8" marL="4114800">
              <a:spcBef>
                <a:spcPts val="2100"/>
              </a:spcBef>
              <a:spcAft>
                <a:spcPts val="2100"/>
              </a:spcAft>
              <a:buSzPts val="1600"/>
              <a:buChar char="■"/>
              <a:defRPr sz="1600"/>
            </a:lvl9pPr>
          </a:lstStyle>
          <a:p/>
        </p:txBody>
      </p:sp>
      <p:sp>
        <p:nvSpPr>
          <p:cNvPr id="35" name="Google Shape;35;p7"/>
          <p:cNvSpPr txBox="1"/>
          <p:nvPr>
            <p:ph idx="12" type="sldNum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</p:spPr>
        <p:txBody>
          <a:bodyPr anchorCtr="0" anchor="ctr" bIns="121900" lIns="121900" spcFirstLastPara="1" rIns="121900" wrap="square" tIns="12190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bg>
      <p:bgPr>
        <a:solidFill>
          <a:schemeClr val="lt2"/>
        </a:solidFill>
      </p:bgPr>
    </p:bg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8"/>
          <p:cNvSpPr txBox="1"/>
          <p:nvPr>
            <p:ph type="title"/>
          </p:nvPr>
        </p:nvSpPr>
        <p:spPr>
          <a:xfrm>
            <a:off x="653667" y="701800"/>
            <a:ext cx="7472100" cy="5454300"/>
          </a:xfrm>
          <a:prstGeom prst="rect">
            <a:avLst/>
          </a:prstGeom>
        </p:spPr>
        <p:txBody>
          <a:bodyPr anchorCtr="0" anchor="ctr" bIns="121900" lIns="121900" spcFirstLastPara="1" rIns="121900" wrap="square" tIns="12190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0"/>
              <a:buNone/>
              <a:defRPr sz="7200">
                <a:solidFill>
                  <a:schemeClr val="accen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0"/>
              <a:buNone/>
              <a:defRPr sz="7200">
                <a:solidFill>
                  <a:schemeClr val="accen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0"/>
              <a:buNone/>
              <a:defRPr sz="7200">
                <a:solidFill>
                  <a:schemeClr val="accen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0"/>
              <a:buNone/>
              <a:defRPr sz="7200">
                <a:solidFill>
                  <a:schemeClr val="accen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0"/>
              <a:buNone/>
              <a:defRPr sz="7200">
                <a:solidFill>
                  <a:schemeClr val="accen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0"/>
              <a:buNone/>
              <a:defRPr sz="7200">
                <a:solidFill>
                  <a:schemeClr val="accen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0"/>
              <a:buNone/>
              <a:defRPr sz="7200">
                <a:solidFill>
                  <a:schemeClr val="accen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0"/>
              <a:buNone/>
              <a:defRPr sz="7200">
                <a:solidFill>
                  <a:schemeClr val="accen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0"/>
              <a:buNone/>
              <a:defRPr sz="72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38" name="Google Shape;38;p8"/>
          <p:cNvSpPr txBox="1"/>
          <p:nvPr>
            <p:ph idx="12" type="sldNum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</p:spPr>
        <p:txBody>
          <a:bodyPr anchorCtr="0" anchor="ctr" bIns="121900" lIns="121900" spcFirstLastPara="1" rIns="121900" wrap="square" tIns="121900">
            <a:noAutofit/>
          </a:bodyPr>
          <a:lstStyle>
            <a:lvl1pPr lvl="0">
              <a:buNone/>
              <a:defRPr>
                <a:solidFill>
                  <a:schemeClr val="accent1"/>
                </a:solidFill>
              </a:defRPr>
            </a:lvl1pPr>
            <a:lvl2pPr lvl="1">
              <a:buNone/>
              <a:defRPr>
                <a:solidFill>
                  <a:schemeClr val="accent1"/>
                </a:solidFill>
              </a:defRPr>
            </a:lvl2pPr>
            <a:lvl3pPr lvl="2">
              <a:buNone/>
              <a:defRPr>
                <a:solidFill>
                  <a:schemeClr val="accent1"/>
                </a:solidFill>
              </a:defRPr>
            </a:lvl3pPr>
            <a:lvl4pPr lvl="3">
              <a:buNone/>
              <a:defRPr>
                <a:solidFill>
                  <a:schemeClr val="accent1"/>
                </a:solidFill>
              </a:defRPr>
            </a:lvl4pPr>
            <a:lvl5pPr lvl="4">
              <a:buNone/>
              <a:defRPr>
                <a:solidFill>
                  <a:schemeClr val="accent1"/>
                </a:solidFill>
              </a:defRPr>
            </a:lvl5pPr>
            <a:lvl6pPr lvl="5">
              <a:buNone/>
              <a:defRPr>
                <a:solidFill>
                  <a:schemeClr val="accent1"/>
                </a:solidFill>
              </a:defRPr>
            </a:lvl6pPr>
            <a:lvl7pPr lvl="6">
              <a:buNone/>
              <a:defRPr>
                <a:solidFill>
                  <a:schemeClr val="accent1"/>
                </a:solidFill>
              </a:defRPr>
            </a:lvl7pPr>
            <a:lvl8pPr lvl="7">
              <a:buNone/>
              <a:defRPr>
                <a:solidFill>
                  <a:schemeClr val="accent1"/>
                </a:solidFill>
              </a:defRPr>
            </a:lvl8pPr>
            <a:lvl9pPr lvl="8">
              <a:buNone/>
              <a:defRPr>
                <a:solidFill>
                  <a:schemeClr val="accen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9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9"/>
          <p:cNvSpPr/>
          <p:nvPr/>
        </p:nvSpPr>
        <p:spPr>
          <a:xfrm>
            <a:off x="6096000" y="-33"/>
            <a:ext cx="6096000" cy="68580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121900" lIns="121900" spcFirstLastPara="1" rIns="121900" wrap="square" tIns="1219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41" name="Google Shape;41;p9"/>
          <p:cNvCxnSpPr/>
          <p:nvPr/>
        </p:nvCxnSpPr>
        <p:spPr>
          <a:xfrm>
            <a:off x="6706233" y="5994000"/>
            <a:ext cx="915300" cy="0"/>
          </a:xfrm>
          <a:prstGeom prst="straightConnector1">
            <a:avLst/>
          </a:prstGeom>
          <a:noFill/>
          <a:ln cap="flat" cmpd="sng" w="1905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42" name="Google Shape;42;p9"/>
          <p:cNvSpPr txBox="1"/>
          <p:nvPr>
            <p:ph type="title"/>
          </p:nvPr>
        </p:nvSpPr>
        <p:spPr>
          <a:xfrm>
            <a:off x="354000" y="1843133"/>
            <a:ext cx="5393700" cy="1777500"/>
          </a:xfrm>
          <a:prstGeom prst="rect">
            <a:avLst/>
          </a:prstGeom>
        </p:spPr>
        <p:txBody>
          <a:bodyPr anchorCtr="0" anchor="b" bIns="121900" lIns="121900" spcFirstLastPara="1" rIns="121900" wrap="square" tIns="1219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5600"/>
              <a:buNone/>
              <a:defRPr sz="5600">
                <a:solidFill>
                  <a:schemeClr val="lt2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5600"/>
              <a:buNone/>
              <a:defRPr sz="5600">
                <a:solidFill>
                  <a:schemeClr val="lt2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5600"/>
              <a:buNone/>
              <a:defRPr sz="5600">
                <a:solidFill>
                  <a:schemeClr val="lt2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5600"/>
              <a:buNone/>
              <a:defRPr sz="5600">
                <a:solidFill>
                  <a:schemeClr val="lt2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5600"/>
              <a:buNone/>
              <a:defRPr sz="5600">
                <a:solidFill>
                  <a:schemeClr val="lt2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5600"/>
              <a:buNone/>
              <a:defRPr sz="5600">
                <a:solidFill>
                  <a:schemeClr val="lt2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5600"/>
              <a:buNone/>
              <a:defRPr sz="5600">
                <a:solidFill>
                  <a:schemeClr val="lt2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5600"/>
              <a:buNone/>
              <a:defRPr sz="5600">
                <a:solidFill>
                  <a:schemeClr val="lt2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5600"/>
              <a:buNone/>
              <a:defRPr sz="5600">
                <a:solidFill>
                  <a:schemeClr val="lt2"/>
                </a:solidFill>
              </a:defRPr>
            </a:lvl9pPr>
          </a:lstStyle>
          <a:p/>
        </p:txBody>
      </p:sp>
      <p:sp>
        <p:nvSpPr>
          <p:cNvPr id="43" name="Google Shape;43;p9"/>
          <p:cNvSpPr txBox="1"/>
          <p:nvPr>
            <p:ph idx="1" type="subTitle"/>
          </p:nvPr>
        </p:nvSpPr>
        <p:spPr>
          <a:xfrm>
            <a:off x="354000" y="3692001"/>
            <a:ext cx="5393700" cy="1794000"/>
          </a:xfrm>
          <a:prstGeom prst="rect">
            <a:avLst/>
          </a:prstGeom>
        </p:spPr>
        <p:txBody>
          <a:bodyPr anchorCtr="0" anchor="t" bIns="121900" lIns="121900" spcFirstLastPara="1" rIns="121900" wrap="square" tIns="1219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44" name="Google Shape;44;p9"/>
          <p:cNvSpPr txBox="1"/>
          <p:nvPr>
            <p:ph idx="2" type="body"/>
          </p:nvPr>
        </p:nvSpPr>
        <p:spPr>
          <a:xfrm>
            <a:off x="6586000" y="965600"/>
            <a:ext cx="5115900" cy="4926900"/>
          </a:xfrm>
          <a:prstGeom prst="rect">
            <a:avLst/>
          </a:prstGeom>
        </p:spPr>
        <p:txBody>
          <a:bodyPr anchorCtr="0" anchor="ctr" bIns="121900" lIns="121900" spcFirstLastPara="1" rIns="121900" wrap="square" tIns="121900">
            <a:noAutofit/>
          </a:bodyPr>
          <a:lstStyle>
            <a:lvl1pPr indent="-3810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●"/>
              <a:defRPr>
                <a:solidFill>
                  <a:schemeClr val="accent1"/>
                </a:solidFill>
              </a:defRPr>
            </a:lvl1pPr>
            <a:lvl2pPr indent="-349250" lvl="1" marL="914400">
              <a:spcBef>
                <a:spcPts val="2100"/>
              </a:spcBef>
              <a:spcAft>
                <a:spcPts val="0"/>
              </a:spcAft>
              <a:buClr>
                <a:schemeClr val="accent1"/>
              </a:buClr>
              <a:buSzPts val="1900"/>
              <a:buChar char="○"/>
              <a:defRPr>
                <a:solidFill>
                  <a:schemeClr val="accent1"/>
                </a:solidFill>
              </a:defRPr>
            </a:lvl2pPr>
            <a:lvl3pPr indent="-349250" lvl="2" marL="1371600">
              <a:spcBef>
                <a:spcPts val="2100"/>
              </a:spcBef>
              <a:spcAft>
                <a:spcPts val="0"/>
              </a:spcAft>
              <a:buClr>
                <a:schemeClr val="accent1"/>
              </a:buClr>
              <a:buSzPts val="1900"/>
              <a:buChar char="■"/>
              <a:defRPr>
                <a:solidFill>
                  <a:schemeClr val="accent1"/>
                </a:solidFill>
              </a:defRPr>
            </a:lvl3pPr>
            <a:lvl4pPr indent="-349250" lvl="3" marL="1828800">
              <a:spcBef>
                <a:spcPts val="2100"/>
              </a:spcBef>
              <a:spcAft>
                <a:spcPts val="0"/>
              </a:spcAft>
              <a:buClr>
                <a:schemeClr val="accent1"/>
              </a:buClr>
              <a:buSzPts val="1900"/>
              <a:buChar char="●"/>
              <a:defRPr>
                <a:solidFill>
                  <a:schemeClr val="accent1"/>
                </a:solidFill>
              </a:defRPr>
            </a:lvl4pPr>
            <a:lvl5pPr indent="-349250" lvl="4" marL="2286000">
              <a:spcBef>
                <a:spcPts val="2100"/>
              </a:spcBef>
              <a:spcAft>
                <a:spcPts val="0"/>
              </a:spcAft>
              <a:buClr>
                <a:schemeClr val="accent1"/>
              </a:buClr>
              <a:buSzPts val="1900"/>
              <a:buChar char="○"/>
              <a:defRPr>
                <a:solidFill>
                  <a:schemeClr val="accent1"/>
                </a:solidFill>
              </a:defRPr>
            </a:lvl5pPr>
            <a:lvl6pPr indent="-349250" lvl="5" marL="2743200">
              <a:spcBef>
                <a:spcPts val="2100"/>
              </a:spcBef>
              <a:spcAft>
                <a:spcPts val="0"/>
              </a:spcAft>
              <a:buClr>
                <a:schemeClr val="accent1"/>
              </a:buClr>
              <a:buSzPts val="1900"/>
              <a:buChar char="■"/>
              <a:defRPr>
                <a:solidFill>
                  <a:schemeClr val="accent1"/>
                </a:solidFill>
              </a:defRPr>
            </a:lvl6pPr>
            <a:lvl7pPr indent="-349250" lvl="6" marL="3200400">
              <a:spcBef>
                <a:spcPts val="2100"/>
              </a:spcBef>
              <a:spcAft>
                <a:spcPts val="0"/>
              </a:spcAft>
              <a:buClr>
                <a:schemeClr val="accent1"/>
              </a:buClr>
              <a:buSzPts val="1900"/>
              <a:buChar char="●"/>
              <a:defRPr>
                <a:solidFill>
                  <a:schemeClr val="accent1"/>
                </a:solidFill>
              </a:defRPr>
            </a:lvl7pPr>
            <a:lvl8pPr indent="-349250" lvl="7" marL="3657600">
              <a:spcBef>
                <a:spcPts val="2100"/>
              </a:spcBef>
              <a:spcAft>
                <a:spcPts val="0"/>
              </a:spcAft>
              <a:buClr>
                <a:schemeClr val="accent1"/>
              </a:buClr>
              <a:buSzPts val="1900"/>
              <a:buChar char="○"/>
              <a:defRPr>
                <a:solidFill>
                  <a:schemeClr val="accent1"/>
                </a:solidFill>
              </a:defRPr>
            </a:lvl8pPr>
            <a:lvl9pPr indent="-349250" lvl="8" marL="4114800">
              <a:spcBef>
                <a:spcPts val="2100"/>
              </a:spcBef>
              <a:spcAft>
                <a:spcPts val="2100"/>
              </a:spcAft>
              <a:buClr>
                <a:schemeClr val="accent1"/>
              </a:buClr>
              <a:buSzPts val="1900"/>
              <a:buChar char="■"/>
              <a:defRPr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45" name="Google Shape;45;p9"/>
          <p:cNvSpPr txBox="1"/>
          <p:nvPr>
            <p:ph idx="12" type="sldNum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</p:spPr>
        <p:txBody>
          <a:bodyPr anchorCtr="0" anchor="ctr" bIns="121900" lIns="121900" spcFirstLastPara="1" rIns="121900" wrap="square" tIns="121900">
            <a:noAutofit/>
          </a:bodyPr>
          <a:lstStyle>
            <a:lvl1pPr lvl="0">
              <a:buNone/>
              <a:defRPr>
                <a:solidFill>
                  <a:schemeClr val="accent1"/>
                </a:solidFill>
              </a:defRPr>
            </a:lvl1pPr>
            <a:lvl2pPr lvl="1">
              <a:buNone/>
              <a:defRPr>
                <a:solidFill>
                  <a:schemeClr val="accent1"/>
                </a:solidFill>
              </a:defRPr>
            </a:lvl2pPr>
            <a:lvl3pPr lvl="2">
              <a:buNone/>
              <a:defRPr>
                <a:solidFill>
                  <a:schemeClr val="accent1"/>
                </a:solidFill>
              </a:defRPr>
            </a:lvl3pPr>
            <a:lvl4pPr lvl="3">
              <a:buNone/>
              <a:defRPr>
                <a:solidFill>
                  <a:schemeClr val="accent1"/>
                </a:solidFill>
              </a:defRPr>
            </a:lvl4pPr>
            <a:lvl5pPr lvl="4">
              <a:buNone/>
              <a:defRPr>
                <a:solidFill>
                  <a:schemeClr val="accent1"/>
                </a:solidFill>
              </a:defRPr>
            </a:lvl5pPr>
            <a:lvl6pPr lvl="5">
              <a:buNone/>
              <a:defRPr>
                <a:solidFill>
                  <a:schemeClr val="accent1"/>
                </a:solidFill>
              </a:defRPr>
            </a:lvl6pPr>
            <a:lvl7pPr lvl="6">
              <a:buNone/>
              <a:defRPr>
                <a:solidFill>
                  <a:schemeClr val="accent1"/>
                </a:solidFill>
              </a:defRPr>
            </a:lvl7pPr>
            <a:lvl8pPr lvl="7">
              <a:buNone/>
              <a:defRPr>
                <a:solidFill>
                  <a:schemeClr val="accent1"/>
                </a:solidFill>
              </a:defRPr>
            </a:lvl8pPr>
            <a:lvl9pPr lvl="8">
              <a:buNone/>
              <a:defRPr>
                <a:solidFill>
                  <a:schemeClr val="accen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6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10"/>
          <p:cNvSpPr txBox="1"/>
          <p:nvPr>
            <p:ph idx="1" type="body"/>
          </p:nvPr>
        </p:nvSpPr>
        <p:spPr>
          <a:xfrm>
            <a:off x="415600" y="5640767"/>
            <a:ext cx="7998300" cy="806700"/>
          </a:xfrm>
          <a:prstGeom prst="rect">
            <a:avLst/>
          </a:prstGeom>
        </p:spPr>
        <p:txBody>
          <a:bodyPr anchorCtr="0" anchor="ctr" bIns="121900" lIns="121900" spcFirstLastPara="1" rIns="121900" wrap="square" tIns="121900">
            <a:no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</a:lstStyle>
          <a:p/>
        </p:txBody>
      </p:sp>
      <p:sp>
        <p:nvSpPr>
          <p:cNvPr id="48" name="Google Shape;48;p10"/>
          <p:cNvSpPr txBox="1"/>
          <p:nvPr>
            <p:ph idx="12" type="sldNum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</p:spPr>
        <p:txBody>
          <a:bodyPr anchorCtr="0" anchor="ctr" bIns="121900" lIns="121900" spcFirstLastPara="1" rIns="121900" wrap="square" tIns="12190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paperback">
    <p:bg>
      <p:bgPr>
        <a:solidFill>
          <a:schemeClr val="accen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415600" y="593367"/>
            <a:ext cx="11360700" cy="8175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Old Standard TT"/>
              <a:buNone/>
              <a:defRPr sz="4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Old Standard TT"/>
              <a:buNone/>
              <a:defRPr sz="4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Old Standard TT"/>
              <a:buNone/>
              <a:defRPr sz="4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Old Standard TT"/>
              <a:buNone/>
              <a:defRPr sz="4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Old Standard TT"/>
              <a:buNone/>
              <a:defRPr sz="4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Old Standard TT"/>
              <a:buNone/>
              <a:defRPr sz="4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Old Standard TT"/>
              <a:buNone/>
              <a:defRPr sz="4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Old Standard TT"/>
              <a:buNone/>
              <a:defRPr sz="4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Old Standard TT"/>
              <a:buNone/>
              <a:defRPr sz="4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415600" y="1562133"/>
            <a:ext cx="11360700" cy="45297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>
            <a:lvl1pPr indent="-3810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Old Standard TT"/>
              <a:buChar char="●"/>
              <a:defRPr sz="24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1pPr>
            <a:lvl2pPr indent="-349250" lvl="1" marL="91440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Old Standard TT"/>
              <a:buChar char="○"/>
              <a:defRPr sz="19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2pPr>
            <a:lvl3pPr indent="-349250" lvl="2" marL="137160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Old Standard TT"/>
              <a:buChar char="■"/>
              <a:defRPr sz="19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3pPr>
            <a:lvl4pPr indent="-349250" lvl="3" marL="182880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Old Standard TT"/>
              <a:buChar char="●"/>
              <a:defRPr sz="19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4pPr>
            <a:lvl5pPr indent="-349250" lvl="4" marL="228600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Old Standard TT"/>
              <a:buChar char="○"/>
              <a:defRPr sz="19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5pPr>
            <a:lvl6pPr indent="-349250" lvl="5" marL="274320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Old Standard TT"/>
              <a:buChar char="■"/>
              <a:defRPr sz="19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6pPr>
            <a:lvl7pPr indent="-349250" lvl="6" marL="320040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Old Standard TT"/>
              <a:buChar char="●"/>
              <a:defRPr sz="19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7pPr>
            <a:lvl8pPr indent="-349250" lvl="7" marL="365760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Old Standard TT"/>
              <a:buChar char="○"/>
              <a:defRPr sz="19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8pPr>
            <a:lvl9pPr indent="-349250" lvl="8" marL="4114800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Clr>
                <a:schemeClr val="dk1"/>
              </a:buClr>
              <a:buSzPts val="1900"/>
              <a:buFont typeface="Old Standard TT"/>
              <a:buChar char="■"/>
              <a:defRPr sz="19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21900" lIns="121900" spcFirstLastPara="1" rIns="121900" wrap="square" tIns="121900">
            <a:noAutofit/>
          </a:bodyPr>
          <a:lstStyle>
            <a:lvl1pPr lvl="0" algn="r">
              <a:buNone/>
              <a:defRPr sz="13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1pPr>
            <a:lvl2pPr lvl="1" algn="r">
              <a:buNone/>
              <a:defRPr sz="13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2pPr>
            <a:lvl3pPr lvl="2" algn="r">
              <a:buNone/>
              <a:defRPr sz="13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3pPr>
            <a:lvl4pPr lvl="3" algn="r">
              <a:buNone/>
              <a:defRPr sz="13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4pPr>
            <a:lvl5pPr lvl="4" algn="r">
              <a:buNone/>
              <a:defRPr sz="13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5pPr>
            <a:lvl6pPr lvl="5" algn="r">
              <a:buNone/>
              <a:defRPr sz="13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6pPr>
            <a:lvl7pPr lvl="6" algn="r">
              <a:buNone/>
              <a:defRPr sz="13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7pPr>
            <a:lvl8pPr lvl="7" algn="r">
              <a:buNone/>
              <a:defRPr sz="13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8pPr>
            <a:lvl9pPr lvl="8" algn="r">
              <a:buNone/>
              <a:defRPr sz="13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.jp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8.xml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9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0.xml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1.xml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2.xml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3.xml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4.xml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5.xml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6.xml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7.xml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8.xml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29.xml"/><Relationship Id="rId3" Type="http://schemas.openxmlformats.org/officeDocument/2006/relationships/hyperlink" Target="https://store.samhsa.gov/sites/default/files/d7/priv/sma15-3991.pdf" TargetMode="Externa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2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3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4"/>
          <p:cNvSpPr txBox="1"/>
          <p:nvPr>
            <p:ph type="ctrTitle"/>
          </p:nvPr>
        </p:nvSpPr>
        <p:spPr>
          <a:xfrm>
            <a:off x="683600" y="2524400"/>
            <a:ext cx="10824900" cy="20304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Gill Sans"/>
              <a:buNone/>
            </a:pPr>
            <a:r>
              <a:rPr lang="en-US"/>
              <a:t>Theories and Techniques for Group Counseling	</a:t>
            </a:r>
            <a:endParaRPr/>
          </a:p>
        </p:txBody>
      </p:sp>
      <p:sp>
        <p:nvSpPr>
          <p:cNvPr id="67" name="Google Shape;67;p14"/>
          <p:cNvSpPr txBox="1"/>
          <p:nvPr>
            <p:ph idx="1" type="subTitle"/>
          </p:nvPr>
        </p:nvSpPr>
        <p:spPr>
          <a:xfrm>
            <a:off x="683600" y="5120852"/>
            <a:ext cx="10824900" cy="105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Chapter 4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23"/>
          <p:cNvSpPr txBox="1"/>
          <p:nvPr>
            <p:ph type="title"/>
          </p:nvPr>
        </p:nvSpPr>
        <p:spPr>
          <a:xfrm>
            <a:off x="415600" y="593367"/>
            <a:ext cx="11360700" cy="817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Gill Sans"/>
              <a:buNone/>
            </a:pPr>
            <a:r>
              <a:rPr lang="en-US"/>
              <a:t>Techniques in Groups</a:t>
            </a:r>
            <a:endParaRPr/>
          </a:p>
        </p:txBody>
      </p:sp>
      <p:sp>
        <p:nvSpPr>
          <p:cNvPr id="120" name="Google Shape;120;p23"/>
          <p:cNvSpPr txBox="1"/>
          <p:nvPr>
            <p:ph idx="1" type="body"/>
          </p:nvPr>
        </p:nvSpPr>
        <p:spPr>
          <a:xfrm>
            <a:off x="415600" y="1562133"/>
            <a:ext cx="11360700" cy="4529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98450" lvl="0" marL="2286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3100"/>
              <a:buChar char="●"/>
            </a:pPr>
            <a:r>
              <a:rPr lang="en-US" sz="3500"/>
              <a:t>A group leader’s explicit and directive request of a member for the purpose of focusing on material, practicing behavior, or helping with learning and gaining insight.</a:t>
            </a:r>
            <a:endParaRPr sz="3500"/>
          </a:p>
          <a:p>
            <a:pPr indent="-298450" lvl="0" marL="22860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SzPts val="3100"/>
              <a:buChar char="●"/>
            </a:pPr>
            <a:r>
              <a:rPr lang="en-US" sz="3500"/>
              <a:t>Techniques stem from theory.</a:t>
            </a:r>
            <a:endParaRPr sz="3500"/>
          </a:p>
          <a:p>
            <a:pPr indent="-298450" lvl="0" marL="22860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SzPts val="3100"/>
              <a:buChar char="●"/>
            </a:pPr>
            <a:r>
              <a:rPr lang="en-US" sz="3500"/>
              <a:t>Techniques are adapted to the group that you are working with and the needs of the member.</a:t>
            </a:r>
            <a:endParaRPr sz="350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24"/>
          <p:cNvSpPr txBox="1"/>
          <p:nvPr>
            <p:ph type="title"/>
          </p:nvPr>
        </p:nvSpPr>
        <p:spPr>
          <a:xfrm>
            <a:off x="415600" y="593367"/>
            <a:ext cx="11360700" cy="817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Gill Sans"/>
              <a:buNone/>
            </a:pPr>
            <a:r>
              <a:rPr lang="en-US"/>
              <a:t>Using Techniques Effectively </a:t>
            </a:r>
            <a:endParaRPr/>
          </a:p>
        </p:txBody>
      </p:sp>
      <p:sp>
        <p:nvSpPr>
          <p:cNvPr id="126" name="Google Shape;126;p24"/>
          <p:cNvSpPr txBox="1"/>
          <p:nvPr>
            <p:ph idx="1" type="body"/>
          </p:nvPr>
        </p:nvSpPr>
        <p:spPr>
          <a:xfrm>
            <a:off x="415600" y="1562133"/>
            <a:ext cx="11360700" cy="4529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55600" lvl="0" marL="2286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4000"/>
              <a:buChar char="●"/>
            </a:pPr>
            <a:r>
              <a:rPr lang="en-US" sz="4400"/>
              <a:t>Before using a technique:</a:t>
            </a:r>
            <a:endParaRPr sz="4400"/>
          </a:p>
          <a:p>
            <a:pPr indent="-355600" lvl="0" marL="22860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SzPts val="4000"/>
              <a:buChar char="●"/>
            </a:pPr>
            <a:r>
              <a:rPr lang="en-US" sz="4400"/>
              <a:t>Ask:</a:t>
            </a:r>
            <a:endParaRPr sz="4400"/>
          </a:p>
          <a:p>
            <a:pPr indent="-368300" lvl="1" marL="68580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SzPts val="4000"/>
              <a:buChar char="○"/>
            </a:pPr>
            <a:r>
              <a:rPr lang="en-US" sz="3900"/>
              <a:t>Why am I using this?</a:t>
            </a:r>
            <a:endParaRPr sz="3900"/>
          </a:p>
          <a:p>
            <a:pPr indent="-368300" lvl="1" marL="68580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SzPts val="4000"/>
              <a:buChar char="○"/>
            </a:pPr>
            <a:r>
              <a:rPr lang="en-US" sz="3900"/>
              <a:t>What am I hoping to accomplish with the group?</a:t>
            </a:r>
            <a:endParaRPr sz="3900"/>
          </a:p>
          <a:p>
            <a:pPr indent="-368300" lvl="1" marL="68580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SzPts val="4000"/>
              <a:buChar char="○"/>
            </a:pPr>
            <a:r>
              <a:rPr lang="en-US" sz="3900"/>
              <a:t>What do you expect group members to learn?</a:t>
            </a:r>
            <a:endParaRPr sz="390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25"/>
          <p:cNvSpPr txBox="1"/>
          <p:nvPr>
            <p:ph type="title"/>
          </p:nvPr>
        </p:nvSpPr>
        <p:spPr>
          <a:xfrm>
            <a:off x="415600" y="593367"/>
            <a:ext cx="11360700" cy="817500"/>
          </a:xfrm>
          <a:prstGeom prst="rect">
            <a:avLst/>
          </a:prstGeom>
        </p:spPr>
        <p:txBody>
          <a:bodyPr anchorCtr="0" anchor="t" bIns="121900" lIns="121900" spcFirstLastPara="1" rIns="121900" wrap="square" tIns="1219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Relationship of Theories to Techniques</a:t>
            </a:r>
            <a:endParaRPr/>
          </a:p>
        </p:txBody>
      </p:sp>
      <p:sp>
        <p:nvSpPr>
          <p:cNvPr id="132" name="Google Shape;132;p25"/>
          <p:cNvSpPr txBox="1"/>
          <p:nvPr>
            <p:ph idx="1" type="body"/>
          </p:nvPr>
        </p:nvSpPr>
        <p:spPr>
          <a:xfrm>
            <a:off x="415600" y="1562133"/>
            <a:ext cx="11360700" cy="4529700"/>
          </a:xfrm>
          <a:prstGeom prst="rect">
            <a:avLst/>
          </a:prstGeom>
        </p:spPr>
        <p:txBody>
          <a:bodyPr anchorCtr="0" anchor="t" bIns="121900" lIns="121900" spcFirstLastPara="1" rIns="121900" wrap="square" tIns="121900">
            <a:noAutofit/>
          </a:bodyPr>
          <a:lstStyle/>
          <a:p>
            <a:pPr indent="-419100" lvl="0" marL="457200" rtl="0" algn="l">
              <a:spcBef>
                <a:spcPts val="0"/>
              </a:spcBef>
              <a:spcAft>
                <a:spcPts val="0"/>
              </a:spcAft>
              <a:buSzPts val="3000"/>
              <a:buChar char="●"/>
            </a:pPr>
            <a:r>
              <a:rPr lang="en-US" sz="3000"/>
              <a:t>Psychodynamic</a:t>
            </a:r>
            <a:r>
              <a:rPr lang="en-US" sz="3000"/>
              <a:t> approaches- stress insight to therapy</a:t>
            </a:r>
            <a:endParaRPr sz="3000"/>
          </a:p>
          <a:p>
            <a:pPr indent="-419100" lvl="0" marL="457200" rtl="0" algn="l">
              <a:spcBef>
                <a:spcPts val="0"/>
              </a:spcBef>
              <a:spcAft>
                <a:spcPts val="0"/>
              </a:spcAft>
              <a:buSzPts val="3000"/>
              <a:buChar char="●"/>
            </a:pPr>
            <a:r>
              <a:rPr lang="en-US" sz="3000"/>
              <a:t>Experiential and relationship-oriented approaches- stress feelings and subjective experiences</a:t>
            </a:r>
            <a:endParaRPr sz="3000"/>
          </a:p>
          <a:p>
            <a:pPr indent="-419100" lvl="0" marL="457200" rtl="0" algn="l">
              <a:spcBef>
                <a:spcPts val="0"/>
              </a:spcBef>
              <a:spcAft>
                <a:spcPts val="0"/>
              </a:spcAft>
              <a:buSzPts val="3000"/>
              <a:buChar char="●"/>
            </a:pPr>
            <a:r>
              <a:rPr lang="en-US" sz="3000"/>
              <a:t>Cognitive behavioral approaches- stress the role of thinking and doing. They tend to be action-oriented. HOMEWORK</a:t>
            </a:r>
            <a:endParaRPr sz="3000"/>
          </a:p>
          <a:p>
            <a:pPr indent="-419100" lvl="0" marL="457200" rtl="0" algn="l">
              <a:spcBef>
                <a:spcPts val="0"/>
              </a:spcBef>
              <a:spcAft>
                <a:spcPts val="0"/>
              </a:spcAft>
              <a:buSzPts val="3000"/>
              <a:buChar char="●"/>
            </a:pPr>
            <a:r>
              <a:rPr lang="en-US" sz="3000"/>
              <a:t>Postmodern</a:t>
            </a:r>
            <a:r>
              <a:rPr lang="en-US" sz="3000"/>
              <a:t> approaches- stress understanding the subjective world of the client and taps into existing resources for change within the individual</a:t>
            </a:r>
            <a:endParaRPr sz="300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6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26"/>
          <p:cNvSpPr txBox="1"/>
          <p:nvPr>
            <p:ph type="title"/>
          </p:nvPr>
        </p:nvSpPr>
        <p:spPr>
          <a:xfrm>
            <a:off x="415600" y="593367"/>
            <a:ext cx="11360700" cy="817500"/>
          </a:xfrm>
          <a:prstGeom prst="rect">
            <a:avLst/>
          </a:prstGeom>
        </p:spPr>
        <p:txBody>
          <a:bodyPr anchorCtr="0" anchor="t" bIns="121900" lIns="121900" spcFirstLastPara="1" rIns="121900" wrap="square" tIns="1219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Psychoanalytic Therapy</a:t>
            </a:r>
            <a:endParaRPr/>
          </a:p>
        </p:txBody>
      </p:sp>
      <p:sp>
        <p:nvSpPr>
          <p:cNvPr id="138" name="Google Shape;138;p26"/>
          <p:cNvSpPr txBox="1"/>
          <p:nvPr>
            <p:ph idx="1" type="body"/>
          </p:nvPr>
        </p:nvSpPr>
        <p:spPr>
          <a:xfrm>
            <a:off x="415600" y="1562133"/>
            <a:ext cx="11360700" cy="4529700"/>
          </a:xfrm>
          <a:prstGeom prst="rect">
            <a:avLst/>
          </a:prstGeom>
        </p:spPr>
        <p:txBody>
          <a:bodyPr anchorCtr="0" anchor="t" bIns="121900" lIns="121900" spcFirstLastPara="1" rIns="121900" wrap="square" tIns="121900">
            <a:noAutofit/>
          </a:bodyPr>
          <a:lstStyle/>
          <a:p>
            <a:pPr indent="-406400" lvl="0" marL="457200" rtl="0" algn="l">
              <a:spcBef>
                <a:spcPts val="0"/>
              </a:spcBef>
              <a:spcAft>
                <a:spcPts val="0"/>
              </a:spcAft>
              <a:buSzPts val="2800"/>
              <a:buChar char="●"/>
            </a:pPr>
            <a:r>
              <a:rPr lang="en-US" sz="3400"/>
              <a:t>E</a:t>
            </a:r>
            <a:r>
              <a:rPr lang="en-US" sz="3400"/>
              <a:t>mphasizes insight, unconscious motivation and reconstruction of the personality</a:t>
            </a:r>
            <a:endParaRPr sz="3400"/>
          </a:p>
          <a:p>
            <a:pPr indent="-406400" lvl="0" marL="457200" rtl="0" algn="l">
              <a:spcBef>
                <a:spcPts val="0"/>
              </a:spcBef>
              <a:spcAft>
                <a:spcPts val="0"/>
              </a:spcAft>
              <a:buSzPts val="2800"/>
              <a:buChar char="●"/>
            </a:pPr>
            <a:r>
              <a:rPr lang="en-US" sz="3400"/>
              <a:t>Group therapy often consists of </a:t>
            </a:r>
            <a:r>
              <a:rPr lang="en-US" sz="3400"/>
              <a:t>lengthy</a:t>
            </a:r>
            <a:r>
              <a:rPr lang="en-US" sz="3400"/>
              <a:t> process of analyzing inner conflicts that are rooting in the past (first 6 years of life)</a:t>
            </a:r>
            <a:endParaRPr sz="3400"/>
          </a:p>
          <a:p>
            <a:pPr indent="-406400" lvl="0" marL="457200" rtl="0" algn="l">
              <a:spcBef>
                <a:spcPts val="0"/>
              </a:spcBef>
              <a:spcAft>
                <a:spcPts val="0"/>
              </a:spcAft>
              <a:buSzPts val="2800"/>
              <a:buChar char="●"/>
            </a:pPr>
            <a:r>
              <a:rPr lang="en-US" sz="3400"/>
              <a:t>Primary goals </a:t>
            </a:r>
            <a:r>
              <a:rPr lang="en-US" sz="3400"/>
              <a:t>include</a:t>
            </a:r>
            <a:r>
              <a:rPr lang="en-US" sz="3400"/>
              <a:t> making the unconscious conscious and reconstructing personality </a:t>
            </a:r>
            <a:endParaRPr sz="340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" name="Google Shape;143;p2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860550" y="1057150"/>
            <a:ext cx="8470900" cy="4743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7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28"/>
          <p:cNvSpPr txBox="1"/>
          <p:nvPr>
            <p:ph type="title"/>
          </p:nvPr>
        </p:nvSpPr>
        <p:spPr>
          <a:xfrm>
            <a:off x="415600" y="593367"/>
            <a:ext cx="11360700" cy="817500"/>
          </a:xfrm>
          <a:prstGeom prst="rect">
            <a:avLst/>
          </a:prstGeom>
        </p:spPr>
        <p:txBody>
          <a:bodyPr anchorCtr="0" anchor="t" bIns="121900" lIns="121900" spcFirstLastPara="1" rIns="121900" wrap="square" tIns="1219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Adlerian Therapy	</a:t>
            </a:r>
            <a:endParaRPr/>
          </a:p>
        </p:txBody>
      </p:sp>
      <p:sp>
        <p:nvSpPr>
          <p:cNvPr id="149" name="Google Shape;149;p28"/>
          <p:cNvSpPr txBox="1"/>
          <p:nvPr>
            <p:ph idx="1" type="body"/>
          </p:nvPr>
        </p:nvSpPr>
        <p:spPr>
          <a:xfrm>
            <a:off x="415600" y="1562133"/>
            <a:ext cx="11360700" cy="4529700"/>
          </a:xfrm>
          <a:prstGeom prst="rect">
            <a:avLst/>
          </a:prstGeom>
        </p:spPr>
        <p:txBody>
          <a:bodyPr anchorCtr="0" anchor="t" bIns="121900" lIns="121900" spcFirstLastPara="1" rIns="121900" wrap="square" tIns="121900">
            <a:noAutofit/>
          </a:bodyPr>
          <a:lstStyle/>
          <a:p>
            <a:pPr indent="-387350" lvl="0" marL="457200" rtl="0" algn="l">
              <a:spcBef>
                <a:spcPts val="0"/>
              </a:spcBef>
              <a:spcAft>
                <a:spcPts val="0"/>
              </a:spcAft>
              <a:buSzPts val="2500"/>
              <a:buChar char="●"/>
            </a:pPr>
            <a:r>
              <a:rPr lang="en-US" sz="3100"/>
              <a:t>Focuses on the unity of </a:t>
            </a:r>
            <a:r>
              <a:rPr lang="en-US" sz="3100"/>
              <a:t>the</a:t>
            </a:r>
            <a:r>
              <a:rPr lang="en-US" sz="3100"/>
              <a:t> person, understanding the individual’s </a:t>
            </a:r>
            <a:r>
              <a:rPr lang="en-US" sz="3100"/>
              <a:t>subjective</a:t>
            </a:r>
            <a:r>
              <a:rPr lang="en-US" sz="3100"/>
              <a:t> perspective, and the importance of life goals that direct behavior</a:t>
            </a:r>
            <a:endParaRPr sz="3100"/>
          </a:p>
          <a:p>
            <a:pPr indent="-387350" lvl="0" marL="457200" rtl="0" algn="l">
              <a:spcBef>
                <a:spcPts val="0"/>
              </a:spcBef>
              <a:spcAft>
                <a:spcPts val="0"/>
              </a:spcAft>
              <a:buSzPts val="2500"/>
              <a:buChar char="●"/>
            </a:pPr>
            <a:r>
              <a:rPr lang="en-US" sz="3100"/>
              <a:t>Inherent feelings of inferiority </a:t>
            </a:r>
            <a:r>
              <a:rPr lang="en-US" sz="3100"/>
              <a:t>initiate</a:t>
            </a:r>
            <a:r>
              <a:rPr lang="en-US" sz="3100"/>
              <a:t> a natural </a:t>
            </a:r>
            <a:r>
              <a:rPr lang="en-US" sz="3100"/>
              <a:t>striving</a:t>
            </a:r>
            <a:r>
              <a:rPr lang="en-US" sz="3100"/>
              <a:t> toward achieving a higher level of mastery and competence</a:t>
            </a:r>
            <a:endParaRPr sz="3100"/>
          </a:p>
          <a:p>
            <a:pPr indent="-387350" lvl="0" marL="457200" rtl="0" algn="l">
              <a:spcBef>
                <a:spcPts val="0"/>
              </a:spcBef>
              <a:spcAft>
                <a:spcPts val="0"/>
              </a:spcAft>
              <a:buSzPts val="2500"/>
              <a:buChar char="●"/>
            </a:pPr>
            <a:r>
              <a:rPr lang="en-US" sz="3100"/>
              <a:t>Consists of our views about others, the world and ourselves; these lead to distinct behaviors that we adopt in pursuit of our life goals</a:t>
            </a:r>
            <a:endParaRPr sz="310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29"/>
          <p:cNvSpPr txBox="1"/>
          <p:nvPr>
            <p:ph type="title"/>
          </p:nvPr>
        </p:nvSpPr>
        <p:spPr>
          <a:xfrm>
            <a:off x="415600" y="593367"/>
            <a:ext cx="11360700" cy="817500"/>
          </a:xfrm>
          <a:prstGeom prst="rect">
            <a:avLst/>
          </a:prstGeom>
        </p:spPr>
        <p:txBody>
          <a:bodyPr anchorCtr="0" anchor="t" bIns="121900" lIns="121900" spcFirstLastPara="1" rIns="121900" wrap="square" tIns="1219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Existential Therapy</a:t>
            </a:r>
            <a:endParaRPr/>
          </a:p>
        </p:txBody>
      </p:sp>
      <p:sp>
        <p:nvSpPr>
          <p:cNvPr id="155" name="Google Shape;155;p29"/>
          <p:cNvSpPr txBox="1"/>
          <p:nvPr>
            <p:ph idx="1" type="body"/>
          </p:nvPr>
        </p:nvSpPr>
        <p:spPr>
          <a:xfrm>
            <a:off x="415600" y="1562133"/>
            <a:ext cx="11360700" cy="4529700"/>
          </a:xfrm>
          <a:prstGeom prst="rect">
            <a:avLst/>
          </a:prstGeom>
        </p:spPr>
        <p:txBody>
          <a:bodyPr anchorCtr="0" anchor="t" bIns="121900" lIns="121900" spcFirstLastPara="1" rIns="121900" wrap="square" tIns="121900">
            <a:noAutofit/>
          </a:bodyPr>
          <a:lstStyle/>
          <a:p>
            <a:pPr indent="-406400" lvl="0" marL="457200" rtl="0" algn="l">
              <a:spcBef>
                <a:spcPts val="0"/>
              </a:spcBef>
              <a:spcAft>
                <a:spcPts val="0"/>
              </a:spcAft>
              <a:buSzPts val="2800"/>
              <a:buAutoNum type="arabicPeriod"/>
            </a:pPr>
            <a:r>
              <a:rPr lang="en-US" sz="2800"/>
              <a:t>We have the </a:t>
            </a:r>
            <a:r>
              <a:rPr lang="en-US" sz="2800"/>
              <a:t>capacity</a:t>
            </a:r>
            <a:r>
              <a:rPr lang="en-US" sz="2800"/>
              <a:t> for self-awareness</a:t>
            </a:r>
            <a:endParaRPr sz="2800"/>
          </a:p>
          <a:p>
            <a:pPr indent="-406400" lvl="0" marL="457200" rtl="0" algn="l">
              <a:spcBef>
                <a:spcPts val="0"/>
              </a:spcBef>
              <a:spcAft>
                <a:spcPts val="0"/>
              </a:spcAft>
              <a:buSzPts val="2800"/>
              <a:buAutoNum type="arabicPeriod"/>
            </a:pPr>
            <a:r>
              <a:rPr lang="en-US" sz="2800"/>
              <a:t>Because we are basically free beings, we must accept the responsibility that accompanies our freedom</a:t>
            </a:r>
            <a:endParaRPr sz="2800"/>
          </a:p>
          <a:p>
            <a:pPr indent="-406400" lvl="0" marL="457200" rtl="0" algn="l">
              <a:spcBef>
                <a:spcPts val="0"/>
              </a:spcBef>
              <a:spcAft>
                <a:spcPts val="0"/>
              </a:spcAft>
              <a:buSzPts val="2800"/>
              <a:buAutoNum type="arabicPeriod"/>
            </a:pPr>
            <a:r>
              <a:rPr lang="en-US" sz="2800"/>
              <a:t>We have a concern to </a:t>
            </a:r>
            <a:r>
              <a:rPr lang="en-US" sz="2800"/>
              <a:t>preserve</a:t>
            </a:r>
            <a:r>
              <a:rPr lang="en-US" sz="2800"/>
              <a:t> our uniqueness and </a:t>
            </a:r>
            <a:r>
              <a:rPr lang="en-US" sz="2800"/>
              <a:t>identity</a:t>
            </a:r>
            <a:endParaRPr sz="2800"/>
          </a:p>
          <a:p>
            <a:pPr indent="-406400" lvl="0" marL="457200" rtl="0" algn="l">
              <a:spcBef>
                <a:spcPts val="0"/>
              </a:spcBef>
              <a:spcAft>
                <a:spcPts val="0"/>
              </a:spcAft>
              <a:buSzPts val="2800"/>
              <a:buAutoNum type="arabicPeriod"/>
            </a:pPr>
            <a:r>
              <a:rPr lang="en-US" sz="2800"/>
              <a:t>Our existence and the meaning of our life are never fixed once and for all</a:t>
            </a:r>
            <a:endParaRPr sz="2800"/>
          </a:p>
          <a:p>
            <a:pPr indent="-406400" lvl="0" marL="457200" rtl="0" algn="l">
              <a:spcBef>
                <a:spcPts val="0"/>
              </a:spcBef>
              <a:spcAft>
                <a:spcPts val="0"/>
              </a:spcAft>
              <a:buSzPts val="2800"/>
              <a:buAutoNum type="arabicPeriod"/>
            </a:pPr>
            <a:r>
              <a:rPr lang="en-US" sz="2800"/>
              <a:t>Anxiety is part of the human condition</a:t>
            </a:r>
            <a:endParaRPr sz="2800"/>
          </a:p>
          <a:p>
            <a:pPr indent="-406400" lvl="0" marL="457200" rtl="0" algn="l">
              <a:spcBef>
                <a:spcPts val="0"/>
              </a:spcBef>
              <a:spcAft>
                <a:spcPts val="0"/>
              </a:spcAft>
              <a:buSzPts val="2800"/>
              <a:buAutoNum type="arabicPeriod"/>
            </a:pPr>
            <a:r>
              <a:rPr lang="en-US" sz="2800"/>
              <a:t>Death is also a basic human condition; the reality of our mortality heightens our self of ultimate aloneness</a:t>
            </a:r>
            <a:endParaRPr sz="280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9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p30"/>
          <p:cNvSpPr txBox="1"/>
          <p:nvPr>
            <p:ph type="title"/>
          </p:nvPr>
        </p:nvSpPr>
        <p:spPr>
          <a:xfrm>
            <a:off x="415600" y="593367"/>
            <a:ext cx="11360700" cy="817500"/>
          </a:xfrm>
          <a:prstGeom prst="rect">
            <a:avLst/>
          </a:prstGeom>
        </p:spPr>
        <p:txBody>
          <a:bodyPr anchorCtr="0" anchor="t" bIns="121900" lIns="121900" spcFirstLastPara="1" rIns="121900" wrap="square" tIns="1219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Person-Centered Therapy</a:t>
            </a:r>
            <a:endParaRPr/>
          </a:p>
        </p:txBody>
      </p:sp>
      <p:sp>
        <p:nvSpPr>
          <p:cNvPr id="161" name="Google Shape;161;p30"/>
          <p:cNvSpPr txBox="1"/>
          <p:nvPr>
            <p:ph idx="1" type="body"/>
          </p:nvPr>
        </p:nvSpPr>
        <p:spPr>
          <a:xfrm>
            <a:off x="415600" y="1562133"/>
            <a:ext cx="11360700" cy="4529700"/>
          </a:xfrm>
          <a:prstGeom prst="rect">
            <a:avLst/>
          </a:prstGeom>
        </p:spPr>
        <p:txBody>
          <a:bodyPr anchorCtr="0" anchor="t" bIns="121900" lIns="121900" spcFirstLastPara="1" rIns="121900" wrap="square" tIns="121900">
            <a:noAutofit/>
          </a:bodyPr>
          <a:lstStyle/>
          <a:p>
            <a:pPr indent="-406400" lvl="0" marL="457200" rtl="0" algn="l">
              <a:spcBef>
                <a:spcPts val="0"/>
              </a:spcBef>
              <a:spcAft>
                <a:spcPts val="0"/>
              </a:spcAft>
              <a:buSzPts val="2800"/>
              <a:buChar char="●"/>
            </a:pPr>
            <a:r>
              <a:rPr lang="en-US" sz="3400"/>
              <a:t>The assumption that we have the capacity to understand our problems and we have the resources within us to resolve them</a:t>
            </a:r>
            <a:endParaRPr sz="3400"/>
          </a:p>
          <a:p>
            <a:pPr indent="-406400" lvl="0" marL="457200" rtl="0" algn="l">
              <a:spcBef>
                <a:spcPts val="0"/>
              </a:spcBef>
              <a:spcAft>
                <a:spcPts val="0"/>
              </a:spcAft>
              <a:buSzPts val="2800"/>
              <a:buChar char="●"/>
            </a:pPr>
            <a:r>
              <a:rPr lang="en-US" sz="3400"/>
              <a:t>Fully experiencing the present moment, learning to accept oneself, and deciding on ways to change</a:t>
            </a:r>
            <a:endParaRPr sz="3400"/>
          </a:p>
          <a:p>
            <a:pPr indent="-406400" lvl="0" marL="457200" rtl="0" algn="l">
              <a:spcBef>
                <a:spcPts val="0"/>
              </a:spcBef>
              <a:spcAft>
                <a:spcPts val="0"/>
              </a:spcAft>
              <a:buSzPts val="2800"/>
              <a:buChar char="●"/>
            </a:pPr>
            <a:r>
              <a:rPr lang="en-US" sz="3400"/>
              <a:t>Provide safety and trust so that the client can become aware of blocks to growth</a:t>
            </a:r>
            <a:endParaRPr sz="340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5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p31"/>
          <p:cNvSpPr txBox="1"/>
          <p:nvPr>
            <p:ph type="title"/>
          </p:nvPr>
        </p:nvSpPr>
        <p:spPr>
          <a:xfrm>
            <a:off x="415600" y="593367"/>
            <a:ext cx="11360700" cy="817500"/>
          </a:xfrm>
          <a:prstGeom prst="rect">
            <a:avLst/>
          </a:prstGeom>
        </p:spPr>
        <p:txBody>
          <a:bodyPr anchorCtr="0" anchor="t" bIns="121900" lIns="121900" spcFirstLastPara="1" rIns="121900" wrap="square" tIns="1219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Gestalt Therapy</a:t>
            </a:r>
            <a:endParaRPr/>
          </a:p>
        </p:txBody>
      </p:sp>
      <p:sp>
        <p:nvSpPr>
          <p:cNvPr id="167" name="Google Shape;167;p31"/>
          <p:cNvSpPr txBox="1"/>
          <p:nvPr>
            <p:ph idx="1" type="body"/>
          </p:nvPr>
        </p:nvSpPr>
        <p:spPr>
          <a:xfrm>
            <a:off x="415600" y="1562133"/>
            <a:ext cx="11360700" cy="4529700"/>
          </a:xfrm>
          <a:prstGeom prst="rect">
            <a:avLst/>
          </a:prstGeom>
        </p:spPr>
        <p:txBody>
          <a:bodyPr anchorCtr="0" anchor="t" bIns="121900" lIns="121900" spcFirstLastPara="1" rIns="121900" wrap="square" tIns="121900">
            <a:noAutofit/>
          </a:bodyPr>
          <a:lstStyle/>
          <a:p>
            <a:pPr indent="-412750" lvl="0" marL="457200" rtl="0" algn="l">
              <a:spcBef>
                <a:spcPts val="0"/>
              </a:spcBef>
              <a:spcAft>
                <a:spcPts val="0"/>
              </a:spcAft>
              <a:buSzPts val="2900"/>
              <a:buChar char="●"/>
            </a:pPr>
            <a:r>
              <a:rPr lang="en-US" sz="3500"/>
              <a:t>Emphasizes the here-and-now, direct experiencing, awareness and bringing unfinished business to the present to deal </a:t>
            </a:r>
            <a:r>
              <a:rPr lang="en-US" sz="3500"/>
              <a:t>with</a:t>
            </a:r>
            <a:r>
              <a:rPr lang="en-US" sz="3500"/>
              <a:t> it</a:t>
            </a:r>
            <a:endParaRPr sz="3500"/>
          </a:p>
          <a:p>
            <a:pPr indent="-412750" lvl="0" marL="457200" rtl="0" algn="l">
              <a:spcBef>
                <a:spcPts val="0"/>
              </a:spcBef>
              <a:spcAft>
                <a:spcPts val="0"/>
              </a:spcAft>
              <a:buSzPts val="2900"/>
              <a:buChar char="●"/>
            </a:pPr>
            <a:r>
              <a:rPr lang="en-US" sz="3500"/>
              <a:t>Goal is to attain awareness and greater choice</a:t>
            </a:r>
            <a:endParaRPr sz="3500"/>
          </a:p>
          <a:p>
            <a:pPr indent="-412750" lvl="0" marL="457200" rtl="0" algn="l">
              <a:spcBef>
                <a:spcPts val="0"/>
              </a:spcBef>
              <a:spcAft>
                <a:spcPts val="0"/>
              </a:spcAft>
              <a:buSzPts val="2900"/>
              <a:buChar char="●"/>
            </a:pPr>
            <a:r>
              <a:rPr lang="en-US" sz="3500"/>
              <a:t>Leaders think more in terms of experiments than techniques to move members from talk to action and experience</a:t>
            </a:r>
            <a:endParaRPr sz="350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p32"/>
          <p:cNvSpPr txBox="1"/>
          <p:nvPr>
            <p:ph type="title"/>
          </p:nvPr>
        </p:nvSpPr>
        <p:spPr>
          <a:xfrm>
            <a:off x="415600" y="593367"/>
            <a:ext cx="11360700" cy="817500"/>
          </a:xfrm>
          <a:prstGeom prst="rect">
            <a:avLst/>
          </a:prstGeom>
        </p:spPr>
        <p:txBody>
          <a:bodyPr anchorCtr="0" anchor="t" bIns="121900" lIns="121900" spcFirstLastPara="1" rIns="121900" wrap="square" tIns="1219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Psychodrama</a:t>
            </a:r>
            <a:endParaRPr/>
          </a:p>
        </p:txBody>
      </p:sp>
      <p:sp>
        <p:nvSpPr>
          <p:cNvPr id="173" name="Google Shape;173;p32"/>
          <p:cNvSpPr txBox="1"/>
          <p:nvPr>
            <p:ph idx="1" type="body"/>
          </p:nvPr>
        </p:nvSpPr>
        <p:spPr>
          <a:xfrm>
            <a:off x="415600" y="1562133"/>
            <a:ext cx="11360700" cy="4529700"/>
          </a:xfrm>
          <a:prstGeom prst="rect">
            <a:avLst/>
          </a:prstGeom>
        </p:spPr>
        <p:txBody>
          <a:bodyPr anchorCtr="0" anchor="t" bIns="121900" lIns="121900" spcFirstLastPara="1" rIns="121900" wrap="square" tIns="121900">
            <a:noAutofit/>
          </a:bodyPr>
          <a:lstStyle/>
          <a:p>
            <a:pPr indent="-412750" lvl="0" marL="457200" rtl="0" algn="l">
              <a:spcBef>
                <a:spcPts val="0"/>
              </a:spcBef>
              <a:spcAft>
                <a:spcPts val="0"/>
              </a:spcAft>
              <a:buSzPts val="2900"/>
              <a:buChar char="●"/>
            </a:pPr>
            <a:r>
              <a:rPr lang="en-US" sz="3500"/>
              <a:t>Members explore their problems through role playing, enacting situations to gain insight, discover their own creativity and develop behavioral skills</a:t>
            </a:r>
            <a:endParaRPr sz="3500"/>
          </a:p>
          <a:p>
            <a:pPr indent="-412750" lvl="0" marL="457200" rtl="0" algn="l">
              <a:spcBef>
                <a:spcPts val="0"/>
              </a:spcBef>
              <a:spcAft>
                <a:spcPts val="0"/>
              </a:spcAft>
              <a:buSzPts val="2900"/>
              <a:buChar char="●"/>
            </a:pPr>
            <a:r>
              <a:rPr lang="en-US" sz="3500"/>
              <a:t>They act out past, present, or anticipated life situations and roles to gain a deeper understanding, explore feelings and achieve emotional release, and develop new ways of coping</a:t>
            </a:r>
            <a:endParaRPr sz="350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15"/>
          <p:cNvSpPr txBox="1"/>
          <p:nvPr>
            <p:ph type="title"/>
          </p:nvPr>
        </p:nvSpPr>
        <p:spPr>
          <a:xfrm>
            <a:off x="354000" y="1843133"/>
            <a:ext cx="5393700" cy="1777500"/>
          </a:xfrm>
          <a:prstGeom prst="rect">
            <a:avLst/>
          </a:prstGeom>
        </p:spPr>
        <p:txBody>
          <a:bodyPr anchorCtr="0" anchor="b" bIns="121900" lIns="121900" spcFirstLastPara="1" rIns="121900" wrap="square" tIns="1219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Main Objectives:</a:t>
            </a:r>
            <a:endParaRPr/>
          </a:p>
        </p:txBody>
      </p:sp>
      <p:sp>
        <p:nvSpPr>
          <p:cNvPr id="73" name="Google Shape;73;p15"/>
          <p:cNvSpPr txBox="1"/>
          <p:nvPr>
            <p:ph idx="1" type="subTitle"/>
          </p:nvPr>
        </p:nvSpPr>
        <p:spPr>
          <a:xfrm>
            <a:off x="354000" y="3692001"/>
            <a:ext cx="5393700" cy="1794000"/>
          </a:xfrm>
          <a:prstGeom prst="rect">
            <a:avLst/>
          </a:prstGeom>
        </p:spPr>
        <p:txBody>
          <a:bodyPr anchorCtr="0" anchor="t" bIns="121900" lIns="121900" spcFirstLastPara="1" rIns="121900" wrap="square" tIns="1219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Chapter 4</a:t>
            </a:r>
            <a:endParaRPr/>
          </a:p>
        </p:txBody>
      </p:sp>
      <p:sp>
        <p:nvSpPr>
          <p:cNvPr id="74" name="Google Shape;74;p15"/>
          <p:cNvSpPr txBox="1"/>
          <p:nvPr>
            <p:ph idx="2" type="body"/>
          </p:nvPr>
        </p:nvSpPr>
        <p:spPr>
          <a:xfrm>
            <a:off x="6586000" y="330950"/>
            <a:ext cx="5115900" cy="6104100"/>
          </a:xfrm>
          <a:prstGeom prst="rect">
            <a:avLst/>
          </a:prstGeom>
        </p:spPr>
        <p:txBody>
          <a:bodyPr anchorCtr="0" anchor="ctr" bIns="121900" lIns="121900" spcFirstLastPara="1" rIns="121900" wrap="square" tIns="121900">
            <a:noAutofit/>
          </a:bodyPr>
          <a:lstStyle/>
          <a:p>
            <a:pPr indent="-3619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Char char="●"/>
            </a:pPr>
            <a:r>
              <a:rPr lang="en-US" sz="2100">
                <a:solidFill>
                  <a:schemeClr val="lt1"/>
                </a:solidFill>
              </a:rPr>
              <a:t>to provide a general framework for theory applied to practice</a:t>
            </a:r>
            <a:endParaRPr sz="2100">
              <a:solidFill>
                <a:schemeClr val="lt1"/>
              </a:solidFill>
            </a:endParaRPr>
          </a:p>
          <a:p>
            <a:pPr indent="-3619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Char char="●"/>
            </a:pPr>
            <a:r>
              <a:rPr lang="en-US" sz="2100">
                <a:solidFill>
                  <a:schemeClr val="lt1"/>
                </a:solidFill>
              </a:rPr>
              <a:t>to identify the major categories of theoretical approaches to group counseling and what the theories within those categories have in common.</a:t>
            </a:r>
            <a:endParaRPr sz="2100">
              <a:solidFill>
                <a:schemeClr val="lt1"/>
              </a:solidFill>
            </a:endParaRPr>
          </a:p>
          <a:p>
            <a:pPr indent="-3619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Char char="●"/>
            </a:pPr>
            <a:r>
              <a:rPr lang="en-US" sz="2100">
                <a:solidFill>
                  <a:schemeClr val="lt1"/>
                </a:solidFill>
              </a:rPr>
              <a:t>to describe the major theoretical approaches to group counseling including their key concepts, goals, views on the therapeutic relationship, and techniques.</a:t>
            </a:r>
            <a:endParaRPr sz="2100">
              <a:solidFill>
                <a:schemeClr val="lt1"/>
              </a:solidFill>
            </a:endParaRPr>
          </a:p>
          <a:p>
            <a:pPr indent="-3619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Char char="●"/>
            </a:pPr>
            <a:r>
              <a:rPr lang="en-US" sz="2100">
                <a:solidFill>
                  <a:schemeClr val="lt1"/>
                </a:solidFill>
              </a:rPr>
              <a:t>to identify the strengths and limitations of each theory from a multicultural perspective</a:t>
            </a:r>
            <a:endParaRPr sz="2100">
              <a:solidFill>
                <a:schemeClr val="lt1"/>
              </a:solidFill>
            </a:endParaRPr>
          </a:p>
          <a:p>
            <a:pPr indent="-3619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Char char="●"/>
            </a:pPr>
            <a:r>
              <a:rPr lang="en-US" sz="2100">
                <a:solidFill>
                  <a:schemeClr val="lt1"/>
                </a:solidFill>
              </a:rPr>
              <a:t>to explore what is involved in developing an integrative approach to group work</a:t>
            </a:r>
            <a:endParaRPr sz="2100">
              <a:solidFill>
                <a:schemeClr val="lt1"/>
              </a:solidFill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7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p33"/>
          <p:cNvSpPr txBox="1"/>
          <p:nvPr>
            <p:ph type="title"/>
          </p:nvPr>
        </p:nvSpPr>
        <p:spPr>
          <a:xfrm>
            <a:off x="415600" y="593367"/>
            <a:ext cx="11360700" cy="817500"/>
          </a:xfrm>
          <a:prstGeom prst="rect">
            <a:avLst/>
          </a:prstGeom>
        </p:spPr>
        <p:txBody>
          <a:bodyPr anchorCtr="0" anchor="t" bIns="121900" lIns="121900" spcFirstLastPara="1" rIns="121900" wrap="square" tIns="1219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Behavior Therapy</a:t>
            </a:r>
            <a:endParaRPr/>
          </a:p>
        </p:txBody>
      </p:sp>
      <p:sp>
        <p:nvSpPr>
          <p:cNvPr id="179" name="Google Shape;179;p33"/>
          <p:cNvSpPr txBox="1"/>
          <p:nvPr>
            <p:ph idx="1" type="body"/>
          </p:nvPr>
        </p:nvSpPr>
        <p:spPr>
          <a:xfrm>
            <a:off x="415600" y="1562133"/>
            <a:ext cx="11360700" cy="4529700"/>
          </a:xfrm>
          <a:prstGeom prst="rect">
            <a:avLst/>
          </a:prstGeom>
        </p:spPr>
        <p:txBody>
          <a:bodyPr anchorCtr="0" anchor="t" bIns="121900" lIns="121900" spcFirstLastPara="1" rIns="121900" wrap="square" tIns="121900">
            <a:noAutofit/>
          </a:bodyPr>
          <a:lstStyle/>
          <a:p>
            <a:pPr indent="-412750" lvl="0" marL="457200" rtl="0" algn="l">
              <a:spcBef>
                <a:spcPts val="0"/>
              </a:spcBef>
              <a:spcAft>
                <a:spcPts val="0"/>
              </a:spcAft>
              <a:buSzPts val="2900"/>
              <a:buChar char="●"/>
            </a:pPr>
            <a:r>
              <a:rPr lang="en-US" sz="3500"/>
              <a:t>Members and therapist collaborate to specify treatment goals in concrete, measurable and objective terms</a:t>
            </a:r>
            <a:endParaRPr sz="3500"/>
          </a:p>
          <a:p>
            <a:pPr indent="-412750" lvl="0" marL="457200" rtl="0" algn="l">
              <a:spcBef>
                <a:spcPts val="0"/>
              </a:spcBef>
              <a:spcAft>
                <a:spcPts val="0"/>
              </a:spcAft>
              <a:buSzPts val="2900"/>
              <a:buChar char="●"/>
            </a:pPr>
            <a:r>
              <a:rPr lang="en-US" sz="3500"/>
              <a:t>Leaders are directive and active. They function as consultants and problem solvers</a:t>
            </a:r>
            <a:endParaRPr sz="3500"/>
          </a:p>
          <a:p>
            <a:pPr indent="-412750" lvl="0" marL="457200" rtl="0" algn="l">
              <a:spcBef>
                <a:spcPts val="0"/>
              </a:spcBef>
              <a:spcAft>
                <a:spcPts val="0"/>
              </a:spcAft>
              <a:buSzPts val="2900"/>
              <a:buChar char="●"/>
            </a:pPr>
            <a:r>
              <a:rPr lang="en-US" sz="3500"/>
              <a:t>Techniques include relaxation, behavior </a:t>
            </a:r>
            <a:r>
              <a:rPr lang="en-US" sz="3500"/>
              <a:t>rehearsal</a:t>
            </a:r>
            <a:r>
              <a:rPr lang="en-US" sz="3500"/>
              <a:t>, coaching, guided practice, mindfulness skills, cognitive </a:t>
            </a:r>
            <a:r>
              <a:rPr lang="en-US" sz="3500"/>
              <a:t>restructuring</a:t>
            </a:r>
            <a:r>
              <a:rPr lang="en-US" sz="3500"/>
              <a:t> and </a:t>
            </a:r>
            <a:r>
              <a:rPr lang="en-US" sz="3500"/>
              <a:t>desensitization</a:t>
            </a:r>
            <a:endParaRPr sz="350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3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p34"/>
          <p:cNvSpPr txBox="1"/>
          <p:nvPr>
            <p:ph type="title"/>
          </p:nvPr>
        </p:nvSpPr>
        <p:spPr>
          <a:xfrm>
            <a:off x="415600" y="593367"/>
            <a:ext cx="11360700" cy="817500"/>
          </a:xfrm>
          <a:prstGeom prst="rect">
            <a:avLst/>
          </a:prstGeom>
        </p:spPr>
        <p:txBody>
          <a:bodyPr anchorCtr="0" anchor="t" bIns="121900" lIns="121900" spcFirstLastPara="1" rIns="121900" wrap="square" tIns="1219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Cognitive Therapy</a:t>
            </a:r>
            <a:endParaRPr/>
          </a:p>
        </p:txBody>
      </p:sp>
      <p:sp>
        <p:nvSpPr>
          <p:cNvPr id="185" name="Google Shape;185;p34"/>
          <p:cNvSpPr txBox="1"/>
          <p:nvPr>
            <p:ph idx="1" type="body"/>
          </p:nvPr>
        </p:nvSpPr>
        <p:spPr>
          <a:xfrm>
            <a:off x="415600" y="1562133"/>
            <a:ext cx="11360700" cy="4529700"/>
          </a:xfrm>
          <a:prstGeom prst="rect">
            <a:avLst/>
          </a:prstGeom>
        </p:spPr>
        <p:txBody>
          <a:bodyPr anchorCtr="0" anchor="t" bIns="121900" lIns="121900" spcFirstLastPara="1" rIns="121900" wrap="square" tIns="121900">
            <a:noAutofit/>
          </a:bodyPr>
          <a:lstStyle/>
          <a:p>
            <a:pPr indent="-400050" lvl="0" marL="457200" rtl="0" algn="l">
              <a:spcBef>
                <a:spcPts val="0"/>
              </a:spcBef>
              <a:spcAft>
                <a:spcPts val="0"/>
              </a:spcAft>
              <a:buSzPts val="2700"/>
              <a:buChar char="●"/>
            </a:pPr>
            <a:r>
              <a:rPr lang="en-US" sz="3300"/>
              <a:t>Goal is to change the way clients think by identifying their automatic thoughts and introduce the idea of cognitive restructuring</a:t>
            </a:r>
            <a:endParaRPr sz="3300"/>
          </a:p>
          <a:p>
            <a:pPr indent="-400050" lvl="0" marL="457200" rtl="0" algn="l">
              <a:spcBef>
                <a:spcPts val="0"/>
              </a:spcBef>
              <a:spcAft>
                <a:spcPts val="0"/>
              </a:spcAft>
              <a:buSzPts val="2700"/>
              <a:buChar char="●"/>
            </a:pPr>
            <a:r>
              <a:rPr lang="en-US" sz="3300"/>
              <a:t>Use of socratic questioning and guided discovery are key to this therapy - evaluating and testing the belief on their thoughts </a:t>
            </a:r>
            <a:endParaRPr sz="3300"/>
          </a:p>
          <a:p>
            <a:pPr indent="-400050" lvl="0" marL="457200" rtl="0" algn="l">
              <a:spcBef>
                <a:spcPts val="0"/>
              </a:spcBef>
              <a:spcAft>
                <a:spcPts val="0"/>
              </a:spcAft>
              <a:buSzPts val="2700"/>
              <a:buChar char="●"/>
            </a:pPr>
            <a:r>
              <a:rPr lang="en-US" sz="3300"/>
              <a:t>Psychoeducation is provided </a:t>
            </a:r>
            <a:endParaRPr sz="330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9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p35"/>
          <p:cNvSpPr txBox="1"/>
          <p:nvPr>
            <p:ph type="title"/>
          </p:nvPr>
        </p:nvSpPr>
        <p:spPr>
          <a:xfrm>
            <a:off x="415600" y="593367"/>
            <a:ext cx="11360700" cy="817500"/>
          </a:xfrm>
          <a:prstGeom prst="rect">
            <a:avLst/>
          </a:prstGeom>
        </p:spPr>
        <p:txBody>
          <a:bodyPr anchorCtr="0" anchor="t" bIns="121900" lIns="121900" spcFirstLastPara="1" rIns="121900" wrap="square" tIns="1219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Rational Emotive Behavior Therapy</a:t>
            </a:r>
            <a:endParaRPr/>
          </a:p>
        </p:txBody>
      </p:sp>
      <p:sp>
        <p:nvSpPr>
          <p:cNvPr id="191" name="Google Shape;191;p35"/>
          <p:cNvSpPr txBox="1"/>
          <p:nvPr>
            <p:ph idx="1" type="body"/>
          </p:nvPr>
        </p:nvSpPr>
        <p:spPr>
          <a:xfrm>
            <a:off x="415600" y="1562133"/>
            <a:ext cx="11360700" cy="4529700"/>
          </a:xfrm>
          <a:prstGeom prst="rect">
            <a:avLst/>
          </a:prstGeom>
        </p:spPr>
        <p:txBody>
          <a:bodyPr anchorCtr="0" anchor="t" bIns="121900" lIns="121900" spcFirstLastPara="1" rIns="121900" wrap="square" tIns="121900">
            <a:noAutofit/>
          </a:bodyPr>
          <a:lstStyle/>
          <a:p>
            <a:pPr indent="-412750" lvl="0" marL="457200" rtl="0" algn="l">
              <a:spcBef>
                <a:spcPts val="0"/>
              </a:spcBef>
              <a:spcAft>
                <a:spcPts val="0"/>
              </a:spcAft>
              <a:buSzPts val="2900"/>
              <a:buChar char="●"/>
            </a:pPr>
            <a:r>
              <a:rPr lang="en-US" sz="3500"/>
              <a:t>Self-defeating thinking leads to emotional and behavioral disorders</a:t>
            </a:r>
            <a:endParaRPr sz="3500"/>
          </a:p>
          <a:p>
            <a:pPr indent="-412750" lvl="0" marL="457200" rtl="0" algn="l">
              <a:spcBef>
                <a:spcPts val="0"/>
              </a:spcBef>
              <a:spcAft>
                <a:spcPts val="0"/>
              </a:spcAft>
              <a:buSzPts val="2900"/>
              <a:buChar char="●"/>
            </a:pPr>
            <a:r>
              <a:rPr lang="en-US" sz="3500"/>
              <a:t>People incorporate dysfunctional beliefs from external sources and then continue with this faulty thinking</a:t>
            </a:r>
            <a:endParaRPr sz="3500"/>
          </a:p>
          <a:p>
            <a:pPr indent="-412750" lvl="0" marL="457200" rtl="0" algn="l">
              <a:spcBef>
                <a:spcPts val="0"/>
              </a:spcBef>
              <a:spcAft>
                <a:spcPts val="0"/>
              </a:spcAft>
              <a:buSzPts val="2900"/>
              <a:buChar char="●"/>
            </a:pPr>
            <a:r>
              <a:rPr lang="en-US" sz="3500"/>
              <a:t>Goals are to eliminate a self-defeating outlook on life, reduce unhealthy </a:t>
            </a:r>
            <a:r>
              <a:rPr lang="en-US" sz="3500"/>
              <a:t>emotional</a:t>
            </a:r>
            <a:r>
              <a:rPr lang="en-US" sz="3500"/>
              <a:t> responses and acquire more rational thinking/beliefs</a:t>
            </a:r>
            <a:endParaRPr sz="350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5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p36"/>
          <p:cNvSpPr txBox="1"/>
          <p:nvPr>
            <p:ph type="title"/>
          </p:nvPr>
        </p:nvSpPr>
        <p:spPr>
          <a:xfrm>
            <a:off x="415600" y="593367"/>
            <a:ext cx="11360700" cy="817500"/>
          </a:xfrm>
          <a:prstGeom prst="rect">
            <a:avLst/>
          </a:prstGeom>
        </p:spPr>
        <p:txBody>
          <a:bodyPr anchorCtr="0" anchor="t" bIns="121900" lIns="121900" spcFirstLastPara="1" rIns="121900" wrap="square" tIns="1219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Reality Therapy</a:t>
            </a:r>
            <a:endParaRPr/>
          </a:p>
        </p:txBody>
      </p:sp>
      <p:sp>
        <p:nvSpPr>
          <p:cNvPr id="197" name="Google Shape;197;p36"/>
          <p:cNvSpPr txBox="1"/>
          <p:nvPr>
            <p:ph idx="1" type="body"/>
          </p:nvPr>
        </p:nvSpPr>
        <p:spPr>
          <a:xfrm>
            <a:off x="415600" y="1562133"/>
            <a:ext cx="11360700" cy="4529700"/>
          </a:xfrm>
          <a:prstGeom prst="rect">
            <a:avLst/>
          </a:prstGeom>
        </p:spPr>
        <p:txBody>
          <a:bodyPr anchorCtr="0" anchor="t" bIns="121900" lIns="121900" spcFirstLastPara="1" rIns="121900" wrap="square" tIns="121900">
            <a:noAutofit/>
          </a:bodyPr>
          <a:lstStyle/>
          <a:p>
            <a:pPr indent="-387350" lvl="0" marL="457200" rtl="0" algn="l">
              <a:spcBef>
                <a:spcPts val="0"/>
              </a:spcBef>
              <a:spcAft>
                <a:spcPts val="0"/>
              </a:spcAft>
              <a:buSzPts val="2500"/>
              <a:buChar char="●"/>
            </a:pPr>
            <a:r>
              <a:rPr lang="en-US" sz="3100"/>
              <a:t>No matter how dire our circumstances are, we always have a choice</a:t>
            </a:r>
            <a:endParaRPr sz="3100"/>
          </a:p>
          <a:p>
            <a:pPr indent="-387350" lvl="0" marL="457200" rtl="0" algn="l">
              <a:spcBef>
                <a:spcPts val="0"/>
              </a:spcBef>
              <a:spcAft>
                <a:spcPts val="0"/>
              </a:spcAft>
              <a:buSzPts val="2500"/>
              <a:buChar char="●"/>
            </a:pPr>
            <a:r>
              <a:rPr lang="en-US" sz="3100"/>
              <a:t>Human beings are motivated to change when they determine that their current behavior is not getting them what they want or when they </a:t>
            </a:r>
            <a:r>
              <a:rPr lang="en-US" sz="3100"/>
              <a:t>believe</a:t>
            </a:r>
            <a:r>
              <a:rPr lang="en-US" sz="3100"/>
              <a:t> they can choose other </a:t>
            </a:r>
            <a:r>
              <a:rPr lang="en-US" sz="3100"/>
              <a:t>behaviors</a:t>
            </a:r>
            <a:r>
              <a:rPr lang="en-US" sz="3100"/>
              <a:t> that will get them closer to what they want</a:t>
            </a:r>
            <a:endParaRPr sz="3100"/>
          </a:p>
          <a:p>
            <a:pPr indent="-387350" lvl="0" marL="457200" rtl="0" algn="l">
              <a:spcBef>
                <a:spcPts val="0"/>
              </a:spcBef>
              <a:spcAft>
                <a:spcPts val="0"/>
              </a:spcAft>
              <a:buSzPts val="2500"/>
              <a:buChar char="●"/>
            </a:pPr>
            <a:r>
              <a:rPr lang="en-US" sz="3100"/>
              <a:t>Goal is to help people find better ways to meet their needs for survival, love, belonging, power, freedom and fun</a:t>
            </a:r>
            <a:endParaRPr sz="310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Google Shape;202;p37"/>
          <p:cNvSpPr txBox="1"/>
          <p:nvPr>
            <p:ph type="title"/>
          </p:nvPr>
        </p:nvSpPr>
        <p:spPr>
          <a:xfrm>
            <a:off x="415600" y="593367"/>
            <a:ext cx="11360700" cy="817500"/>
          </a:xfrm>
          <a:prstGeom prst="rect">
            <a:avLst/>
          </a:prstGeom>
        </p:spPr>
        <p:txBody>
          <a:bodyPr anchorCtr="0" anchor="t" bIns="121900" lIns="121900" spcFirstLastPara="1" rIns="121900" wrap="square" tIns="1219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Solution-Focused Brief Therapy</a:t>
            </a:r>
            <a:endParaRPr/>
          </a:p>
        </p:txBody>
      </p:sp>
      <p:sp>
        <p:nvSpPr>
          <p:cNvPr id="203" name="Google Shape;203;p37"/>
          <p:cNvSpPr txBox="1"/>
          <p:nvPr>
            <p:ph idx="1" type="body"/>
          </p:nvPr>
        </p:nvSpPr>
        <p:spPr>
          <a:xfrm>
            <a:off x="415600" y="1562133"/>
            <a:ext cx="11360700" cy="4529700"/>
          </a:xfrm>
          <a:prstGeom prst="rect">
            <a:avLst/>
          </a:prstGeom>
        </p:spPr>
        <p:txBody>
          <a:bodyPr anchorCtr="0" anchor="t" bIns="121900" lIns="121900" spcFirstLastPara="1" rIns="121900" wrap="square" tIns="121900">
            <a:noAutofit/>
          </a:bodyPr>
          <a:lstStyle/>
          <a:p>
            <a:pPr indent="-425450" lvl="0" marL="457200" rtl="0" algn="l">
              <a:spcBef>
                <a:spcPts val="0"/>
              </a:spcBef>
              <a:spcAft>
                <a:spcPts val="0"/>
              </a:spcAft>
              <a:buSzPts val="3100"/>
              <a:buChar char="●"/>
            </a:pPr>
            <a:r>
              <a:rPr lang="en-US" sz="3700"/>
              <a:t>Shift from talking about problems to talking about exceptions to problems and creating solutions</a:t>
            </a:r>
            <a:endParaRPr sz="3700"/>
          </a:p>
          <a:p>
            <a:pPr indent="-425450" lvl="0" marL="457200" rtl="0" algn="l">
              <a:spcBef>
                <a:spcPts val="0"/>
              </a:spcBef>
              <a:spcAft>
                <a:spcPts val="0"/>
              </a:spcAft>
              <a:buSzPts val="3100"/>
              <a:buChar char="●"/>
            </a:pPr>
            <a:r>
              <a:rPr lang="en-US" sz="3700"/>
              <a:t>Miracle question- if you woke up and you didn’t have this problem anymore, what would life be like?</a:t>
            </a:r>
            <a:endParaRPr sz="3700"/>
          </a:p>
          <a:p>
            <a:pPr indent="-425450" lvl="0" marL="457200" rtl="0" algn="l">
              <a:spcBef>
                <a:spcPts val="0"/>
              </a:spcBef>
              <a:spcAft>
                <a:spcPts val="0"/>
              </a:spcAft>
              <a:buSzPts val="3100"/>
              <a:buChar char="●"/>
            </a:pPr>
            <a:r>
              <a:rPr lang="en-US" sz="3700"/>
              <a:t>Keep members on a solution track instead of problem track</a:t>
            </a:r>
            <a:endParaRPr sz="370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7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p38"/>
          <p:cNvSpPr txBox="1"/>
          <p:nvPr>
            <p:ph type="title"/>
          </p:nvPr>
        </p:nvSpPr>
        <p:spPr>
          <a:xfrm>
            <a:off x="415600" y="593367"/>
            <a:ext cx="11360700" cy="817500"/>
          </a:xfrm>
          <a:prstGeom prst="rect">
            <a:avLst/>
          </a:prstGeom>
        </p:spPr>
        <p:txBody>
          <a:bodyPr anchorCtr="0" anchor="t" bIns="121900" lIns="121900" spcFirstLastPara="1" rIns="121900" wrap="square" tIns="1219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Narrative Therapy</a:t>
            </a:r>
            <a:endParaRPr/>
          </a:p>
        </p:txBody>
      </p:sp>
      <p:sp>
        <p:nvSpPr>
          <p:cNvPr id="209" name="Google Shape;209;p38"/>
          <p:cNvSpPr txBox="1"/>
          <p:nvPr>
            <p:ph idx="1" type="body"/>
          </p:nvPr>
        </p:nvSpPr>
        <p:spPr>
          <a:xfrm>
            <a:off x="415600" y="1562133"/>
            <a:ext cx="11360700" cy="4529700"/>
          </a:xfrm>
          <a:prstGeom prst="rect">
            <a:avLst/>
          </a:prstGeom>
        </p:spPr>
        <p:txBody>
          <a:bodyPr anchorCtr="0" anchor="t" bIns="121900" lIns="121900" spcFirstLastPara="1" rIns="121900" wrap="square" tIns="121900">
            <a:noAutofit/>
          </a:bodyPr>
          <a:lstStyle/>
          <a:p>
            <a:pPr indent="-412750" lvl="0" marL="457200" rtl="0" algn="l">
              <a:spcBef>
                <a:spcPts val="0"/>
              </a:spcBef>
              <a:spcAft>
                <a:spcPts val="0"/>
              </a:spcAft>
              <a:buSzPts val="2900"/>
              <a:buChar char="●"/>
            </a:pPr>
            <a:r>
              <a:rPr lang="en-US" sz="3500"/>
              <a:t>Examines</a:t>
            </a:r>
            <a:r>
              <a:rPr lang="en-US" sz="3500"/>
              <a:t> the stories that people tell and understanding the meaning of their stories</a:t>
            </a:r>
            <a:endParaRPr sz="3500"/>
          </a:p>
          <a:p>
            <a:pPr indent="-412750" lvl="0" marL="457200" rtl="0" algn="l">
              <a:spcBef>
                <a:spcPts val="0"/>
              </a:spcBef>
              <a:spcAft>
                <a:spcPts val="0"/>
              </a:spcAft>
              <a:buSzPts val="2900"/>
              <a:buChar char="●"/>
            </a:pPr>
            <a:r>
              <a:rPr lang="en-US" sz="3500"/>
              <a:t>Attempts to </a:t>
            </a:r>
            <a:r>
              <a:rPr lang="en-US" sz="3500"/>
              <a:t>separate</a:t>
            </a:r>
            <a:r>
              <a:rPr lang="en-US" sz="3500"/>
              <a:t> the client from their problems so they do not adopt a fixed view of their identity </a:t>
            </a:r>
            <a:endParaRPr sz="3500"/>
          </a:p>
          <a:p>
            <a:pPr indent="-412750" lvl="0" marL="457200" rtl="0" algn="l">
              <a:spcBef>
                <a:spcPts val="0"/>
              </a:spcBef>
              <a:spcAft>
                <a:spcPts val="0"/>
              </a:spcAft>
              <a:buSzPts val="2900"/>
              <a:buChar char="●"/>
            </a:pPr>
            <a:r>
              <a:rPr lang="en-US" sz="3500"/>
              <a:t>Group members view their stories from different perspectives and </a:t>
            </a:r>
            <a:r>
              <a:rPr lang="en-US" sz="3500"/>
              <a:t>eventually</a:t>
            </a:r>
            <a:r>
              <a:rPr lang="en-US" sz="3500"/>
              <a:t> co-create an alternative life story</a:t>
            </a:r>
            <a:endParaRPr sz="350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3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Google Shape;214;p39"/>
          <p:cNvSpPr txBox="1"/>
          <p:nvPr>
            <p:ph type="title"/>
          </p:nvPr>
        </p:nvSpPr>
        <p:spPr>
          <a:xfrm>
            <a:off x="415600" y="593367"/>
            <a:ext cx="11360700" cy="817500"/>
          </a:xfrm>
          <a:prstGeom prst="rect">
            <a:avLst/>
          </a:prstGeom>
        </p:spPr>
        <p:txBody>
          <a:bodyPr anchorCtr="0" anchor="t" bIns="121900" lIns="121900" spcFirstLastPara="1" rIns="121900" wrap="square" tIns="1219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Feminist Therapy</a:t>
            </a:r>
            <a:endParaRPr/>
          </a:p>
        </p:txBody>
      </p:sp>
      <p:sp>
        <p:nvSpPr>
          <p:cNvPr id="215" name="Google Shape;215;p39"/>
          <p:cNvSpPr txBox="1"/>
          <p:nvPr>
            <p:ph idx="1" type="body"/>
          </p:nvPr>
        </p:nvSpPr>
        <p:spPr>
          <a:xfrm>
            <a:off x="415600" y="1562133"/>
            <a:ext cx="11360700" cy="4529700"/>
          </a:xfrm>
          <a:prstGeom prst="rect">
            <a:avLst/>
          </a:prstGeom>
        </p:spPr>
        <p:txBody>
          <a:bodyPr anchorCtr="0" anchor="t" bIns="121900" lIns="121900" spcFirstLastPara="1" rIns="121900" wrap="square" tIns="121900">
            <a:noAutofit/>
          </a:bodyPr>
          <a:lstStyle/>
          <a:p>
            <a:pPr indent="-457200" lvl="0" marL="457200" rtl="0" algn="l">
              <a:spcBef>
                <a:spcPts val="0"/>
              </a:spcBef>
              <a:spcAft>
                <a:spcPts val="0"/>
              </a:spcAft>
              <a:buSzPts val="3600"/>
              <a:buChar char="●"/>
            </a:pPr>
            <a:r>
              <a:rPr lang="en-US" sz="4200"/>
              <a:t>Focuses on issues of diversity, the complexity of sexism and gender issues</a:t>
            </a:r>
            <a:endParaRPr sz="4200"/>
          </a:p>
          <a:p>
            <a:pPr indent="-457200" lvl="0" marL="457200" rtl="0" algn="l">
              <a:spcBef>
                <a:spcPts val="0"/>
              </a:spcBef>
              <a:spcAft>
                <a:spcPts val="0"/>
              </a:spcAft>
              <a:buSzPts val="3600"/>
              <a:buChar char="●"/>
            </a:pPr>
            <a:r>
              <a:rPr lang="en-US" sz="4200"/>
              <a:t>Bring awareness on how gender-role socialization is deeply ingrained in adult personality</a:t>
            </a:r>
            <a:endParaRPr sz="4200"/>
          </a:p>
          <a:p>
            <a:pPr indent="-457200" lvl="0" marL="457200" rtl="0" algn="l">
              <a:spcBef>
                <a:spcPts val="0"/>
              </a:spcBef>
              <a:spcAft>
                <a:spcPts val="0"/>
              </a:spcAft>
              <a:buSzPts val="3600"/>
              <a:buChar char="●"/>
            </a:pPr>
            <a:r>
              <a:rPr lang="en-US" sz="4200"/>
              <a:t>Goal is empowerment </a:t>
            </a:r>
            <a:endParaRPr sz="420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9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p40"/>
          <p:cNvSpPr txBox="1"/>
          <p:nvPr>
            <p:ph type="title"/>
          </p:nvPr>
        </p:nvSpPr>
        <p:spPr>
          <a:xfrm>
            <a:off x="415600" y="593367"/>
            <a:ext cx="11360700" cy="817500"/>
          </a:xfrm>
          <a:prstGeom prst="rect">
            <a:avLst/>
          </a:prstGeom>
        </p:spPr>
        <p:txBody>
          <a:bodyPr anchorCtr="0" anchor="t" bIns="121900" lIns="121900" spcFirstLastPara="1" rIns="121900" wrap="square" tIns="1219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Why Adopt an Integrative Approach?</a:t>
            </a:r>
            <a:endParaRPr/>
          </a:p>
        </p:txBody>
      </p:sp>
      <p:sp>
        <p:nvSpPr>
          <p:cNvPr id="221" name="Google Shape;221;p40"/>
          <p:cNvSpPr txBox="1"/>
          <p:nvPr>
            <p:ph idx="1" type="body"/>
          </p:nvPr>
        </p:nvSpPr>
        <p:spPr>
          <a:xfrm>
            <a:off x="415600" y="1562133"/>
            <a:ext cx="11360700" cy="4529700"/>
          </a:xfrm>
          <a:prstGeom prst="rect">
            <a:avLst/>
          </a:prstGeom>
        </p:spPr>
        <p:txBody>
          <a:bodyPr anchorCtr="0" anchor="t" bIns="121900" lIns="121900" spcFirstLastPara="1" rIns="121900" wrap="square" tIns="121900">
            <a:noAutofit/>
          </a:bodyPr>
          <a:lstStyle/>
          <a:p>
            <a:pPr indent="-412750" lvl="0" marL="457200" rtl="0" algn="l">
              <a:spcBef>
                <a:spcPts val="0"/>
              </a:spcBef>
              <a:spcAft>
                <a:spcPts val="0"/>
              </a:spcAft>
              <a:buSzPts val="2900"/>
              <a:buChar char="●"/>
            </a:pPr>
            <a:r>
              <a:rPr lang="en-US" sz="3500"/>
              <a:t>No </a:t>
            </a:r>
            <a:r>
              <a:rPr lang="en-US" sz="3500"/>
              <a:t>single</a:t>
            </a:r>
            <a:r>
              <a:rPr lang="en-US" sz="3500"/>
              <a:t> therapy is comprehensive enough for the complexities of human behavior</a:t>
            </a:r>
            <a:endParaRPr sz="3500"/>
          </a:p>
          <a:p>
            <a:pPr indent="-412750" lvl="0" marL="457200" rtl="0" algn="l">
              <a:spcBef>
                <a:spcPts val="0"/>
              </a:spcBef>
              <a:spcAft>
                <a:spcPts val="0"/>
              </a:spcAft>
              <a:buSzPts val="2900"/>
              <a:buChar char="●"/>
            </a:pPr>
            <a:r>
              <a:rPr lang="en-US" sz="3500"/>
              <a:t>Each theory has its strengths and weaknesses and is different from the others</a:t>
            </a:r>
            <a:endParaRPr sz="3500"/>
          </a:p>
          <a:p>
            <a:pPr indent="-412750" lvl="0" marL="457200" rtl="0" algn="l">
              <a:spcBef>
                <a:spcPts val="0"/>
              </a:spcBef>
              <a:spcAft>
                <a:spcPts val="0"/>
              </a:spcAft>
              <a:buSzPts val="2900"/>
              <a:buChar char="●"/>
            </a:pPr>
            <a:r>
              <a:rPr lang="en-US" sz="3500"/>
              <a:t>Functioning exclusively within the parameters of one theory may not provide you with the flexibility you need to deal with the </a:t>
            </a:r>
            <a:r>
              <a:rPr lang="en-US" sz="3500"/>
              <a:t>complexities</a:t>
            </a:r>
            <a:r>
              <a:rPr lang="en-US" sz="3500"/>
              <a:t> in the group</a:t>
            </a:r>
            <a:endParaRPr sz="350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5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p41"/>
          <p:cNvSpPr txBox="1"/>
          <p:nvPr>
            <p:ph type="title"/>
          </p:nvPr>
        </p:nvSpPr>
        <p:spPr>
          <a:xfrm>
            <a:off x="653667" y="701800"/>
            <a:ext cx="7472100" cy="5454300"/>
          </a:xfrm>
          <a:prstGeom prst="rect">
            <a:avLst/>
          </a:prstGeom>
        </p:spPr>
        <p:txBody>
          <a:bodyPr anchorCtr="0" anchor="ctr" bIns="121900" lIns="121900" spcFirstLastPara="1" rIns="121900" wrap="square" tIns="121900">
            <a:noAutofit/>
          </a:bodyPr>
          <a:lstStyle/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800">
                <a:solidFill>
                  <a:schemeClr val="dk1"/>
                </a:solidFill>
              </a:rPr>
              <a:t>Class Discussion:</a:t>
            </a:r>
            <a:endParaRPr b="1" sz="3800">
              <a:solidFill>
                <a:schemeClr val="dk1"/>
              </a:solidFill>
            </a:endParaRPr>
          </a:p>
          <a:p>
            <a:pPr indent="-42545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100"/>
              <a:buFont typeface="Old Standard TT"/>
              <a:buChar char="●"/>
            </a:pPr>
            <a:r>
              <a:rPr lang="en-US" sz="3100">
                <a:solidFill>
                  <a:schemeClr val="dk1"/>
                </a:solidFill>
              </a:rPr>
              <a:t>If you had to select one primary theory as an anchor, which theory would that be and why?</a:t>
            </a:r>
            <a:endParaRPr sz="31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3100">
              <a:solidFill>
                <a:schemeClr val="dk1"/>
              </a:solidFill>
            </a:endParaRPr>
          </a:p>
          <a:p>
            <a:pPr indent="-42545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100"/>
              <a:buFont typeface="Old Standard TT"/>
              <a:buChar char="●"/>
            </a:pPr>
            <a:r>
              <a:rPr lang="en-US" sz="3100">
                <a:solidFill>
                  <a:schemeClr val="dk1"/>
                </a:solidFill>
              </a:rPr>
              <a:t>In your group, share what other theory or theories you would draw from in addition to a primary foundational theory.  If you had to limit yourself to one supplementary theory, which would this be and why?</a:t>
            </a:r>
            <a:endParaRPr sz="310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0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Google Shape;231;p42"/>
          <p:cNvSpPr txBox="1"/>
          <p:nvPr>
            <p:ph type="title"/>
          </p:nvPr>
        </p:nvSpPr>
        <p:spPr>
          <a:xfrm>
            <a:off x="354000" y="1843133"/>
            <a:ext cx="5393700" cy="1777500"/>
          </a:xfrm>
          <a:prstGeom prst="rect">
            <a:avLst/>
          </a:prstGeom>
        </p:spPr>
        <p:txBody>
          <a:bodyPr anchorCtr="0" anchor="b" bIns="121900" lIns="121900" spcFirstLastPara="1" rIns="121900" wrap="square" tIns="1219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Assignment: </a:t>
            </a:r>
            <a:endParaRPr/>
          </a:p>
        </p:txBody>
      </p:sp>
      <p:sp>
        <p:nvSpPr>
          <p:cNvPr id="232" name="Google Shape;232;p42"/>
          <p:cNvSpPr txBox="1"/>
          <p:nvPr>
            <p:ph idx="1" type="subTitle"/>
          </p:nvPr>
        </p:nvSpPr>
        <p:spPr>
          <a:xfrm>
            <a:off x="354000" y="3692001"/>
            <a:ext cx="5393700" cy="1794000"/>
          </a:xfrm>
          <a:prstGeom prst="rect">
            <a:avLst/>
          </a:prstGeom>
        </p:spPr>
        <p:txBody>
          <a:bodyPr anchorCtr="0" anchor="t" bIns="121900" lIns="121900" spcFirstLastPara="1" rIns="121900" wrap="square" tIns="1219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For next class… </a:t>
            </a:r>
            <a:endParaRPr/>
          </a:p>
        </p:txBody>
      </p:sp>
      <p:sp>
        <p:nvSpPr>
          <p:cNvPr id="233" name="Google Shape;233;p42"/>
          <p:cNvSpPr txBox="1"/>
          <p:nvPr>
            <p:ph idx="2" type="body"/>
          </p:nvPr>
        </p:nvSpPr>
        <p:spPr>
          <a:xfrm>
            <a:off x="6586000" y="965600"/>
            <a:ext cx="5115900" cy="4926900"/>
          </a:xfrm>
          <a:prstGeom prst="rect">
            <a:avLst/>
          </a:prstGeom>
        </p:spPr>
        <p:txBody>
          <a:bodyPr anchorCtr="0" anchor="ctr" bIns="121900" lIns="121900" spcFirstLastPara="1" rIns="121900" wrap="square" tIns="121900">
            <a:noAutofit/>
          </a:bodyPr>
          <a:lstStyle/>
          <a:p>
            <a:pPr indent="-4254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100"/>
              <a:buChar char="●"/>
            </a:pPr>
            <a:r>
              <a:rPr lang="en-US" sz="3100">
                <a:solidFill>
                  <a:schemeClr val="lt1"/>
                </a:solidFill>
              </a:rPr>
              <a:t>Read chapter 5</a:t>
            </a:r>
            <a:endParaRPr sz="3100">
              <a:solidFill>
                <a:schemeClr val="lt1"/>
              </a:solidFill>
            </a:endParaRPr>
          </a:p>
          <a:p>
            <a:pPr indent="-4254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100"/>
              <a:buChar char="●"/>
            </a:pPr>
            <a:r>
              <a:rPr lang="en-US" sz="3100" u="sng">
                <a:solidFill>
                  <a:schemeClr val="lt1"/>
                </a:solidFill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https://store.samhsa.gov/sites/default/files/d7/priv/sma15-3991.pdf</a:t>
            </a:r>
            <a:r>
              <a:rPr lang="en-US" sz="3100">
                <a:solidFill>
                  <a:schemeClr val="lt1"/>
                </a:solidFill>
              </a:rPr>
              <a:t> - Read Chapter one from TIP 41 and be prepared to share one new piece of info you learned for class </a:t>
            </a:r>
            <a:endParaRPr sz="3100">
              <a:solidFill>
                <a:schemeClr val="lt1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" name="Google Shape;79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932863" y="613038"/>
            <a:ext cx="6326275" cy="56319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7"/>
          <p:cNvSpPr txBox="1"/>
          <p:nvPr>
            <p:ph type="title"/>
          </p:nvPr>
        </p:nvSpPr>
        <p:spPr>
          <a:xfrm>
            <a:off x="415600" y="593367"/>
            <a:ext cx="11360700" cy="817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Gill Sans"/>
              <a:buNone/>
            </a:pPr>
            <a:r>
              <a:rPr lang="en-US"/>
              <a:t>Theories as a Roadmap</a:t>
            </a:r>
            <a:endParaRPr/>
          </a:p>
        </p:txBody>
      </p:sp>
      <p:sp>
        <p:nvSpPr>
          <p:cNvPr id="85" name="Google Shape;85;p17"/>
          <p:cNvSpPr txBox="1"/>
          <p:nvPr>
            <p:ph idx="1" type="body"/>
          </p:nvPr>
        </p:nvSpPr>
        <p:spPr>
          <a:xfrm>
            <a:off x="415600" y="1562133"/>
            <a:ext cx="11360700" cy="4529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73050" lvl="0" marL="2286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2700"/>
              <a:buChar char="●"/>
            </a:pPr>
            <a:r>
              <a:rPr lang="en-US" sz="3100"/>
              <a:t>Theory – A theory informs the way that you operate in facilitating a group, guiding the way you are with the members and defining both your role and the member’s roles in a group.</a:t>
            </a:r>
            <a:endParaRPr sz="3100"/>
          </a:p>
          <a:p>
            <a:pPr indent="-273050" lvl="0" marL="22860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SzPts val="2700"/>
              <a:buChar char="●"/>
            </a:pPr>
            <a:r>
              <a:rPr lang="en-US" sz="3100"/>
              <a:t>A theory provides a framework and evaluation tools for understanding the world of your client.</a:t>
            </a:r>
            <a:endParaRPr sz="3100"/>
          </a:p>
          <a:p>
            <a:pPr indent="-273050" lvl="0" marL="228600" rtl="0" algn="l">
              <a:lnSpc>
                <a:spcPct val="120000"/>
              </a:lnSpc>
              <a:spcBef>
                <a:spcPts val="1000"/>
              </a:spcBef>
              <a:spcAft>
                <a:spcPts val="2100"/>
              </a:spcAft>
              <a:buSzPts val="2700"/>
              <a:buChar char="●"/>
            </a:pPr>
            <a:r>
              <a:rPr lang="en-US" sz="3100"/>
              <a:t>Helps to understand why a challenge is a challenge – defining problems that your client is facing.</a:t>
            </a:r>
            <a:endParaRPr sz="310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18"/>
          <p:cNvSpPr txBox="1"/>
          <p:nvPr>
            <p:ph type="title"/>
          </p:nvPr>
        </p:nvSpPr>
        <p:spPr>
          <a:xfrm>
            <a:off x="415600" y="593367"/>
            <a:ext cx="11360700" cy="817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Gill Sans"/>
              <a:buNone/>
            </a:pPr>
            <a:r>
              <a:rPr lang="en-US"/>
              <a:t>Theories as a Roadmap continued...</a:t>
            </a:r>
            <a:endParaRPr/>
          </a:p>
        </p:txBody>
      </p:sp>
      <p:sp>
        <p:nvSpPr>
          <p:cNvPr id="91" name="Google Shape;91;p18"/>
          <p:cNvSpPr txBox="1"/>
          <p:nvPr>
            <p:ph idx="1" type="body"/>
          </p:nvPr>
        </p:nvSpPr>
        <p:spPr>
          <a:xfrm>
            <a:off x="415600" y="1562133"/>
            <a:ext cx="11360700" cy="4529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98450" lvl="0" marL="22860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SzPts val="2900"/>
              <a:buChar char="●"/>
            </a:pPr>
            <a:r>
              <a:rPr lang="en-US" sz="2900"/>
              <a:t>Different group leaders focus on different things. Some believe in group members expressing their emotions (repressed) to process experiences, while others focus on increasing insight and increased awareness.</a:t>
            </a:r>
            <a:endParaRPr sz="2900"/>
          </a:p>
          <a:p>
            <a:pPr indent="-260350" lvl="0" marL="22860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SzPts val="2500"/>
              <a:buChar char="●"/>
            </a:pPr>
            <a:r>
              <a:rPr lang="en-US" sz="2900"/>
              <a:t>Some group leaders have a focus on members practicing new skills in group and when to use these skills.</a:t>
            </a:r>
            <a:endParaRPr sz="2900"/>
          </a:p>
          <a:p>
            <a:pPr indent="-260350" lvl="0" marL="228600" rtl="0" algn="l">
              <a:lnSpc>
                <a:spcPct val="120000"/>
              </a:lnSpc>
              <a:spcBef>
                <a:spcPts val="1000"/>
              </a:spcBef>
              <a:spcAft>
                <a:spcPts val="2100"/>
              </a:spcAft>
              <a:buSzPts val="2500"/>
              <a:buChar char="●"/>
            </a:pPr>
            <a:r>
              <a:rPr lang="en-US" sz="2900"/>
              <a:t>Examine beliefs about the world, of themselves. Replace inaccurate thinking.</a:t>
            </a:r>
            <a:endParaRPr sz="290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19"/>
          <p:cNvSpPr txBox="1"/>
          <p:nvPr>
            <p:ph type="title"/>
          </p:nvPr>
        </p:nvSpPr>
        <p:spPr>
          <a:xfrm>
            <a:off x="415600" y="593367"/>
            <a:ext cx="11360700" cy="817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Gill Sans"/>
              <a:buNone/>
            </a:pPr>
            <a:r>
              <a:rPr lang="en-US"/>
              <a:t>An Integrative Approach to Group Practice</a:t>
            </a:r>
            <a:endParaRPr/>
          </a:p>
        </p:txBody>
      </p:sp>
      <p:sp>
        <p:nvSpPr>
          <p:cNvPr id="97" name="Google Shape;97;p19"/>
          <p:cNvSpPr txBox="1"/>
          <p:nvPr>
            <p:ph idx="1" type="body"/>
          </p:nvPr>
        </p:nvSpPr>
        <p:spPr>
          <a:xfrm>
            <a:off x="415600" y="1562133"/>
            <a:ext cx="11360700" cy="4529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73050" lvl="0" marL="2286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2700"/>
              <a:buChar char="●"/>
            </a:pPr>
            <a:r>
              <a:rPr lang="en-US" sz="3100"/>
              <a:t>While doing group work, you decide where you focus – the past, present, or future.  Which is the most crucial to explore in your group setting?</a:t>
            </a:r>
            <a:endParaRPr sz="3100"/>
          </a:p>
          <a:p>
            <a:pPr indent="-273050" lvl="0" marL="22860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SzPts val="2700"/>
              <a:buChar char="●"/>
            </a:pPr>
            <a:r>
              <a:rPr lang="en-US" sz="3100"/>
              <a:t>Many therapists are eclectic when using different theories. It is important to learn about different theories to see which fits your style of how you view the world.</a:t>
            </a:r>
            <a:endParaRPr sz="3100"/>
          </a:p>
          <a:p>
            <a:pPr indent="-273050" lvl="0" marL="22860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SzPts val="2700"/>
              <a:buChar char="●"/>
            </a:pPr>
            <a:r>
              <a:rPr lang="en-US" sz="3100"/>
              <a:t>No one theory holds the “whole truth.”</a:t>
            </a:r>
            <a:endParaRPr sz="310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0"/>
          <p:cNvSpPr txBox="1"/>
          <p:nvPr>
            <p:ph type="title"/>
          </p:nvPr>
        </p:nvSpPr>
        <p:spPr>
          <a:xfrm>
            <a:off x="415600" y="593367"/>
            <a:ext cx="11360700" cy="817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Gill Sans"/>
              <a:buNone/>
            </a:pPr>
            <a:r>
              <a:rPr lang="en-US"/>
              <a:t>Thinking, Feeling, and Behaving Model (CBT)</a:t>
            </a:r>
            <a:endParaRPr/>
          </a:p>
        </p:txBody>
      </p:sp>
      <p:sp>
        <p:nvSpPr>
          <p:cNvPr id="103" name="Google Shape;103;p20"/>
          <p:cNvSpPr txBox="1"/>
          <p:nvPr>
            <p:ph idx="1" type="body"/>
          </p:nvPr>
        </p:nvSpPr>
        <p:spPr>
          <a:xfrm>
            <a:off x="415600" y="1562133"/>
            <a:ext cx="11360700" cy="4529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66700" lvl="0" marL="2286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2600"/>
              <a:buChar char="●"/>
            </a:pPr>
            <a:r>
              <a:rPr lang="en-US" sz="3000"/>
              <a:t>Thinking, feeling, and behaving model (CBT) – </a:t>
            </a:r>
            <a:endParaRPr sz="3000"/>
          </a:p>
          <a:p>
            <a:pPr indent="-266700" lvl="0" marL="22860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SzPts val="2600"/>
              <a:buChar char="●"/>
            </a:pPr>
            <a:r>
              <a:rPr lang="en-US" sz="3000"/>
              <a:t>Cognitive, affective, and behavioral domains – how thoughts impact emotions, impact behaviors.  What we feel impacts our thinking.  This theory falls into the cognitive domain.</a:t>
            </a:r>
            <a:endParaRPr sz="3000"/>
          </a:p>
          <a:p>
            <a:pPr indent="-266700" lvl="0" marL="22860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SzPts val="2600"/>
              <a:buChar char="●"/>
            </a:pPr>
            <a:r>
              <a:rPr lang="en-US" sz="3000"/>
              <a:t>Pay attention to self-talk – Recovery voice/addicted voice</a:t>
            </a:r>
            <a:endParaRPr sz="3000"/>
          </a:p>
          <a:p>
            <a:pPr indent="-266700" lvl="0" marL="228600" rtl="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SzPts val="2600"/>
              <a:buChar char="●"/>
            </a:pPr>
            <a:r>
              <a:rPr lang="en-US" sz="3000"/>
              <a:t>Affective – feelings domain – The goal is for members to feel full range of feelings.</a:t>
            </a:r>
            <a:endParaRPr sz="300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21"/>
          <p:cNvSpPr txBox="1"/>
          <p:nvPr>
            <p:ph type="title"/>
          </p:nvPr>
        </p:nvSpPr>
        <p:spPr>
          <a:xfrm>
            <a:off x="415600" y="593367"/>
            <a:ext cx="11360700" cy="817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Gill Sans"/>
              <a:buNone/>
            </a:pPr>
            <a:r>
              <a:rPr lang="en-US"/>
              <a:t>CBT Group Continued...</a:t>
            </a:r>
            <a:endParaRPr/>
          </a:p>
        </p:txBody>
      </p:sp>
      <p:sp>
        <p:nvSpPr>
          <p:cNvPr id="109" name="Google Shape;109;p21"/>
          <p:cNvSpPr txBox="1"/>
          <p:nvPr>
            <p:ph idx="1" type="body"/>
          </p:nvPr>
        </p:nvSpPr>
        <p:spPr>
          <a:xfrm>
            <a:off x="415600" y="1562133"/>
            <a:ext cx="11360700" cy="4529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30200" lvl="0" marL="228600" rtl="0" algn="l">
              <a:spcBef>
                <a:spcPts val="0"/>
              </a:spcBef>
              <a:spcAft>
                <a:spcPts val="0"/>
              </a:spcAft>
              <a:buSzPts val="3400"/>
              <a:buChar char="●"/>
            </a:pPr>
            <a:r>
              <a:rPr lang="en-US" sz="3800"/>
              <a:t>What is the purpose of the behavior? Asking members.</a:t>
            </a:r>
            <a:endParaRPr sz="3800"/>
          </a:p>
          <a:p>
            <a:pPr indent="-330200" lvl="0" marL="228600" rtl="0" algn="l">
              <a:spcBef>
                <a:spcPts val="0"/>
              </a:spcBef>
              <a:spcAft>
                <a:spcPts val="0"/>
              </a:spcAft>
              <a:buSzPts val="3400"/>
              <a:buChar char="●"/>
            </a:pPr>
            <a:r>
              <a:rPr lang="en-US" sz="3800"/>
              <a:t>Apply new behaviors/behavioral experimentation.</a:t>
            </a:r>
            <a:endParaRPr sz="3800"/>
          </a:p>
          <a:p>
            <a:pPr indent="-317500" lvl="0" marL="228600" rtl="0" algn="l">
              <a:lnSpc>
                <a:spcPct val="120000"/>
              </a:lnSpc>
              <a:spcBef>
                <a:spcPts val="2100"/>
              </a:spcBef>
              <a:spcAft>
                <a:spcPts val="0"/>
              </a:spcAft>
              <a:buSzPts val="3400"/>
              <a:buChar char="●"/>
            </a:pPr>
            <a:r>
              <a:rPr lang="en-US" sz="3800"/>
              <a:t>Listen to feedback.</a:t>
            </a:r>
            <a:endParaRPr sz="3800"/>
          </a:p>
          <a:p>
            <a:pPr indent="-317500" lvl="0" marL="228600" rtl="0" algn="l">
              <a:lnSpc>
                <a:spcPct val="120000"/>
              </a:lnSpc>
              <a:spcBef>
                <a:spcPts val="1000"/>
              </a:spcBef>
              <a:spcAft>
                <a:spcPts val="2100"/>
              </a:spcAft>
              <a:buSzPts val="3400"/>
              <a:buChar char="●"/>
            </a:pPr>
            <a:r>
              <a:rPr lang="en-US" sz="3800"/>
              <a:t>Help members identify what they are thinking, feeling, and how this dictates their behaviors.</a:t>
            </a:r>
            <a:endParaRPr sz="380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" name="Google Shape;114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081338" y="523875"/>
            <a:ext cx="6029325" cy="58102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Paperback">
  <a:themeElements>
    <a:clrScheme name="Paperback">
      <a:dk1>
        <a:srgbClr val="000000"/>
      </a:dk1>
      <a:lt1>
        <a:srgbClr val="FFFFFF"/>
      </a:lt1>
      <a:dk2>
        <a:srgbClr val="00695C"/>
      </a:dk2>
      <a:lt2>
        <a:srgbClr val="26A69A"/>
      </a:lt2>
      <a:accent1>
        <a:srgbClr val="FFFBF0"/>
      </a:accent1>
      <a:accent2>
        <a:srgbClr val="B7B7B7"/>
      </a:accent2>
      <a:accent3>
        <a:srgbClr val="FB8C00"/>
      </a:accent3>
      <a:accent4>
        <a:srgbClr val="80CBC4"/>
      </a:accent4>
      <a:accent5>
        <a:srgbClr val="AF4345"/>
      </a:accent5>
      <a:accent6>
        <a:srgbClr val="F58F8F"/>
      </a:accent6>
      <a:hlink>
        <a:srgbClr val="AF4345"/>
      </a:hlink>
      <a:folHlink>
        <a:srgbClr val="AF4345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