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300" r:id="rId2"/>
    <p:sldId id="390" r:id="rId3"/>
    <p:sldId id="391" r:id="rId4"/>
    <p:sldId id="392" r:id="rId5"/>
    <p:sldId id="393" r:id="rId6"/>
    <p:sldId id="394" r:id="rId7"/>
    <p:sldId id="395" r:id="rId8"/>
    <p:sldId id="396" r:id="rId9"/>
    <p:sldId id="400" r:id="rId10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0" autoAdjust="0"/>
    <p:restoredTop sz="94660"/>
  </p:normalViewPr>
  <p:slideViewPr>
    <p:cSldViewPr>
      <p:cViewPr varScale="1">
        <p:scale>
          <a:sx n="100" d="100"/>
          <a:sy n="100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BBF4053-23C3-4AB8-BC07-E26FD2CDE153}" type="datetimeFigureOut">
              <a:rPr lang="en-US"/>
              <a:pPr>
                <a:defRPr/>
              </a:pPr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7419592-D3B4-423A-BD46-A0C7126481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94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B221786-F6B3-470A-BFDD-99F699357E54}" type="datetimeFigureOut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1C99857-A8CE-4DC3-B332-B5480BDFAC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091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6C03753-D0F3-4814-AD37-1E68F563482A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811B1C9E-DB9B-4E5A-BCF9-9E8D794740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07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4E268-13D7-4DD6-AAFB-0539F7838AE1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29F2E-CE75-4DCA-8630-1EB2096312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13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746C8-9AA9-4E88-A3C5-CC462D65FB6B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5F2DE-9686-462A-9F2F-71AE6335FE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456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7C195-8921-463F-85DD-F702CFAAFE73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DDA02-18D3-498E-B150-DCE61D235D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736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DDFC4AE2-8050-499D-BEBB-86C72D7D379B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5B3DB329-056F-4F2F-8801-9486FE66A3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9585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F866A-9751-4D78-B23E-AEEBD9B423BE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75CA8-DEB3-41C1-81A4-BA5015C0E6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6916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661A9-D3BA-45B4-8B57-87920ACC0510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2F702-20B7-4E82-A143-426CD7D833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908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10299-7CED-4091-AB0E-1DA32EDCDDAA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A48E9-1951-44C7-A485-889572CDC1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1945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4B67E-1646-434C-AFAF-AE18ADB36F26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47B9C-133B-43FE-8B22-95B0866D6A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3878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5CEDC-EAB7-46DA-B4F9-A1EC1D7B5E0C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69CE6-961C-4D9B-82BD-2408DBA2B5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6578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latin typeface="Arial" pitchFamily="34" charset="0"/>
              <a:cs typeface="+mn-cs"/>
            </a:endParaRPr>
          </a:p>
        </p:txBody>
      </p:sp>
      <p:sp>
        <p:nvSpPr>
          <p:cNvPr id="6" name="Right Triangle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19685" dist="6350" dir="12899787" algn="tl" rotWithShape="0">
              <a:srgbClr val="808080">
                <a:alpha val="46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40DCA-4660-464E-8DDA-84CD8739D19E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A2BA1-E3D2-45F6-B6CC-CA06DC5F72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3269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F7135A4D-6F9A-44E9-9ED4-07D1D266CE6C}" type="datetime1">
              <a:rPr lang="en-US" altLang="en-US"/>
              <a:pPr>
                <a:defRPr/>
              </a:pPr>
              <a:t>8/26/2020</a:t>
            </a:fld>
            <a:endParaRPr lang="en-US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© 2015. Cengage Learning. All rights reserved.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D34078E0-76E3-424A-A5D2-E9F8C3A2F8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67" r:id="rId2"/>
    <p:sldLayoutId id="2147484076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7" r:id="rId9"/>
    <p:sldLayoutId id="2147484073" r:id="rId10"/>
    <p:sldLayoutId id="2147484074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143000"/>
            <a:ext cx="7851648" cy="18288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itchFamily="34" charset="-128"/>
              </a:rPr>
              <a:t>Strategic Planning</a:t>
            </a:r>
            <a:endParaRPr lang="en-US" sz="2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71500" y="3657600"/>
            <a:ext cx="7854950" cy="1752600"/>
          </a:xfrm>
        </p:spPr>
        <p:txBody>
          <a:bodyPr/>
          <a:lstStyle/>
          <a:p>
            <a:pPr marR="0"/>
            <a:r>
              <a:rPr lang="en-US" altLang="en-US" dirty="0">
                <a:ea typeface="ＭＳ Ｐゴシック" pitchFamily="34" charset="-128"/>
              </a:rPr>
              <a:t>Brent Scobie, PhD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Opportunity for org. with limited resources  to prioritize problems and opportunities for change</a:t>
            </a:r>
          </a:p>
          <a:p>
            <a:r>
              <a:rPr lang="en-US" dirty="0"/>
              <a:t>Traditional strategic planning has been criticized</a:t>
            </a:r>
          </a:p>
          <a:p>
            <a:pPr lvl="1"/>
            <a:r>
              <a:rPr lang="en-US" dirty="0"/>
              <a:t>Linear</a:t>
            </a:r>
          </a:p>
          <a:p>
            <a:pPr lvl="1"/>
            <a:r>
              <a:rPr lang="en-US" dirty="0"/>
              <a:t>Rigid</a:t>
            </a:r>
          </a:p>
          <a:p>
            <a:pPr lvl="1"/>
            <a:r>
              <a:rPr lang="en-US" dirty="0"/>
              <a:t>Lacks creativity</a:t>
            </a:r>
          </a:p>
          <a:p>
            <a:pPr lvl="1"/>
            <a:r>
              <a:rPr lang="en-US" dirty="0"/>
              <a:t>Planning versus doing centric</a:t>
            </a:r>
          </a:p>
        </p:txBody>
      </p:sp>
    </p:spTree>
    <p:extLst>
      <p:ext uri="{BB962C8B-B14F-4D97-AF65-F5344CB8AC3E}">
        <p14:creationId xmlns:p14="http://schemas.microsoft.com/office/powerpoint/2010/main" val="191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Consequences of Poor Strategic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Meaningless if done only for regulatory purpose</a:t>
            </a:r>
          </a:p>
          <a:p>
            <a:r>
              <a:rPr lang="en-US" dirty="0"/>
              <a:t>Fosters top-down management—poorly coordinated and integrated</a:t>
            </a:r>
          </a:p>
          <a:p>
            <a:r>
              <a:rPr lang="en-US" dirty="0"/>
              <a:t>Lacks flexibility and responsiveness—does not accommodate intuition, creativity</a:t>
            </a:r>
          </a:p>
          <a:p>
            <a:r>
              <a:rPr lang="en-US" dirty="0"/>
              <a:t>Automatic buy-in response-strategic comfort zone of organization</a:t>
            </a:r>
          </a:p>
          <a:p>
            <a:r>
              <a:rPr lang="en-US" dirty="0"/>
              <a:t>Uses past to predict future</a:t>
            </a:r>
          </a:p>
          <a:p>
            <a:r>
              <a:rPr lang="en-US" dirty="0"/>
              <a:t>Implementation and monitoring minimized</a:t>
            </a:r>
          </a:p>
        </p:txBody>
      </p:sp>
    </p:spTree>
    <p:extLst>
      <p:ext uri="{BB962C8B-B14F-4D97-AF65-F5344CB8AC3E}">
        <p14:creationId xmlns:p14="http://schemas.microsoft.com/office/powerpoint/2010/main" val="1412409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Benefits of Effective Strategic planning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Organize constituents of organization</a:t>
            </a:r>
          </a:p>
          <a:p>
            <a:r>
              <a:rPr lang="en-US" dirty="0"/>
              <a:t>Fosters discipline</a:t>
            </a:r>
          </a:p>
          <a:p>
            <a:r>
              <a:rPr lang="en-US" dirty="0"/>
              <a:t>Creates a roadmap for decision making</a:t>
            </a:r>
          </a:p>
          <a:p>
            <a:r>
              <a:rPr lang="en-US" dirty="0"/>
              <a:t>Broadens perspectives</a:t>
            </a:r>
          </a:p>
          <a:p>
            <a:r>
              <a:rPr lang="en-US" dirty="0"/>
              <a:t>Improves communication</a:t>
            </a:r>
          </a:p>
          <a:p>
            <a:r>
              <a:rPr lang="en-US" dirty="0"/>
              <a:t>Motivates</a:t>
            </a:r>
          </a:p>
        </p:txBody>
      </p:sp>
    </p:spTree>
    <p:extLst>
      <p:ext uri="{BB962C8B-B14F-4D97-AF65-F5344CB8AC3E}">
        <p14:creationId xmlns:p14="http://schemas.microsoft.com/office/powerpoint/2010/main" val="979529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Strategic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process not a plan</a:t>
            </a:r>
          </a:p>
          <a:p>
            <a:r>
              <a:rPr lang="en-US" dirty="0"/>
              <a:t>Moves and flows in dynamic environment</a:t>
            </a:r>
          </a:p>
          <a:p>
            <a:r>
              <a:rPr lang="en-US" dirty="0"/>
              <a:t>Creates a framework for seeing interrelationships and patterns</a:t>
            </a:r>
          </a:p>
          <a:p>
            <a:r>
              <a:rPr lang="en-US" dirty="0"/>
              <a:t>Balances data analysis with intuition and creativity</a:t>
            </a:r>
          </a:p>
          <a:p>
            <a:r>
              <a:rPr lang="en-US" dirty="0"/>
              <a:t>Structures consistent, ongoing planning process within organization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880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Mission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Mission: explains the company’s (or department’s) reason for existence. It describes the company (or department), what it does and its overall intention</a:t>
            </a:r>
          </a:p>
          <a:p>
            <a:r>
              <a:rPr lang="en-US" dirty="0"/>
              <a:t>Communicates purpose and direction to employees, customers, vendors and other stakeholders</a:t>
            </a:r>
          </a:p>
        </p:txBody>
      </p:sp>
    </p:spTree>
    <p:extLst>
      <p:ext uri="{BB962C8B-B14F-4D97-AF65-F5344CB8AC3E}">
        <p14:creationId xmlns:p14="http://schemas.microsoft.com/office/powerpoint/2010/main" val="1067747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Vision describes the organization as it would appear in a future successful state.</a:t>
            </a:r>
          </a:p>
          <a:p>
            <a:r>
              <a:rPr lang="en-US" dirty="0"/>
              <a:t>When developing a vision statement, try to answer this question: If the organization were to achieve all of its strategic goals, what would it look like 10 years from now?</a:t>
            </a:r>
          </a:p>
          <a:p>
            <a:r>
              <a:rPr lang="en-US" dirty="0"/>
              <a:t>It creates a mental image of the future state that the organization wishes to achieve. </a:t>
            </a:r>
          </a:p>
          <a:p>
            <a:r>
              <a:rPr lang="en-US" dirty="0"/>
              <a:t>A vision statement should challenge and inspire employees</a:t>
            </a:r>
          </a:p>
        </p:txBody>
      </p:sp>
    </p:spTree>
    <p:extLst>
      <p:ext uri="{BB962C8B-B14F-4D97-AF65-F5344CB8AC3E}">
        <p14:creationId xmlns:p14="http://schemas.microsoft.com/office/powerpoint/2010/main" val="3063537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Values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Values Statement describes what the organization believes in and how it will behave.</a:t>
            </a:r>
          </a:p>
          <a:p>
            <a:r>
              <a:rPr lang="en-US" dirty="0"/>
              <a:t>The values create a moral compass for the company and its employees.</a:t>
            </a:r>
          </a:p>
          <a:p>
            <a:r>
              <a:rPr lang="en-US" dirty="0"/>
              <a:t>A values statement defines the deeply held beliefs and principles of the organizational culture. </a:t>
            </a:r>
          </a:p>
          <a:p>
            <a:r>
              <a:rPr lang="en-US" dirty="0"/>
              <a:t>These core values are an internalized framework that is shared and acted on by leadership.</a:t>
            </a:r>
          </a:p>
        </p:txBody>
      </p:sp>
    </p:spTree>
    <p:extLst>
      <p:ext uri="{BB962C8B-B14F-4D97-AF65-F5344CB8AC3E}">
        <p14:creationId xmlns:p14="http://schemas.microsoft.com/office/powerpoint/2010/main" val="2592854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6725"/>
            <a:ext cx="84582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24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1975</TotalTime>
  <Words>321</Words>
  <Application>Microsoft Office PowerPoint</Application>
  <PresentationFormat>On-screen Show (4:3)</PresentationFormat>
  <Paragraphs>42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Constantia</vt:lpstr>
      <vt:lpstr>Wingdings 2</vt:lpstr>
      <vt:lpstr>Flow</vt:lpstr>
      <vt:lpstr>Strategic Planning</vt:lpstr>
      <vt:lpstr>Strategic Planning</vt:lpstr>
      <vt:lpstr>Consequences of Poor Strategic Planning</vt:lpstr>
      <vt:lpstr>Benefits of Effective Strategic planning </vt:lpstr>
      <vt:lpstr>Effective Strategic Planning</vt:lpstr>
      <vt:lpstr>Mission Statement</vt:lpstr>
      <vt:lpstr>Vision Statement</vt:lpstr>
      <vt:lpstr>Values Statement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dc:creator>Zaidy</dc:creator>
  <cp:lastModifiedBy>Scobie, Brent</cp:lastModifiedBy>
  <cp:revision>237</cp:revision>
  <cp:lastPrinted>2018-02-02T19:16:01Z</cp:lastPrinted>
  <dcterms:created xsi:type="dcterms:W3CDTF">2008-06-01T14:11:30Z</dcterms:created>
  <dcterms:modified xsi:type="dcterms:W3CDTF">2020-08-26T11:44:48Z</dcterms:modified>
</cp:coreProperties>
</file>