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8" r:id="rId1"/>
  </p:sldMasterIdLst>
  <p:notesMasterIdLst>
    <p:notesMasterId r:id="rId8"/>
  </p:notesMasterIdLst>
  <p:handoutMasterIdLst>
    <p:handoutMasterId r:id="rId9"/>
  </p:handoutMasterIdLst>
  <p:sldIdLst>
    <p:sldId id="300" r:id="rId2"/>
    <p:sldId id="379" r:id="rId3"/>
    <p:sldId id="380" r:id="rId4"/>
    <p:sldId id="381" r:id="rId5"/>
    <p:sldId id="382" r:id="rId6"/>
    <p:sldId id="383" r:id="rId7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0" autoAdjust="0"/>
    <p:restoredTop sz="94660"/>
  </p:normalViewPr>
  <p:slideViewPr>
    <p:cSldViewPr>
      <p:cViewPr varScale="1">
        <p:scale>
          <a:sx n="100" d="100"/>
          <a:sy n="100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BBF4053-23C3-4AB8-BC07-E26FD2CDE153}" type="datetimeFigureOut">
              <a:rPr lang="en-US"/>
              <a:pPr>
                <a:defRPr/>
              </a:pPr>
              <a:t>8/27/2020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7419592-D3B4-423A-BD46-A0C7126481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94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B221786-F6B3-470A-BFDD-99F699357E54}" type="datetimeFigureOut">
              <a:rPr lang="en-US" altLang="en-US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1C99857-A8CE-4DC3-B332-B5480BDFAC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091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C03753-D0F3-4814-AD37-1E68F563482A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1B1C9E-DB9B-4E5A-BCF9-9E8D7947405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4058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135A4D-6F9A-44E9-9ED4-07D1D266CE6C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078E0-76E3-424A-A5D2-E9F8C3A2F87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5570192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135A4D-6F9A-44E9-9ED4-07D1D266CE6C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078E0-76E3-424A-A5D2-E9F8C3A2F87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489632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135A4D-6F9A-44E9-9ED4-07D1D266CE6C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078E0-76E3-424A-A5D2-E9F8C3A2F87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7394021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135A4D-6F9A-44E9-9ED4-07D1D266CE6C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078E0-76E3-424A-A5D2-E9F8C3A2F87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0763370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135A4D-6F9A-44E9-9ED4-07D1D266CE6C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078E0-76E3-424A-A5D2-E9F8C3A2F87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7529048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24E268-13D7-4DD6-AAFB-0539F7838AE1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429F2E-CE75-4DCA-8630-1EB20963126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93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4746C8-9AA9-4E88-A3C5-CC462D65FB6B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75F2DE-9686-462A-9F2F-71AE6335FE4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7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87C195-8921-463F-85DD-F702CFAAFE73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DDA02-18D3-498E-B150-DCE61D235DA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49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FC4AE2-8050-499D-BEBB-86C72D7D379B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DB329-056F-4F2F-8801-9486FE66A31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6078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7F866A-9751-4D78-B23E-AEEBD9B423BE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675CA8-DEB3-41C1-81A4-BA5015C0E6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871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D661A9-D3BA-45B4-8B57-87920ACC0510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E2F702-20B7-4E82-A143-426CD7D833E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5550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A10299-7CED-4091-AB0E-1DA32EDCDDAA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6A48E9-1951-44C7-A485-889572CDC1A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061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B4B67E-1646-434C-AFAF-AE18ADB36F26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147B9C-133B-43FE-8B22-95B0866D6A3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777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F5CEDC-EAB7-46DA-B4F9-A1EC1D7B5E0C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69CE6-961C-4D9B-82BD-2408DBA2B51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5282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D40DCA-4660-464E-8DDA-84CD8739D19E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7A2BA1-E3D2-45F6-B6CC-CA06DC5F729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754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7135A4D-6F9A-44E9-9ED4-07D1D266CE6C}" type="datetime1">
              <a:rPr lang="en-US" altLang="en-US" smtClean="0"/>
              <a:pPr>
                <a:defRPr/>
              </a:pPr>
              <a:t>8/27/2020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34078E0-76E3-424A-A5D2-E9F8C3A2F87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6329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  <p:sldLayoutId id="2147484085" r:id="rId7"/>
    <p:sldLayoutId id="2147484086" r:id="rId8"/>
    <p:sldLayoutId id="2147484087" r:id="rId9"/>
    <p:sldLayoutId id="2147484088" r:id="rId10"/>
    <p:sldLayoutId id="2147484089" r:id="rId11"/>
    <p:sldLayoutId id="2147484090" r:id="rId12"/>
    <p:sldLayoutId id="2147484091" r:id="rId13"/>
    <p:sldLayoutId id="2147484092" r:id="rId14"/>
    <p:sldLayoutId id="2147484093" r:id="rId15"/>
    <p:sldLayoutId id="2147484094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066800"/>
            <a:ext cx="7851648" cy="1828800"/>
          </a:xfrm>
        </p:spPr>
        <p:txBody>
          <a:bodyPr/>
          <a:lstStyle/>
          <a:p>
            <a:pPr algn="ctr">
              <a:defRPr/>
            </a:pPr>
            <a:r>
              <a:rPr lang="en-US" altLang="en-US" dirty="0">
                <a:ea typeface="ＭＳ Ｐゴシック" pitchFamily="34" charset="-128"/>
              </a:rPr>
              <a:t>Classical  in Human Resource Management</a:t>
            </a:r>
            <a:endParaRPr lang="en-US" sz="2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71500" y="3657600"/>
            <a:ext cx="7854950" cy="1752600"/>
          </a:xfrm>
        </p:spPr>
        <p:txBody>
          <a:bodyPr/>
          <a:lstStyle/>
          <a:p>
            <a:pPr marR="0" algn="ctr"/>
            <a:r>
              <a:rPr lang="en-US" altLang="en-US" dirty="0">
                <a:ea typeface="ＭＳ Ｐゴシック" pitchFamily="34" charset="-128"/>
              </a:rPr>
              <a:t>Brent Scobie, PhD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dirty="0">
                <a:ea typeface="ＭＳ Ｐゴシック" pitchFamily="34" charset="-128"/>
              </a:rPr>
              <a:t>Classical Management Theories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6B59E6-3368-450E-8E44-A9A47BD84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4389437"/>
          </a:xfrm>
        </p:spPr>
        <p:txBody>
          <a:bodyPr/>
          <a:lstStyle/>
          <a:p>
            <a:r>
              <a:rPr lang="en-US" dirty="0"/>
              <a:t>All employees perform regular, specialized tasks</a:t>
            </a:r>
          </a:p>
          <a:p>
            <a:r>
              <a:rPr lang="en-US" dirty="0"/>
              <a:t>Each task would relate to the goals of the program &amp; organization’s mission</a:t>
            </a:r>
          </a:p>
          <a:p>
            <a:r>
              <a:rPr lang="en-US" dirty="0"/>
              <a:t>Goals of program lead to hiring competent workers</a:t>
            </a:r>
          </a:p>
          <a:p>
            <a:r>
              <a:rPr lang="en-US" dirty="0"/>
              <a:t>Jobs and resources do not belong to employee</a:t>
            </a:r>
          </a:p>
          <a:p>
            <a:pPr lvl="1"/>
            <a:r>
              <a:rPr lang="en-US" dirty="0"/>
              <a:t>Employees are replaceable</a:t>
            </a:r>
          </a:p>
          <a:p>
            <a:r>
              <a:rPr lang="en-US" dirty="0"/>
              <a:t>Each worker has one supervisor</a:t>
            </a:r>
          </a:p>
          <a:p>
            <a:r>
              <a:rPr lang="en-US" dirty="0"/>
              <a:t>Workers understand precise limits on their function</a:t>
            </a:r>
          </a:p>
        </p:txBody>
      </p:sp>
    </p:spTree>
    <p:extLst>
      <p:ext uri="{BB962C8B-B14F-4D97-AF65-F5344CB8AC3E}">
        <p14:creationId xmlns:p14="http://schemas.microsoft.com/office/powerpoint/2010/main" val="1334949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F8F0E-0DC6-409B-8B1C-BC7832E34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F3CA8-E82E-4BAF-A18F-CC7C0E9C9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Insistence on specialization and centralized hierarchies of management</a:t>
            </a:r>
          </a:p>
          <a:p>
            <a:pPr lvl="1"/>
            <a:r>
              <a:rPr lang="en-US" dirty="0"/>
              <a:t>Workers feel responsible to organization but also to their clientele</a:t>
            </a:r>
          </a:p>
          <a:p>
            <a:r>
              <a:rPr lang="en-US" dirty="0"/>
              <a:t>Conforming to absolute authority difficult when conflicts with client care</a:t>
            </a:r>
          </a:p>
          <a:p>
            <a:r>
              <a:rPr lang="en-US" dirty="0"/>
              <a:t>Routine work patterns don’t always match client needs</a:t>
            </a:r>
          </a:p>
          <a:p>
            <a:r>
              <a:rPr lang="en-US" dirty="0"/>
              <a:t>Specialization can create blind spots</a:t>
            </a:r>
          </a:p>
          <a:p>
            <a:pPr lvl="1"/>
            <a:r>
              <a:rPr lang="en-US" dirty="0"/>
              <a:t>Challenges ability to individualize for clients</a:t>
            </a:r>
          </a:p>
        </p:txBody>
      </p:sp>
    </p:spTree>
    <p:extLst>
      <p:ext uri="{BB962C8B-B14F-4D97-AF65-F5344CB8AC3E}">
        <p14:creationId xmlns:p14="http://schemas.microsoft.com/office/powerpoint/2010/main" val="2185985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FE47A-D022-4070-87B2-639796971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en-US" dirty="0"/>
              <a:t>Human Resources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A5048-8EAB-4BEB-ADC7-7F21443974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Views classical models as fostering dependent and passive employees</a:t>
            </a:r>
          </a:p>
          <a:p>
            <a:r>
              <a:rPr lang="en-US" dirty="0"/>
              <a:t>HR models builds on workers’ strengths and motivation</a:t>
            </a:r>
          </a:p>
          <a:p>
            <a:r>
              <a:rPr lang="en-US" dirty="0"/>
              <a:t>Greater freedom of action by workers</a:t>
            </a:r>
          </a:p>
          <a:p>
            <a:r>
              <a:rPr lang="en-US" dirty="0"/>
              <a:t>Work divided not by function but by purpose or population</a:t>
            </a:r>
          </a:p>
          <a:p>
            <a:r>
              <a:rPr lang="en-US" dirty="0"/>
              <a:t>Matches well with human resource workers who value increasing self-responsibility, desire for autonomy</a:t>
            </a:r>
          </a:p>
        </p:txBody>
      </p:sp>
    </p:spTree>
    <p:extLst>
      <p:ext uri="{BB962C8B-B14F-4D97-AF65-F5344CB8AC3E}">
        <p14:creationId xmlns:p14="http://schemas.microsoft.com/office/powerpoint/2010/main" val="2710935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53BF3-EA64-4963-822F-18F3CFCD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dirty="0"/>
              <a:t>Open Systems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CF88D-4244-45D7-90B5-3F0339582D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Interacts with internal and external environment</a:t>
            </a:r>
          </a:p>
          <a:p>
            <a:r>
              <a:rPr lang="en-US" dirty="0"/>
              <a:t>Strives to maintain homeostasis</a:t>
            </a:r>
          </a:p>
          <a:p>
            <a:r>
              <a:rPr lang="en-US" dirty="0"/>
              <a:t>Able to respond to environmental changes (adapt) </a:t>
            </a:r>
          </a:p>
          <a:p>
            <a:r>
              <a:rPr lang="en-US" dirty="0"/>
              <a:t>Environmental changes affect goals of programs and structures</a:t>
            </a:r>
          </a:p>
          <a:p>
            <a:r>
              <a:rPr lang="en-US" dirty="0"/>
              <a:t>Focus on methods of coordinating with other groups, funding sources, etc. </a:t>
            </a:r>
          </a:p>
          <a:p>
            <a:r>
              <a:rPr lang="en-US" dirty="0"/>
              <a:t>Part of a network</a:t>
            </a:r>
          </a:p>
        </p:txBody>
      </p:sp>
    </p:spTree>
    <p:extLst>
      <p:ext uri="{BB962C8B-B14F-4D97-AF65-F5344CB8AC3E}">
        <p14:creationId xmlns:p14="http://schemas.microsoft.com/office/powerpoint/2010/main" val="162690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A390F-64E8-4E8D-B4AD-96C155AF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52465"/>
            <a:ext cx="8229600" cy="1143000"/>
          </a:xfrm>
        </p:spPr>
        <p:txBody>
          <a:bodyPr/>
          <a:lstStyle/>
          <a:p>
            <a:r>
              <a:rPr lang="en-US" dirty="0"/>
              <a:t>Contingency Theories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07B5D0-DF5C-45F6-9A2B-738A00A607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Recognize there is no one best way to do it</a:t>
            </a:r>
          </a:p>
          <a:p>
            <a:r>
              <a:rPr lang="en-US" dirty="0"/>
              <a:t>Structures f organizations have to take into account other factors or contingencies and build structure form there</a:t>
            </a:r>
          </a:p>
          <a:p>
            <a:r>
              <a:rPr lang="en-US" dirty="0"/>
              <a:t>Interactions between organization and the outside world important</a:t>
            </a:r>
          </a:p>
          <a:p>
            <a:r>
              <a:rPr lang="en-US" dirty="0"/>
              <a:t>Structure depends on organizations needs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F2FBB4-1871-4ABE-A940-E1E60C1A0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8436008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2250</TotalTime>
  <Words>262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Trebuchet MS</vt:lpstr>
      <vt:lpstr>Wingdings 3</vt:lpstr>
      <vt:lpstr>Facet</vt:lpstr>
      <vt:lpstr>Classical  in Human Resource Management</vt:lpstr>
      <vt:lpstr>Classical Management Theories</vt:lpstr>
      <vt:lpstr>Challenges</vt:lpstr>
      <vt:lpstr>Human Resources Model</vt:lpstr>
      <vt:lpstr>Open Systems Theory</vt:lpstr>
      <vt:lpstr>Contingency Theories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dc:creator>Zaidy</dc:creator>
  <cp:lastModifiedBy>Scobie, Brent</cp:lastModifiedBy>
  <cp:revision>240</cp:revision>
  <cp:lastPrinted>2018-02-02T19:16:01Z</cp:lastPrinted>
  <dcterms:created xsi:type="dcterms:W3CDTF">2008-06-01T14:11:30Z</dcterms:created>
  <dcterms:modified xsi:type="dcterms:W3CDTF">2020-08-27T17:44:35Z</dcterms:modified>
</cp:coreProperties>
</file>