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00" r:id="rId2"/>
    <p:sldId id="379" r:id="rId3"/>
    <p:sldId id="381" r:id="rId4"/>
    <p:sldId id="385" r:id="rId5"/>
    <p:sldId id="386" r:id="rId6"/>
    <p:sldId id="389" r:id="rId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0" autoAdjust="0"/>
    <p:restoredTop sz="94660"/>
  </p:normalViewPr>
  <p:slideViewPr>
    <p:cSldViewPr>
      <p:cViewPr varScale="1">
        <p:scale>
          <a:sx n="100" d="100"/>
          <a:sy n="100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BBF4053-23C3-4AB8-BC07-E26FD2CDE153}" type="datetimeFigureOut">
              <a:rPr lang="en-US"/>
              <a:pPr>
                <a:defRPr/>
              </a:pPr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7419592-D3B4-423A-BD46-A0C7126481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94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B221786-F6B3-470A-BFDD-99F699357E54}" type="datetimeFigureOut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1C99857-A8CE-4DC3-B332-B5480BDFAC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091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6C03753-D0F3-4814-AD37-1E68F563482A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811B1C9E-DB9B-4E5A-BCF9-9E8D794740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507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4E268-13D7-4DD6-AAFB-0539F7838AE1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29F2E-CE75-4DCA-8630-1EB2096312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13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746C8-9AA9-4E88-A3C5-CC462D65FB6B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5F2DE-9686-462A-9F2F-71AE6335FE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456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7C195-8921-463F-85DD-F702CFAAFE73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DDA02-18D3-498E-B150-DCE61D235D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1736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DDFC4AE2-8050-499D-BEBB-86C72D7D379B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5B3DB329-056F-4F2F-8801-9486FE66A3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9585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F866A-9751-4D78-B23E-AEEBD9B423BE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75CA8-DEB3-41C1-81A4-BA5015C0E6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6916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661A9-D3BA-45B4-8B57-87920ACC0510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2F702-20B7-4E82-A143-426CD7D833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908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10299-7CED-4091-AB0E-1DA32EDCDDAA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A48E9-1951-44C7-A485-889572CDC1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1945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4B67E-1646-434C-AFAF-AE18ADB36F26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47B9C-133B-43FE-8B22-95B0866D6A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3878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5CEDC-EAB7-46DA-B4F9-A1EC1D7B5E0C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69CE6-961C-4D9B-82BD-2408DBA2B5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6578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>
            <a:spLocks/>
          </p:cNvSpPr>
          <p:nvPr/>
        </p:nvSpPr>
        <p:spPr bwMode="auto">
          <a:xfrm rot="420000" flipV="1">
            <a:off x="3165475" y="1108075"/>
            <a:ext cx="5257800" cy="4114800"/>
          </a:xfrm>
          <a:custGeom>
            <a:avLst/>
            <a:gdLst>
              <a:gd name="T0" fmla="*/ 0 w 5257800"/>
              <a:gd name="T1" fmla="*/ 0 h 4114800"/>
              <a:gd name="T2" fmla="*/ 5107774 w 5257800"/>
              <a:gd name="T3" fmla="*/ 0 h 4114800"/>
              <a:gd name="T4" fmla="*/ 5257800 w 5257800"/>
              <a:gd name="T5" fmla="*/ 150026 h 4114800"/>
              <a:gd name="T6" fmla="*/ 5257800 w 5257800"/>
              <a:gd name="T7" fmla="*/ 4114800 h 4114800"/>
              <a:gd name="T8" fmla="*/ 0 w 5257800"/>
              <a:gd name="T9" fmla="*/ 4114800 h 4114800"/>
              <a:gd name="T10" fmla="*/ 0 w 5257800"/>
              <a:gd name="T11" fmla="*/ 0 h 4114800"/>
              <a:gd name="T12" fmla="*/ 0 w 5257800"/>
              <a:gd name="T13" fmla="*/ 0 h 41148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blurRad="63500"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Arial" pitchFamily="34" charset="0"/>
              <a:cs typeface="+mn-cs"/>
            </a:endParaRPr>
          </a:p>
        </p:txBody>
      </p:sp>
      <p:sp>
        <p:nvSpPr>
          <p:cNvPr id="6" name="Right Triangle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19685" dist="6350" dir="12899787" algn="tl" rotWithShape="0">
              <a:srgbClr val="808080">
                <a:alpha val="4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40DCA-4660-464E-8DDA-84CD8739D19E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A2BA1-E3D2-45F6-B6CC-CA06DC5F72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3269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F7135A4D-6F9A-44E9-9ED4-07D1D266CE6C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D34078E0-76E3-424A-A5D2-E9F8C3A2F8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67" r:id="rId2"/>
    <p:sldLayoutId id="2147484076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7" r:id="rId9"/>
    <p:sldLayoutId id="2147484073" r:id="rId10"/>
    <p:sldLayoutId id="2147484074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143000"/>
            <a:ext cx="7851648" cy="18288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itchFamily="34" charset="-128"/>
              </a:rPr>
              <a:t>Adaptation</a:t>
            </a:r>
            <a:endParaRPr lang="en-US" sz="2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71500" y="3657600"/>
            <a:ext cx="7854950" cy="1752600"/>
          </a:xfrm>
        </p:spPr>
        <p:txBody>
          <a:bodyPr/>
          <a:lstStyle/>
          <a:p>
            <a:pPr marR="0"/>
            <a:r>
              <a:rPr lang="en-US" altLang="en-US">
                <a:ea typeface="ＭＳ Ｐゴシック" pitchFamily="34" charset="-128"/>
              </a:rPr>
              <a:t>Brent Scobie, PhD</a:t>
            </a:r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Adaptation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400300"/>
            <a:ext cx="60960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949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Adaptation in Healthcare</a:t>
            </a: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533400" y="2362200"/>
            <a:ext cx="76962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1pPr>
            <a:lvl2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AutoNum type="arabicParenR"/>
            </a:pPr>
            <a:r>
              <a:rPr lang="en-US" altLang="en-US" sz="3200" dirty="0">
                <a:solidFill>
                  <a:srgbClr val="7030A0"/>
                </a:solidFill>
                <a:latin typeface="Baskerville Old Face" pitchFamily="18" charset="0"/>
              </a:rPr>
              <a:t>Program Changes </a:t>
            </a:r>
            <a:r>
              <a:rPr lang="en-US" altLang="en-US" sz="3200" dirty="0">
                <a:latin typeface="Baskerville Old Face" pitchFamily="18" charset="0"/>
              </a:rPr>
              <a:t>– Only providing service to private pay patients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3200" dirty="0">
              <a:latin typeface="Baskerville Old Face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arenR"/>
            </a:pPr>
            <a:r>
              <a:rPr lang="en-US" altLang="en-US" sz="3200" dirty="0">
                <a:solidFill>
                  <a:srgbClr val="7030A0"/>
                </a:solidFill>
                <a:latin typeface="Baskerville Old Face" pitchFamily="18" charset="0"/>
              </a:rPr>
              <a:t>Leadership Changes </a:t>
            </a:r>
            <a:r>
              <a:rPr lang="en-US" altLang="en-US" sz="3200" dirty="0">
                <a:latin typeface="Baskerville Old Face" pitchFamily="18" charset="0"/>
              </a:rPr>
              <a:t>– One manager now overseeing multiple departments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arenR"/>
            </a:pPr>
            <a:endParaRPr lang="en-US" altLang="en-US" sz="3200" dirty="0">
              <a:latin typeface="Baskerville Old Face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arenR"/>
            </a:pPr>
            <a:r>
              <a:rPr lang="en-US" altLang="en-US" sz="3200" dirty="0">
                <a:solidFill>
                  <a:srgbClr val="7030A0"/>
                </a:solidFill>
                <a:latin typeface="Baskerville Old Face" pitchFamily="18" charset="0"/>
              </a:rPr>
              <a:t>Structural Changes – </a:t>
            </a:r>
            <a:r>
              <a:rPr lang="en-US" altLang="en-US" sz="3200" dirty="0">
                <a:latin typeface="Baskerville Old Face" pitchFamily="18" charset="0"/>
              </a:rPr>
              <a:t>Merger between two organizations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rabicParenR"/>
            </a:pPr>
            <a:endParaRPr lang="en-US" altLang="en-US" sz="3200" dirty="0">
              <a:solidFill>
                <a:srgbClr val="7030A0"/>
              </a:solidFill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050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>
                <a:ea typeface="ＭＳ Ｐゴシック" pitchFamily="34" charset="-128"/>
              </a:rPr>
              <a:t>Technology’s Impact on Adaptation</a:t>
            </a: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2286000"/>
            <a:ext cx="3190875" cy="21240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762000" y="4800600"/>
            <a:ext cx="7620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Britannic Bold" pitchFamily="34" charset="0"/>
              </a:rPr>
              <a:t>Hernia Surgery – From 20-day inpatient stay to a fully outpatient procedure now.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Britannic Bold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Britannic Bold" pitchFamily="34" charset="0"/>
              </a:rPr>
              <a:t>50% of all surgery is now done on an outpatient basis</a:t>
            </a:r>
          </a:p>
        </p:txBody>
      </p:sp>
    </p:spTree>
    <p:extLst>
      <p:ext uri="{BB962C8B-B14F-4D97-AF65-F5344CB8AC3E}">
        <p14:creationId xmlns:p14="http://schemas.microsoft.com/office/powerpoint/2010/main" val="1185137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471988"/>
            <a:ext cx="273685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552950"/>
            <a:ext cx="2838450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>
                <a:ea typeface="ＭＳ Ｐゴシック" pitchFamily="34" charset="-128"/>
              </a:rPr>
              <a:t>Healthcare’s Survival of the Fittest</a:t>
            </a:r>
          </a:p>
        </p:txBody>
      </p:sp>
      <p:sp>
        <p:nvSpPr>
          <p:cNvPr id="2355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The organizations that are the best “fit” for the environment at the time will survive.</a:t>
            </a:r>
          </a:p>
          <a:p>
            <a:r>
              <a:rPr lang="en-US" altLang="en-US">
                <a:ea typeface="ＭＳ Ｐゴシック" pitchFamily="34" charset="-128"/>
              </a:rPr>
              <a:t>If the environment changes suddenly, the traits of the “most fit” org. needs to change accordingly.</a:t>
            </a:r>
          </a:p>
          <a:p>
            <a:r>
              <a:rPr lang="en-US" altLang="en-US">
                <a:ea typeface="ＭＳ Ｐゴシック" pitchFamily="34" charset="-128"/>
              </a:rPr>
              <a:t>Fittest doesn’t always mean BIGGEST/STRONGIST.</a:t>
            </a:r>
          </a:p>
        </p:txBody>
      </p:sp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4229100"/>
            <a:ext cx="3810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0717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38225"/>
            <a:ext cx="8942388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6278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1976</TotalTime>
  <Words>117</Words>
  <Application>Microsoft Office PowerPoint</Application>
  <PresentationFormat>On-screen Show (4:3)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Baskerville Old Face</vt:lpstr>
      <vt:lpstr>Britannic Bold</vt:lpstr>
      <vt:lpstr>Calibri</vt:lpstr>
      <vt:lpstr>Constantia</vt:lpstr>
      <vt:lpstr>Wingdings 2</vt:lpstr>
      <vt:lpstr>Flow</vt:lpstr>
      <vt:lpstr>Adaptation</vt:lpstr>
      <vt:lpstr>Adaptation</vt:lpstr>
      <vt:lpstr>Adaptation in Healthcare</vt:lpstr>
      <vt:lpstr>Technology’s Impact on Adaptation</vt:lpstr>
      <vt:lpstr>Healthcare’s Survival of the Fittest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dc:creator>Zaidy</dc:creator>
  <cp:lastModifiedBy>Scobie, Brent</cp:lastModifiedBy>
  <cp:revision>235</cp:revision>
  <cp:lastPrinted>2018-02-02T19:16:01Z</cp:lastPrinted>
  <dcterms:created xsi:type="dcterms:W3CDTF">2008-06-01T14:11:30Z</dcterms:created>
  <dcterms:modified xsi:type="dcterms:W3CDTF">2020-08-26T11:48:48Z</dcterms:modified>
</cp:coreProperties>
</file>