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1F206-5EF9-4AFA-B794-485A9391858B}" type="datetimeFigureOut">
              <a:rPr lang="en-US" smtClean="0"/>
              <a:pPr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83ACE-C1FA-4C8C-BC4B-EFF89F0AD1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IRISH AND SA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Direct confrontation not helpful- often increases shame </a:t>
            </a:r>
          </a:p>
          <a:p>
            <a:r>
              <a:rPr lang="en-US" dirty="0"/>
              <a:t>Support and strength based interventions are best</a:t>
            </a:r>
          </a:p>
          <a:p>
            <a:r>
              <a:rPr lang="en-US" dirty="0"/>
              <a:t>Assessment tests should be vague and less direct (ex. CAGE vs. MAST)</a:t>
            </a:r>
          </a:p>
          <a:p>
            <a:r>
              <a:rPr lang="en-US" dirty="0"/>
              <a:t>May need reassurance about confidentiality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Strong cultural value that problems become “worse in the talking” so may be reluctant initially with a counselor</a:t>
            </a:r>
          </a:p>
          <a:p>
            <a:r>
              <a:rPr lang="en-US" dirty="0"/>
              <a:t>Payment  and labeling are issues to </a:t>
            </a:r>
            <a:r>
              <a:rPr lang="en-US"/>
              <a:t>be addressed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Many Irish emigrated in 1800’s (potato famine)</a:t>
            </a:r>
          </a:p>
          <a:p>
            <a:pPr>
              <a:buNone/>
            </a:pPr>
            <a:r>
              <a:rPr lang="en-US" dirty="0"/>
              <a:t>NY and NE including Maine and Massachusetts have strong Irish connections- 2 million in the late 1800’s</a:t>
            </a:r>
          </a:p>
          <a:p>
            <a:pPr>
              <a:buNone/>
            </a:pPr>
            <a:r>
              <a:rPr lang="en-US" dirty="0"/>
              <a:t>Alcohol strong part of social fabric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Guilt associated with success</a:t>
            </a:r>
          </a:p>
          <a:p>
            <a:r>
              <a:rPr lang="en-US" dirty="0"/>
              <a:t>Success = distrust(dates back to $ for supplying info to British)</a:t>
            </a:r>
          </a:p>
          <a:p>
            <a:r>
              <a:rPr lang="en-US" dirty="0"/>
              <a:t>Catholic church strong influence for Irish – only person trusted outside of the family is often the priest</a:t>
            </a:r>
          </a:p>
          <a:p>
            <a:r>
              <a:rPr lang="en-US" dirty="0"/>
              <a:t>Many laws of Ireland are dictated by the Church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considerations, con’t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Divorce only became legal in the mid 90’s. Law lifting ban on divorce passed in 1995, divorce became legal in 1997.</a:t>
            </a:r>
          </a:p>
          <a:p>
            <a:r>
              <a:rPr lang="en-US" dirty="0"/>
              <a:t>Abortion was completely illegal until 1992, when the law changed to reflect a “real and substantial risk to the life of the mother( 14 y.o. suicidal rape victim changed the law)</a:t>
            </a:r>
          </a:p>
          <a:p>
            <a:r>
              <a:rPr lang="en-US" dirty="0"/>
              <a:t>Sexuality is to be avoided in discussion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policies of Ireland are carried over to families of Irish descent</a:t>
            </a:r>
          </a:p>
          <a:p>
            <a:r>
              <a:rPr lang="en-US" dirty="0"/>
              <a:t>Irish American families often are known for not discussing problems, being “private”</a:t>
            </a:r>
          </a:p>
          <a:p>
            <a:r>
              <a:rPr lang="en-US" dirty="0"/>
              <a:t>Shame and scandal are to be avoided</a:t>
            </a:r>
          </a:p>
          <a:p>
            <a:r>
              <a:rPr lang="en-US" dirty="0"/>
              <a:t>Intergenerational and gender boundaries are strong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characteristics, 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Indirect communication common</a:t>
            </a:r>
          </a:p>
          <a:p>
            <a:r>
              <a:rPr lang="en-US" dirty="0"/>
              <a:t>Suffering is seen as “cross to bear” , often associated with guilt and shame, producing further isolation and lack of seeking help</a:t>
            </a:r>
          </a:p>
          <a:p>
            <a:r>
              <a:rPr lang="en-US" dirty="0"/>
              <a:t>Secrets are often kept by matriarch and from other members of the family</a:t>
            </a:r>
          </a:p>
          <a:p>
            <a:r>
              <a:rPr lang="en-US" dirty="0"/>
              <a:t>Families are “run” by the women whose job it is to keep everyone moral, failure to do so such as a child involved with drugs, is associated with feelings of failure/shame by the mother (and others)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Substance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history of alcohol use in Ireland, many abstinence movements throughout history</a:t>
            </a:r>
          </a:p>
          <a:p>
            <a:r>
              <a:rPr lang="en-US" dirty="0"/>
              <a:t>Men are often heavy drinkers, stereotype views of women drinkers</a:t>
            </a:r>
          </a:p>
          <a:p>
            <a:r>
              <a:rPr lang="en-US" dirty="0"/>
              <a:t>The Pub is a strong center of socializing for men </a:t>
            </a:r>
          </a:p>
          <a:p>
            <a:r>
              <a:rPr lang="en-US" dirty="0"/>
              <a:t>“standing your round”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Drugs are widely available in Ireland</a:t>
            </a:r>
          </a:p>
          <a:p>
            <a:r>
              <a:rPr lang="en-US" dirty="0"/>
              <a:t>Irish punk rock scene is often associated with ecstasy and other club drugs</a:t>
            </a:r>
          </a:p>
          <a:p>
            <a:r>
              <a:rPr lang="en-US" dirty="0"/>
              <a:t>Not viewed in same light as alcohol- very shameful to have a family member involved with drugs</a:t>
            </a:r>
          </a:p>
          <a:p>
            <a:r>
              <a:rPr lang="en-US" dirty="0"/>
              <a:t>Strong stereotypes still exist for Irish Americans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Restricted  in feeling expression</a:t>
            </a:r>
          </a:p>
          <a:p>
            <a:r>
              <a:rPr lang="en-US" dirty="0"/>
              <a:t>Understatements about own feelings, pain </a:t>
            </a:r>
          </a:p>
          <a:p>
            <a:r>
              <a:rPr lang="en-US" dirty="0"/>
              <a:t>Alanon for women may be seen as airing dirty laundry, whereas AA is often embraced by Irish men</a:t>
            </a:r>
          </a:p>
          <a:p>
            <a:r>
              <a:rPr lang="en-US" dirty="0"/>
              <a:t>Videos using recovering priests are often used with Irish Americans as a means of reducing stigma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479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IRISH AND SA</vt:lpstr>
      <vt:lpstr>PowerPoint Presentation</vt:lpstr>
      <vt:lpstr>Cultural characteristics</vt:lpstr>
      <vt:lpstr>Cultural considerations, con’t</vt:lpstr>
      <vt:lpstr>PowerPoint Presentation</vt:lpstr>
      <vt:lpstr>Cultural characteristics, cont.</vt:lpstr>
      <vt:lpstr>Substance Use</vt:lpstr>
      <vt:lpstr>PowerPoint Presentation</vt:lpstr>
      <vt:lpstr>Clinical issues</vt:lpstr>
      <vt:lpstr>PowerPoint Presentation</vt:lpstr>
      <vt:lpstr>PowerPoint Presentation</vt:lpstr>
    </vt:vector>
  </TitlesOfParts>
  <Company>PBH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IRISH AND SA</dc:title>
  <dc:creator>Susan Polyot</dc:creator>
  <cp:lastModifiedBy>susan polyot</cp:lastModifiedBy>
  <cp:revision>5</cp:revision>
  <dcterms:created xsi:type="dcterms:W3CDTF">2012-08-01T21:18:31Z</dcterms:created>
  <dcterms:modified xsi:type="dcterms:W3CDTF">2020-08-02T17:14:41Z</dcterms:modified>
</cp:coreProperties>
</file>