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8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6/25/2020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4EDB1-B225-4C68-8CDE-F1C9FB89F7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9C23A6-019F-4860-8B48-9BBC9B9F15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659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7A8B5-9C25-4A57-AC5F-DF2ADF27C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CF7A8-2542-4763-B2E9-412349A918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Groups can fit well into managed care scene as they can be designed to be brief, cost-effective treatments, such as psychoeducational groups as well as structured groups. Structured groups are typically time limited.</a:t>
            </a:r>
          </a:p>
          <a:p>
            <a:r>
              <a:rPr lang="en-US" dirty="0"/>
              <a:t>Groups can inspire hope that a person is not alone, others have similar issues.</a:t>
            </a:r>
          </a:p>
          <a:p>
            <a:r>
              <a:rPr lang="en-US" dirty="0"/>
              <a:t>Groups allow clients to play out patterns of behavior that others can pick up on in a group setting – allows them to do something different.</a:t>
            </a:r>
          </a:p>
        </p:txBody>
      </p:sp>
    </p:spTree>
    <p:extLst>
      <p:ext uri="{BB962C8B-B14F-4D97-AF65-F5344CB8AC3E}">
        <p14:creationId xmlns:p14="http://schemas.microsoft.com/office/powerpoint/2010/main" val="221038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54818-A5A7-4CAB-8D32-194D1BF2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00C12-5212-45F8-B5BB-C8EB413D2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Therapeutic groups – To increase members knowledge of themselves and others, to clarify changes that they want to make in their lives. Support around growth and change.</a:t>
            </a:r>
          </a:p>
          <a:p>
            <a:r>
              <a:rPr lang="en-US" dirty="0"/>
              <a:t>A chance to act with others in a positive and trusting way.</a:t>
            </a:r>
          </a:p>
          <a:p>
            <a:r>
              <a:rPr lang="en-US" dirty="0"/>
              <a:t>Typically a process group where members share needs and offer support to one another. Group facilitator looks for themes/conflict and helps members to work through the </a:t>
            </a:r>
            <a:r>
              <a:rPr lang="en-US" dirty="0" err="1"/>
              <a:t>confict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7592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FF021-5E3B-427E-8F93-FE6FD59A6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38B86-6029-4184-9B01-99E35A2AC9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Task groups – Common in many agencies, they include task groups, planning committees, social change movements. This facilitator would help in improving practices within an agency and to foster a culture of goal obtainment.</a:t>
            </a:r>
          </a:p>
          <a:p>
            <a:r>
              <a:rPr lang="en-US" dirty="0"/>
              <a:t>Task group that gets to work quickly. Focus on collaboration and the facilitator needs to pay attention to interpersonal dynamics, or else collaboration will not develop.</a:t>
            </a:r>
          </a:p>
        </p:txBody>
      </p:sp>
    </p:spTree>
    <p:extLst>
      <p:ext uri="{BB962C8B-B14F-4D97-AF65-F5344CB8AC3E}">
        <p14:creationId xmlns:p14="http://schemas.microsoft.com/office/powerpoint/2010/main" val="355933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3DCE3-AF33-4F46-AC07-5E777CB62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C83711-7EAF-4F30-8C3F-0AE4B76A2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Psychoeducational groups – Examples of these groups can be assertiveness training, self-esteem training, stimulant group work.</a:t>
            </a:r>
          </a:p>
          <a:p>
            <a:r>
              <a:rPr lang="en-US" dirty="0"/>
              <a:t>These groups focus on developing member’s cognitive, affective, and behavioral skills. The goal is to help members through psychological problems. New information is given along with integration of skills.</a:t>
            </a:r>
          </a:p>
          <a:p>
            <a:r>
              <a:rPr lang="en-US" dirty="0"/>
              <a:t>Build on existing skills. Homework is often given.</a:t>
            </a:r>
          </a:p>
          <a:p>
            <a:r>
              <a:rPr lang="en-US" dirty="0"/>
              <a:t>Questionnaires are often given.</a:t>
            </a:r>
          </a:p>
          <a:p>
            <a:r>
              <a:rPr lang="en-US" dirty="0"/>
              <a:t>Sessions can last for 4-15 weeks at 2 hours at a time.</a:t>
            </a:r>
          </a:p>
        </p:txBody>
      </p:sp>
    </p:spTree>
    <p:extLst>
      <p:ext uri="{BB962C8B-B14F-4D97-AF65-F5344CB8AC3E}">
        <p14:creationId xmlns:p14="http://schemas.microsoft.com/office/powerpoint/2010/main" val="3555302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AC0A6-BA58-4686-8CAA-886D25E52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0B1161-D630-470B-B2A2-BC4E8F5951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Counseling Group set up to help resolve the problems of living.  This group is not aimed at personality changes. Not aimed at severe psychological disorders. This group has a focus on interpersonal challenges i.e. transitional life changes.  Structured groups around topics that affect daily lives.  </a:t>
            </a:r>
          </a:p>
          <a:p>
            <a:r>
              <a:rPr lang="en-US" dirty="0"/>
              <a:t>Well functioning adults who have a desire to explore personal concerns.</a:t>
            </a:r>
          </a:p>
          <a:p>
            <a:r>
              <a:rPr lang="en-US" dirty="0"/>
              <a:t>Aimed at dealing with conscious problems. Resolution of short term issues.</a:t>
            </a:r>
          </a:p>
        </p:txBody>
      </p:sp>
    </p:spTree>
    <p:extLst>
      <p:ext uri="{BB962C8B-B14F-4D97-AF65-F5344CB8AC3E}">
        <p14:creationId xmlns:p14="http://schemas.microsoft.com/office/powerpoint/2010/main" val="1890368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B577D-BECD-4863-BB10-ED8672687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Multicultural perspective on group 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789348-BBDE-42A2-BE45-9E7EE017D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Culture – Encompasses the values, belief, and behaviors shared by a group of people. </a:t>
            </a:r>
          </a:p>
          <a:p>
            <a:r>
              <a:rPr lang="en-US" dirty="0"/>
              <a:t>Substance abuse groups – culture of those in active addiction as well as recovery.</a:t>
            </a:r>
          </a:p>
          <a:p>
            <a:r>
              <a:rPr lang="en-US" dirty="0"/>
              <a:t>Be open to sharing your worldviews and beliefs (clinically appropriate).</a:t>
            </a:r>
          </a:p>
          <a:p>
            <a:r>
              <a:rPr lang="en-US" dirty="0"/>
              <a:t>Own what you have not been through when it is brought up in group.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675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6F1E9-32A8-476F-AD44-9834A20A1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become culturally aware in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94CE3-3244-4EF3-A270-C5BA7EBED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cultural oppression</a:t>
            </a:r>
          </a:p>
          <a:p>
            <a:r>
              <a:rPr lang="en-US" dirty="0"/>
              <a:t>Ageism</a:t>
            </a:r>
          </a:p>
          <a:p>
            <a:r>
              <a:rPr lang="en-US" dirty="0"/>
              <a:t>LGBTQ issues</a:t>
            </a:r>
          </a:p>
          <a:p>
            <a:r>
              <a:rPr lang="en-US" dirty="0"/>
              <a:t>Ask questions</a:t>
            </a:r>
          </a:p>
          <a:p>
            <a:r>
              <a:rPr lang="en-US" dirty="0"/>
              <a:t>Build empathy </a:t>
            </a:r>
          </a:p>
          <a:p>
            <a:r>
              <a:rPr lang="en-US" dirty="0"/>
              <a:t>Understand your stereotypes</a:t>
            </a:r>
          </a:p>
        </p:txBody>
      </p:sp>
    </p:spTree>
    <p:extLst>
      <p:ext uri="{BB962C8B-B14F-4D97-AF65-F5344CB8AC3E}">
        <p14:creationId xmlns:p14="http://schemas.microsoft.com/office/powerpoint/2010/main" val="1547257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94167-14DD-45E2-BCE0-5752ADC7D4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Group norms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C2435-9225-4E5C-A399-9C9622CF8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are the rules of any group that are prefaced at the beginning of the first group session.</a:t>
            </a:r>
          </a:p>
          <a:p>
            <a:r>
              <a:rPr lang="en-US" dirty="0"/>
              <a:t>What are the expectations of group members?</a:t>
            </a:r>
          </a:p>
          <a:p>
            <a:r>
              <a:rPr lang="en-US" dirty="0"/>
              <a:t>The group facilitator needs to feel comfortable with these </a:t>
            </a:r>
            <a:r>
              <a:rPr lang="en-US"/>
              <a:t>as well.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498060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69</TotalTime>
  <Words>520</Words>
  <Application>Microsoft Office PowerPoint</Application>
  <PresentationFormat>Widescreen</PresentationFormat>
  <Paragraphs>37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Gill Sans MT</vt:lpstr>
      <vt:lpstr>Gallery</vt:lpstr>
      <vt:lpstr>Chapter 1</vt:lpstr>
      <vt:lpstr>PowerPoint Presentation</vt:lpstr>
      <vt:lpstr>Types of groups</vt:lpstr>
      <vt:lpstr>Types of groups</vt:lpstr>
      <vt:lpstr>Types of groups</vt:lpstr>
      <vt:lpstr>Types of groups</vt:lpstr>
      <vt:lpstr>Multicultural perspective on group  work</vt:lpstr>
      <vt:lpstr>Ways to become culturally aware in groups</vt:lpstr>
      <vt:lpstr>Group norms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</dc:title>
  <dc:creator>Darren Gilbert</dc:creator>
  <cp:lastModifiedBy>Richard Lenfest Gilbert</cp:lastModifiedBy>
  <cp:revision>8</cp:revision>
  <dcterms:created xsi:type="dcterms:W3CDTF">2020-01-09T18:19:08Z</dcterms:created>
  <dcterms:modified xsi:type="dcterms:W3CDTF">2020-06-25T18:23:58Z</dcterms:modified>
</cp:coreProperties>
</file>