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7/21/2020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7/21/2020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7/21/2020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F5DE00-92B6-48F2-9594-67DF61CE3B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Chapter 4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209B46-48DC-4D2A-829C-B2F97D93CA1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045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578E7C-99C5-476F-99FB-92ACB1E70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E57331-7A24-4E78-9E8E-DF6667DD60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Theory – A theory informs the way that you operate in facilitating a group, guiding the way you are with the members and defining both your role and the member’s roles in a group.</a:t>
            </a:r>
          </a:p>
          <a:p>
            <a:r>
              <a:rPr lang="en-US" dirty="0"/>
              <a:t>A theory provides a framework and evaluation tools for understanding the world of your client.</a:t>
            </a:r>
          </a:p>
          <a:p>
            <a:r>
              <a:rPr lang="en-US" dirty="0"/>
              <a:t>Helps to understand why a challenge is a challenge – defining problems that your client is facing.</a:t>
            </a:r>
          </a:p>
        </p:txBody>
      </p:sp>
    </p:spTree>
    <p:extLst>
      <p:ext uri="{BB962C8B-B14F-4D97-AF65-F5344CB8AC3E}">
        <p14:creationId xmlns:p14="http://schemas.microsoft.com/office/powerpoint/2010/main" val="23855659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A332BE-6EB8-4F5C-8636-B1A9E50084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3DE82A-C17E-43C9-9FF4-AF43C5217C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Theory as a Roadmap – </a:t>
            </a:r>
          </a:p>
          <a:p>
            <a:r>
              <a:rPr lang="en-US" dirty="0"/>
              <a:t>Different group leaders focus on different things. Some believe in group members expressing their emotions (repressed) to process experiences, while others focus on increasing insight and increased awareness.</a:t>
            </a:r>
          </a:p>
          <a:p>
            <a:r>
              <a:rPr lang="en-US" dirty="0"/>
              <a:t>Some group leaders have a focus on members practicing new skills in group and when to use these skills.</a:t>
            </a:r>
          </a:p>
          <a:p>
            <a:r>
              <a:rPr lang="en-US" dirty="0"/>
              <a:t>Examine beliefs about the world, of themselves. Replace inaccurate thinking.</a:t>
            </a:r>
          </a:p>
        </p:txBody>
      </p:sp>
    </p:spTree>
    <p:extLst>
      <p:ext uri="{BB962C8B-B14F-4D97-AF65-F5344CB8AC3E}">
        <p14:creationId xmlns:p14="http://schemas.microsoft.com/office/powerpoint/2010/main" val="31301526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CF5BD3-B52E-4CB7-B157-FA72B2654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784722-A287-4D41-9F29-6EEC54027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While doing group work, you decide where you focus – the past, present, or future.  Which is the most crucial to explore in your group setting.</a:t>
            </a:r>
          </a:p>
          <a:p>
            <a:r>
              <a:rPr lang="en-US" dirty="0"/>
              <a:t>Many therapists are eclectic when using different theories. It is important to learn about different theories to see which fits your style of how you view the world.</a:t>
            </a:r>
          </a:p>
          <a:p>
            <a:r>
              <a:rPr lang="en-US" dirty="0"/>
              <a:t>No one theory holds the “whole truth.”</a:t>
            </a:r>
          </a:p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192686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6369E-2433-42CA-ADF1-C9F6BEF82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58BCC0-E0E1-4380-9853-3B4E3B351A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Thinking, feeling, and behaving model (CBT) – </a:t>
            </a:r>
          </a:p>
          <a:p>
            <a:r>
              <a:rPr lang="en-US" dirty="0"/>
              <a:t>Cognitive, affective, and behavioral domains – how thoughts impact emotions, impact behaviors.  What we feel impacts our thinking.  This theory falls into the cognitive domain.</a:t>
            </a:r>
          </a:p>
          <a:p>
            <a:r>
              <a:rPr lang="en-US" dirty="0"/>
              <a:t>Pay attention to self-talk – Recovery voice/addicted voice</a:t>
            </a:r>
          </a:p>
          <a:p>
            <a:r>
              <a:rPr lang="en-US" dirty="0"/>
              <a:t>Affective – feelings domain – The goal is for members to feel full range of feelings.</a:t>
            </a:r>
          </a:p>
          <a:p>
            <a:r>
              <a:rPr lang="en-US" dirty="0"/>
              <a:t>What is the purpose of the behavior? Asking members.</a:t>
            </a:r>
          </a:p>
          <a:p>
            <a:r>
              <a:rPr lang="en-US" dirty="0"/>
              <a:t>Apply new behaviors/behavioral experimentation.</a:t>
            </a:r>
          </a:p>
        </p:txBody>
      </p:sp>
    </p:spTree>
    <p:extLst>
      <p:ext uri="{BB962C8B-B14F-4D97-AF65-F5344CB8AC3E}">
        <p14:creationId xmlns:p14="http://schemas.microsoft.com/office/powerpoint/2010/main" val="30813963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50125D-A495-4062-B3FE-999CCD50E9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658195-5E30-4A58-A17A-9D3C131379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CBT cont. –</a:t>
            </a:r>
          </a:p>
          <a:p>
            <a:r>
              <a:rPr lang="en-US" dirty="0"/>
              <a:t>Listen to feedback.</a:t>
            </a:r>
          </a:p>
          <a:p>
            <a:r>
              <a:rPr lang="en-US" dirty="0"/>
              <a:t>Help members identify what they are thinking, feeling, and how this dictates their behaviors.</a:t>
            </a:r>
          </a:p>
        </p:txBody>
      </p:sp>
    </p:spTree>
    <p:extLst>
      <p:ext uri="{BB962C8B-B14F-4D97-AF65-F5344CB8AC3E}">
        <p14:creationId xmlns:p14="http://schemas.microsoft.com/office/powerpoint/2010/main" val="34089181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9B82B-60D2-4CB7-ABE8-7C5E0471F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0907D4-FD7C-4BA3-AB0F-8215DCFA72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Techniques in groups – A group leader’s explicit and directive request of a member for the purpose of focusing on material, practicing behavior, or helping with learning and gaining insight.</a:t>
            </a:r>
          </a:p>
          <a:p>
            <a:r>
              <a:rPr lang="en-US" dirty="0"/>
              <a:t>Techniques stem from theory.</a:t>
            </a:r>
          </a:p>
          <a:p>
            <a:r>
              <a:rPr lang="en-US" dirty="0"/>
              <a:t>Techniques are adapted to the group that you are working with and the needs of the member.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29575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6B9696-62DD-4C8B-891F-1D615DB64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7E6853-F016-4E4E-93DD-A98FE0CF39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Before using a technique:</a:t>
            </a:r>
          </a:p>
          <a:p>
            <a:r>
              <a:rPr lang="en-US" dirty="0"/>
              <a:t>Ask:</a:t>
            </a:r>
          </a:p>
          <a:p>
            <a:r>
              <a:rPr lang="en-US" dirty="0"/>
              <a:t>Why am I using this?</a:t>
            </a:r>
          </a:p>
          <a:p>
            <a:r>
              <a:rPr lang="en-US" dirty="0"/>
              <a:t>What am I hoping to accomplish with the group?</a:t>
            </a:r>
          </a:p>
          <a:p>
            <a:r>
              <a:rPr lang="en-US" dirty="0"/>
              <a:t>What do you expect group members to learn?</a:t>
            </a:r>
          </a:p>
          <a:p>
            <a:r>
              <a:rPr lang="en-US" dirty="0"/>
              <a:t>Pg. 107 Relationship of Theories </a:t>
            </a:r>
            <a:r>
              <a:rPr lang="en-US"/>
              <a:t>to Techniques</a:t>
            </a:r>
          </a:p>
        </p:txBody>
      </p:sp>
    </p:spTree>
    <p:extLst>
      <p:ext uri="{BB962C8B-B14F-4D97-AF65-F5344CB8AC3E}">
        <p14:creationId xmlns:p14="http://schemas.microsoft.com/office/powerpoint/2010/main" val="1124108254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TM10001114[[fn=Gallery]]</Template>
  <TotalTime>52</TotalTime>
  <Words>422</Words>
  <Application>Microsoft Office PowerPoint</Application>
  <PresentationFormat>Widescreen</PresentationFormat>
  <Paragraphs>30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Gill Sans MT</vt:lpstr>
      <vt:lpstr>Gallery</vt:lpstr>
      <vt:lpstr>Chapter 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4</dc:title>
  <dc:creator>Richard Lenfest Gilbert</dc:creator>
  <cp:lastModifiedBy>Richard Lenfest Gilbert</cp:lastModifiedBy>
  <cp:revision>6</cp:revision>
  <dcterms:created xsi:type="dcterms:W3CDTF">2020-07-21T19:14:33Z</dcterms:created>
  <dcterms:modified xsi:type="dcterms:W3CDTF">2020-07-21T20:06:58Z</dcterms:modified>
</cp:coreProperties>
</file>