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5143500" cx="9144000"/>
  <p:notesSz cx="6858000" cy="9144000"/>
  <p:embeddedFontLst>
    <p:embeddedFont>
      <p:font typeface="Amatic SC"/>
      <p:regular r:id="rId21"/>
      <p:bold r:id="rId22"/>
    </p:embeddedFont>
    <p:embeddedFont>
      <p:font typeface="Source Code Pro"/>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AmaticSC-bold.fntdata"/><Relationship Id="rId21" Type="http://schemas.openxmlformats.org/officeDocument/2006/relationships/font" Target="fonts/AmaticSC-regular.fntdata"/><Relationship Id="rId24" Type="http://schemas.openxmlformats.org/officeDocument/2006/relationships/font" Target="fonts/SourceCodePro-bold.fntdata"/><Relationship Id="rId23" Type="http://schemas.openxmlformats.org/officeDocument/2006/relationships/font" Target="fonts/SourceCodePro-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SourceCodePro-boldItalic.fntdata"/><Relationship Id="rId25" Type="http://schemas.openxmlformats.org/officeDocument/2006/relationships/font" Target="fonts/SourceCodePr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 name="Shape 52"/>
        <p:cNvGrpSpPr/>
        <p:nvPr/>
      </p:nvGrpSpPr>
      <p:grpSpPr>
        <a:xfrm>
          <a:off x="0" y="0"/>
          <a:ext cx="0" cy="0"/>
          <a:chOff x="0" y="0"/>
          <a:chExt cx="0" cy="0"/>
        </a:xfrm>
      </p:grpSpPr>
      <p:sp>
        <p:nvSpPr>
          <p:cNvPr id="53" name="Google Shape;5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Google Shape;103;g10b8847a5b6cd2c9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10b8847a5b6cd2c9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 name="Shape 109"/>
        <p:cNvGrpSpPr/>
        <p:nvPr/>
      </p:nvGrpSpPr>
      <p:grpSpPr>
        <a:xfrm>
          <a:off x="0" y="0"/>
          <a:ext cx="0" cy="0"/>
          <a:chOff x="0" y="0"/>
          <a:chExt cx="0" cy="0"/>
        </a:xfrm>
      </p:grpSpPr>
      <p:sp>
        <p:nvSpPr>
          <p:cNvPr id="110" name="Google Shape;110;g10b8847a5b6cd2c9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10b8847a5b6cd2c9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Google Shape;116;g10b8847a5b6cd2c9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10b8847a5b6cd2c9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 name="Shape 121"/>
        <p:cNvGrpSpPr/>
        <p:nvPr/>
      </p:nvGrpSpPr>
      <p:grpSpPr>
        <a:xfrm>
          <a:off x="0" y="0"/>
          <a:ext cx="0" cy="0"/>
          <a:chOff x="0" y="0"/>
          <a:chExt cx="0" cy="0"/>
        </a:xfrm>
      </p:grpSpPr>
      <p:sp>
        <p:nvSpPr>
          <p:cNvPr id="122" name="Google Shape;122;g10b8847a5b6cd2c9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10b8847a5b6cd2c9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Google Shape;127;g8227cb6708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8227cb6708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8227cb6708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8227cb6708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Google Shape;59;g10b8847a5b6cd2c9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10b8847a5b6cd2c9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 name="Shape 63"/>
        <p:cNvGrpSpPr/>
        <p:nvPr/>
      </p:nvGrpSpPr>
      <p:grpSpPr>
        <a:xfrm>
          <a:off x="0" y="0"/>
          <a:ext cx="0" cy="0"/>
          <a:chOff x="0" y="0"/>
          <a:chExt cx="0" cy="0"/>
        </a:xfrm>
      </p:grpSpPr>
      <p:sp>
        <p:nvSpPr>
          <p:cNvPr id="64" name="Google Shape;64;g10b8847a5b6cd2c9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10b8847a5b6cd2c9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 name="Shape 69"/>
        <p:cNvGrpSpPr/>
        <p:nvPr/>
      </p:nvGrpSpPr>
      <p:grpSpPr>
        <a:xfrm>
          <a:off x="0" y="0"/>
          <a:ext cx="0" cy="0"/>
          <a:chOff x="0" y="0"/>
          <a:chExt cx="0" cy="0"/>
        </a:xfrm>
      </p:grpSpPr>
      <p:sp>
        <p:nvSpPr>
          <p:cNvPr id="70" name="Google Shape;70;g10b8847a5b6cd2c9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10b8847a5b6cd2c9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 name="Shape 75"/>
        <p:cNvGrpSpPr/>
        <p:nvPr/>
      </p:nvGrpSpPr>
      <p:grpSpPr>
        <a:xfrm>
          <a:off x="0" y="0"/>
          <a:ext cx="0" cy="0"/>
          <a:chOff x="0" y="0"/>
          <a:chExt cx="0" cy="0"/>
        </a:xfrm>
      </p:grpSpPr>
      <p:sp>
        <p:nvSpPr>
          <p:cNvPr id="76" name="Google Shape;76;g309f27d07cb44679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309f27d07cb44679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Google Shape;82;g309f27d07cb44679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09f27d07cb44679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Google Shape;87;g309f27d07cb44679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309f27d07cb44679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 name="Shape 92"/>
        <p:cNvGrpSpPr/>
        <p:nvPr/>
      </p:nvGrpSpPr>
      <p:grpSpPr>
        <a:xfrm>
          <a:off x="0" y="0"/>
          <a:ext cx="0" cy="0"/>
          <a:chOff x="0" y="0"/>
          <a:chExt cx="0" cy="0"/>
        </a:xfrm>
      </p:grpSpPr>
      <p:sp>
        <p:nvSpPr>
          <p:cNvPr id="93" name="Google Shape;93;g309f27d07cb44679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309f27d07cb44679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 name="Shape 97"/>
        <p:cNvGrpSpPr/>
        <p:nvPr/>
      </p:nvGrpSpPr>
      <p:grpSpPr>
        <a:xfrm>
          <a:off x="0" y="0"/>
          <a:ext cx="0" cy="0"/>
          <a:chOff x="0" y="0"/>
          <a:chExt cx="0" cy="0"/>
        </a:xfrm>
      </p:grpSpPr>
      <p:sp>
        <p:nvSpPr>
          <p:cNvPr id="98" name="Google Shape;98;g309f27d07cb44679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309f27d07cb44679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3429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311700" y="392150"/>
            <a:ext cx="8520600" cy="2690400"/>
          </a:xfrm>
          <a:prstGeom prst="rect">
            <a:avLst/>
          </a:prstGeom>
        </p:spPr>
        <p:txBody>
          <a:bodyPr anchorCtr="0" anchor="ctr" bIns="91425" lIns="91425" spcFirstLastPara="1" rIns="91425" wrap="square" tIns="91425">
            <a:noAutofit/>
          </a:bodyPr>
          <a:lstStyle>
            <a:lvl1pPr lvl="0" algn="ctr">
              <a:spcBef>
                <a:spcPts val="0"/>
              </a:spcBef>
              <a:spcAft>
                <a:spcPts val="0"/>
              </a:spcAft>
              <a:buSzPts val="8000"/>
              <a:buNone/>
              <a:defRPr sz="8000"/>
            </a:lvl1pPr>
            <a:lvl2pPr lvl="1" algn="ctr">
              <a:spcBef>
                <a:spcPts val="0"/>
              </a:spcBef>
              <a:spcAft>
                <a:spcPts val="0"/>
              </a:spcAft>
              <a:buSzPts val="8000"/>
              <a:buNone/>
              <a:defRPr sz="8000"/>
            </a:lvl2pPr>
            <a:lvl3pPr lvl="2" algn="ctr">
              <a:spcBef>
                <a:spcPts val="0"/>
              </a:spcBef>
              <a:spcAft>
                <a:spcPts val="0"/>
              </a:spcAft>
              <a:buSzPts val="8000"/>
              <a:buNone/>
              <a:defRPr sz="8000"/>
            </a:lvl3pPr>
            <a:lvl4pPr lvl="3" algn="ctr">
              <a:spcBef>
                <a:spcPts val="0"/>
              </a:spcBef>
              <a:spcAft>
                <a:spcPts val="0"/>
              </a:spcAft>
              <a:buSzPts val="8000"/>
              <a:buNone/>
              <a:defRPr sz="8000"/>
            </a:lvl4pPr>
            <a:lvl5pPr lvl="4" algn="ctr">
              <a:spcBef>
                <a:spcPts val="0"/>
              </a:spcBef>
              <a:spcAft>
                <a:spcPts val="0"/>
              </a:spcAft>
              <a:buSzPts val="8000"/>
              <a:buNone/>
              <a:defRPr sz="8000"/>
            </a:lvl5pPr>
            <a:lvl6pPr lvl="5" algn="ctr">
              <a:spcBef>
                <a:spcPts val="0"/>
              </a:spcBef>
              <a:spcAft>
                <a:spcPts val="0"/>
              </a:spcAft>
              <a:buSzPts val="8000"/>
              <a:buNone/>
              <a:defRPr sz="8000"/>
            </a:lvl6pPr>
            <a:lvl7pPr lvl="6" algn="ctr">
              <a:spcBef>
                <a:spcPts val="0"/>
              </a:spcBef>
              <a:spcAft>
                <a:spcPts val="0"/>
              </a:spcAft>
              <a:buSzPts val="8000"/>
              <a:buNone/>
              <a:defRPr sz="8000"/>
            </a:lvl7pPr>
            <a:lvl8pPr lvl="7" algn="ctr">
              <a:spcBef>
                <a:spcPts val="0"/>
              </a:spcBef>
              <a:spcAft>
                <a:spcPts val="0"/>
              </a:spcAft>
              <a:buSzPts val="8000"/>
              <a:buNone/>
              <a:defRPr sz="8000"/>
            </a:lvl8pPr>
            <a:lvl9pPr lvl="8" algn="ctr">
              <a:spcBef>
                <a:spcPts val="0"/>
              </a:spcBef>
              <a:spcAft>
                <a:spcPts val="0"/>
              </a:spcAft>
              <a:buSzPts val="8000"/>
              <a:buNone/>
              <a:defRPr sz="8000"/>
            </a:lvl9pPr>
          </a:lstStyle>
          <a:p/>
        </p:txBody>
      </p:sp>
      <p:sp>
        <p:nvSpPr>
          <p:cNvPr id="12" name="Google Shape;12;p2"/>
          <p:cNvSpPr txBox="1"/>
          <p:nvPr>
            <p:ph idx="1" type="subTitle"/>
          </p:nvPr>
        </p:nvSpPr>
        <p:spPr>
          <a:xfrm>
            <a:off x="311700" y="3890400"/>
            <a:ext cx="8520600" cy="7062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Clr>
                <a:schemeClr val="accent1"/>
              </a:buClr>
              <a:buSzPts val="2100"/>
              <a:buNone/>
              <a:defRPr b="1" sz="2100">
                <a:solidFill>
                  <a:schemeClr val="accent1"/>
                </a:solidFill>
              </a:defRPr>
            </a:lvl1pPr>
            <a:lvl2pPr lvl="1" algn="ctr">
              <a:lnSpc>
                <a:spcPct val="100000"/>
              </a:lnSpc>
              <a:spcBef>
                <a:spcPts val="0"/>
              </a:spcBef>
              <a:spcAft>
                <a:spcPts val="0"/>
              </a:spcAft>
              <a:buClr>
                <a:schemeClr val="accent1"/>
              </a:buClr>
              <a:buSzPts val="2100"/>
              <a:buNone/>
              <a:defRPr b="1" sz="2100">
                <a:solidFill>
                  <a:schemeClr val="accent1"/>
                </a:solidFill>
              </a:defRPr>
            </a:lvl2pPr>
            <a:lvl3pPr lvl="2" algn="ctr">
              <a:lnSpc>
                <a:spcPct val="100000"/>
              </a:lnSpc>
              <a:spcBef>
                <a:spcPts val="0"/>
              </a:spcBef>
              <a:spcAft>
                <a:spcPts val="0"/>
              </a:spcAft>
              <a:buClr>
                <a:schemeClr val="accent1"/>
              </a:buClr>
              <a:buSzPts val="2100"/>
              <a:buNone/>
              <a:defRPr b="1" sz="2100">
                <a:solidFill>
                  <a:schemeClr val="accent1"/>
                </a:solidFill>
              </a:defRPr>
            </a:lvl3pPr>
            <a:lvl4pPr lvl="3" algn="ctr">
              <a:lnSpc>
                <a:spcPct val="100000"/>
              </a:lnSpc>
              <a:spcBef>
                <a:spcPts val="0"/>
              </a:spcBef>
              <a:spcAft>
                <a:spcPts val="0"/>
              </a:spcAft>
              <a:buClr>
                <a:schemeClr val="accent1"/>
              </a:buClr>
              <a:buSzPts val="2100"/>
              <a:buNone/>
              <a:defRPr b="1" sz="2100">
                <a:solidFill>
                  <a:schemeClr val="accent1"/>
                </a:solidFill>
              </a:defRPr>
            </a:lvl4pPr>
            <a:lvl5pPr lvl="4" algn="ctr">
              <a:lnSpc>
                <a:spcPct val="100000"/>
              </a:lnSpc>
              <a:spcBef>
                <a:spcPts val="0"/>
              </a:spcBef>
              <a:spcAft>
                <a:spcPts val="0"/>
              </a:spcAft>
              <a:buClr>
                <a:schemeClr val="accent1"/>
              </a:buClr>
              <a:buSzPts val="2100"/>
              <a:buNone/>
              <a:defRPr b="1" sz="2100">
                <a:solidFill>
                  <a:schemeClr val="accent1"/>
                </a:solidFill>
              </a:defRPr>
            </a:lvl5pPr>
            <a:lvl6pPr lvl="5" algn="ctr">
              <a:lnSpc>
                <a:spcPct val="100000"/>
              </a:lnSpc>
              <a:spcBef>
                <a:spcPts val="0"/>
              </a:spcBef>
              <a:spcAft>
                <a:spcPts val="0"/>
              </a:spcAft>
              <a:buClr>
                <a:schemeClr val="accent1"/>
              </a:buClr>
              <a:buSzPts val="2100"/>
              <a:buNone/>
              <a:defRPr b="1" sz="2100">
                <a:solidFill>
                  <a:schemeClr val="accent1"/>
                </a:solidFill>
              </a:defRPr>
            </a:lvl6pPr>
            <a:lvl7pPr lvl="6" algn="ctr">
              <a:lnSpc>
                <a:spcPct val="100000"/>
              </a:lnSpc>
              <a:spcBef>
                <a:spcPts val="0"/>
              </a:spcBef>
              <a:spcAft>
                <a:spcPts val="0"/>
              </a:spcAft>
              <a:buClr>
                <a:schemeClr val="accent1"/>
              </a:buClr>
              <a:buSzPts val="2100"/>
              <a:buNone/>
              <a:defRPr b="1" sz="2100">
                <a:solidFill>
                  <a:schemeClr val="accent1"/>
                </a:solidFill>
              </a:defRPr>
            </a:lvl7pPr>
            <a:lvl8pPr lvl="7" algn="ctr">
              <a:lnSpc>
                <a:spcPct val="100000"/>
              </a:lnSpc>
              <a:spcBef>
                <a:spcPts val="0"/>
              </a:spcBef>
              <a:spcAft>
                <a:spcPts val="0"/>
              </a:spcAft>
              <a:buClr>
                <a:schemeClr val="accent1"/>
              </a:buClr>
              <a:buSzPts val="2100"/>
              <a:buNone/>
              <a:defRPr b="1" sz="2100">
                <a:solidFill>
                  <a:schemeClr val="accent1"/>
                </a:solidFill>
              </a:defRPr>
            </a:lvl8pPr>
            <a:lvl9pPr lvl="8" algn="ctr">
              <a:lnSpc>
                <a:spcPct val="100000"/>
              </a:lnSpc>
              <a:spcBef>
                <a:spcPts val="0"/>
              </a:spcBef>
              <a:spcAft>
                <a:spcPts val="0"/>
              </a:spcAft>
              <a:buClr>
                <a:schemeClr val="accent1"/>
              </a:buClr>
              <a:buSzPts val="2100"/>
              <a:buNone/>
              <a:defRPr b="1" sz="2100">
                <a:solidFill>
                  <a:schemeClr val="accent1"/>
                </a:solidFill>
              </a:defRPr>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6" name="Shape 46"/>
        <p:cNvGrpSpPr/>
        <p:nvPr/>
      </p:nvGrpSpPr>
      <p:grpSpPr>
        <a:xfrm>
          <a:off x="0" y="0"/>
          <a:ext cx="0" cy="0"/>
          <a:chOff x="0" y="0"/>
          <a:chExt cx="0" cy="0"/>
        </a:xfrm>
      </p:grpSpPr>
      <p:sp>
        <p:nvSpPr>
          <p:cNvPr id="47" name="Google Shape;47;p11"/>
          <p:cNvSpPr txBox="1"/>
          <p:nvPr>
            <p:ph hasCustomPrompt="1" type="title"/>
          </p:nvPr>
        </p:nvSpPr>
        <p:spPr>
          <a:xfrm>
            <a:off x="311700" y="1240275"/>
            <a:ext cx="8520600" cy="19818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12000"/>
              <a:buNone/>
              <a:defRPr sz="12000">
                <a:solidFill>
                  <a:schemeClr val="lt1"/>
                </a:solidFill>
                <a:highlight>
                  <a:schemeClr val="accent1"/>
                </a:highlight>
              </a:defRPr>
            </a:lvl1pPr>
            <a:lvl2pPr lvl="1" algn="ctr">
              <a:spcBef>
                <a:spcPts val="0"/>
              </a:spcBef>
              <a:spcAft>
                <a:spcPts val="0"/>
              </a:spcAft>
              <a:buClr>
                <a:schemeClr val="lt1"/>
              </a:buClr>
              <a:buSzPts val="12000"/>
              <a:buNone/>
              <a:defRPr sz="12000">
                <a:solidFill>
                  <a:schemeClr val="lt1"/>
                </a:solidFill>
                <a:highlight>
                  <a:schemeClr val="accent1"/>
                </a:highlight>
              </a:defRPr>
            </a:lvl2pPr>
            <a:lvl3pPr lvl="2" algn="ctr">
              <a:spcBef>
                <a:spcPts val="0"/>
              </a:spcBef>
              <a:spcAft>
                <a:spcPts val="0"/>
              </a:spcAft>
              <a:buClr>
                <a:schemeClr val="lt1"/>
              </a:buClr>
              <a:buSzPts val="12000"/>
              <a:buNone/>
              <a:defRPr sz="12000">
                <a:solidFill>
                  <a:schemeClr val="lt1"/>
                </a:solidFill>
                <a:highlight>
                  <a:schemeClr val="accent1"/>
                </a:highlight>
              </a:defRPr>
            </a:lvl3pPr>
            <a:lvl4pPr lvl="3" algn="ctr">
              <a:spcBef>
                <a:spcPts val="0"/>
              </a:spcBef>
              <a:spcAft>
                <a:spcPts val="0"/>
              </a:spcAft>
              <a:buClr>
                <a:schemeClr val="lt1"/>
              </a:buClr>
              <a:buSzPts val="12000"/>
              <a:buNone/>
              <a:defRPr sz="12000">
                <a:solidFill>
                  <a:schemeClr val="lt1"/>
                </a:solidFill>
                <a:highlight>
                  <a:schemeClr val="accent1"/>
                </a:highlight>
              </a:defRPr>
            </a:lvl4pPr>
            <a:lvl5pPr lvl="4" algn="ctr">
              <a:spcBef>
                <a:spcPts val="0"/>
              </a:spcBef>
              <a:spcAft>
                <a:spcPts val="0"/>
              </a:spcAft>
              <a:buClr>
                <a:schemeClr val="lt1"/>
              </a:buClr>
              <a:buSzPts val="12000"/>
              <a:buNone/>
              <a:defRPr sz="12000">
                <a:solidFill>
                  <a:schemeClr val="lt1"/>
                </a:solidFill>
                <a:highlight>
                  <a:schemeClr val="accent1"/>
                </a:highlight>
              </a:defRPr>
            </a:lvl5pPr>
            <a:lvl6pPr lvl="5" algn="ctr">
              <a:spcBef>
                <a:spcPts val="0"/>
              </a:spcBef>
              <a:spcAft>
                <a:spcPts val="0"/>
              </a:spcAft>
              <a:buClr>
                <a:schemeClr val="lt1"/>
              </a:buClr>
              <a:buSzPts val="12000"/>
              <a:buNone/>
              <a:defRPr sz="12000">
                <a:solidFill>
                  <a:schemeClr val="lt1"/>
                </a:solidFill>
                <a:highlight>
                  <a:schemeClr val="accent1"/>
                </a:highlight>
              </a:defRPr>
            </a:lvl6pPr>
            <a:lvl7pPr lvl="6" algn="ctr">
              <a:spcBef>
                <a:spcPts val="0"/>
              </a:spcBef>
              <a:spcAft>
                <a:spcPts val="0"/>
              </a:spcAft>
              <a:buClr>
                <a:schemeClr val="lt1"/>
              </a:buClr>
              <a:buSzPts val="12000"/>
              <a:buNone/>
              <a:defRPr sz="12000">
                <a:solidFill>
                  <a:schemeClr val="lt1"/>
                </a:solidFill>
                <a:highlight>
                  <a:schemeClr val="accent1"/>
                </a:highlight>
              </a:defRPr>
            </a:lvl7pPr>
            <a:lvl8pPr lvl="7" algn="ctr">
              <a:spcBef>
                <a:spcPts val="0"/>
              </a:spcBef>
              <a:spcAft>
                <a:spcPts val="0"/>
              </a:spcAft>
              <a:buClr>
                <a:schemeClr val="lt1"/>
              </a:buClr>
              <a:buSzPts val="12000"/>
              <a:buNone/>
              <a:defRPr sz="12000">
                <a:solidFill>
                  <a:schemeClr val="lt1"/>
                </a:solidFill>
                <a:highlight>
                  <a:schemeClr val="accent1"/>
                </a:highlight>
              </a:defRPr>
            </a:lvl8pPr>
            <a:lvl9pPr lvl="8" algn="ctr">
              <a:spcBef>
                <a:spcPts val="0"/>
              </a:spcBef>
              <a:spcAft>
                <a:spcPts val="0"/>
              </a:spcAft>
              <a:buClr>
                <a:schemeClr val="lt1"/>
              </a:buClr>
              <a:buSzPts val="12000"/>
              <a:buNone/>
              <a:defRPr sz="12000">
                <a:solidFill>
                  <a:schemeClr val="lt1"/>
                </a:solidFill>
                <a:highlight>
                  <a:schemeClr val="accent1"/>
                </a:highlight>
              </a:defRPr>
            </a:lvl9pPr>
          </a:lstStyle>
          <a:p>
            <a:r>
              <a:t>xx%</a:t>
            </a:r>
          </a:p>
        </p:txBody>
      </p:sp>
      <p:sp>
        <p:nvSpPr>
          <p:cNvPr id="48" name="Google Shape;48;p11"/>
          <p:cNvSpPr txBox="1"/>
          <p:nvPr>
            <p:ph idx="1" type="body"/>
          </p:nvPr>
        </p:nvSpPr>
        <p:spPr>
          <a:xfrm>
            <a:off x="311700" y="33046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accent1"/>
              </a:buClr>
              <a:buSzPts val="1800"/>
              <a:buChar char="●"/>
              <a:defRPr>
                <a:solidFill>
                  <a:schemeClr val="accent1"/>
                </a:solidFill>
                <a:highlight>
                  <a:schemeClr val="dk1"/>
                </a:highlight>
              </a:defRPr>
            </a:lvl1pPr>
            <a:lvl2pPr indent="-317500" lvl="1" marL="914400" algn="ctr">
              <a:spcBef>
                <a:spcPts val="1600"/>
              </a:spcBef>
              <a:spcAft>
                <a:spcPts val="0"/>
              </a:spcAft>
              <a:buClr>
                <a:schemeClr val="accent1"/>
              </a:buClr>
              <a:buSzPts val="1400"/>
              <a:buChar char="○"/>
              <a:defRPr>
                <a:solidFill>
                  <a:schemeClr val="accent1"/>
                </a:solidFill>
                <a:highlight>
                  <a:schemeClr val="dk1"/>
                </a:highlight>
              </a:defRPr>
            </a:lvl2pPr>
            <a:lvl3pPr indent="-317500" lvl="2" marL="1371600" algn="ctr">
              <a:spcBef>
                <a:spcPts val="1600"/>
              </a:spcBef>
              <a:spcAft>
                <a:spcPts val="0"/>
              </a:spcAft>
              <a:buClr>
                <a:schemeClr val="accent1"/>
              </a:buClr>
              <a:buSzPts val="1400"/>
              <a:buChar char="■"/>
              <a:defRPr>
                <a:solidFill>
                  <a:schemeClr val="accent1"/>
                </a:solidFill>
                <a:highlight>
                  <a:schemeClr val="dk1"/>
                </a:highlight>
              </a:defRPr>
            </a:lvl3pPr>
            <a:lvl4pPr indent="-317500" lvl="3" marL="1828800" algn="ctr">
              <a:spcBef>
                <a:spcPts val="1600"/>
              </a:spcBef>
              <a:spcAft>
                <a:spcPts val="0"/>
              </a:spcAft>
              <a:buClr>
                <a:schemeClr val="accent1"/>
              </a:buClr>
              <a:buSzPts val="1400"/>
              <a:buChar char="●"/>
              <a:defRPr>
                <a:solidFill>
                  <a:schemeClr val="accent1"/>
                </a:solidFill>
                <a:highlight>
                  <a:schemeClr val="dk1"/>
                </a:highlight>
              </a:defRPr>
            </a:lvl4pPr>
            <a:lvl5pPr indent="-317500" lvl="4" marL="2286000" algn="ctr">
              <a:spcBef>
                <a:spcPts val="1600"/>
              </a:spcBef>
              <a:spcAft>
                <a:spcPts val="0"/>
              </a:spcAft>
              <a:buClr>
                <a:schemeClr val="accent1"/>
              </a:buClr>
              <a:buSzPts val="1400"/>
              <a:buChar char="○"/>
              <a:defRPr>
                <a:solidFill>
                  <a:schemeClr val="accent1"/>
                </a:solidFill>
                <a:highlight>
                  <a:schemeClr val="dk1"/>
                </a:highlight>
              </a:defRPr>
            </a:lvl5pPr>
            <a:lvl6pPr indent="-317500" lvl="5" marL="2743200" algn="ctr">
              <a:spcBef>
                <a:spcPts val="1600"/>
              </a:spcBef>
              <a:spcAft>
                <a:spcPts val="0"/>
              </a:spcAft>
              <a:buClr>
                <a:schemeClr val="accent1"/>
              </a:buClr>
              <a:buSzPts val="1400"/>
              <a:buChar char="■"/>
              <a:defRPr>
                <a:solidFill>
                  <a:schemeClr val="accent1"/>
                </a:solidFill>
                <a:highlight>
                  <a:schemeClr val="dk1"/>
                </a:highlight>
              </a:defRPr>
            </a:lvl6pPr>
            <a:lvl7pPr indent="-317500" lvl="6" marL="3200400" algn="ctr">
              <a:spcBef>
                <a:spcPts val="1600"/>
              </a:spcBef>
              <a:spcAft>
                <a:spcPts val="0"/>
              </a:spcAft>
              <a:buClr>
                <a:schemeClr val="accent1"/>
              </a:buClr>
              <a:buSzPts val="1400"/>
              <a:buChar char="●"/>
              <a:defRPr>
                <a:solidFill>
                  <a:schemeClr val="accent1"/>
                </a:solidFill>
                <a:highlight>
                  <a:schemeClr val="dk1"/>
                </a:highlight>
              </a:defRPr>
            </a:lvl7pPr>
            <a:lvl8pPr indent="-317500" lvl="7" marL="3657600" algn="ctr">
              <a:spcBef>
                <a:spcPts val="1600"/>
              </a:spcBef>
              <a:spcAft>
                <a:spcPts val="0"/>
              </a:spcAft>
              <a:buClr>
                <a:schemeClr val="accent1"/>
              </a:buClr>
              <a:buSzPts val="1400"/>
              <a:buChar char="○"/>
              <a:defRPr>
                <a:solidFill>
                  <a:schemeClr val="accent1"/>
                </a:solidFill>
                <a:highlight>
                  <a:schemeClr val="dk1"/>
                </a:highlight>
              </a:defRPr>
            </a:lvl8pPr>
            <a:lvl9pPr indent="-317500" lvl="8" marL="4114800" algn="ctr">
              <a:spcBef>
                <a:spcPts val="1600"/>
              </a:spcBef>
              <a:spcAft>
                <a:spcPts val="1600"/>
              </a:spcAft>
              <a:buClr>
                <a:schemeClr val="accent1"/>
              </a:buClr>
              <a:buSzPts val="1400"/>
              <a:buChar char="■"/>
              <a:defRPr>
                <a:solidFill>
                  <a:schemeClr val="accent1"/>
                </a:solidFill>
                <a:highlight>
                  <a:schemeClr val="dk1"/>
                </a:highlight>
              </a:defRPr>
            </a:lvl9pPr>
          </a:lstStyle>
          <a:p/>
        </p:txBody>
      </p:sp>
      <p:sp>
        <p:nvSpPr>
          <p:cNvPr id="49" name="Google Shape;49;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0" name="Shape 50"/>
        <p:cNvGrpSpPr/>
        <p:nvPr/>
      </p:nvGrpSpPr>
      <p:grpSpPr>
        <a:xfrm>
          <a:off x="0" y="0"/>
          <a:ext cx="0" cy="0"/>
          <a:chOff x="0" y="0"/>
          <a:chExt cx="0" cy="0"/>
        </a:xfrm>
      </p:grpSpPr>
      <p:sp>
        <p:nvSpPr>
          <p:cNvPr id="51" name="Google Shape;51;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title"/>
          </p:nvPr>
        </p:nvSpPr>
        <p:spPr>
          <a:xfrm>
            <a:off x="2802750" y="802500"/>
            <a:ext cx="3538500" cy="3538500"/>
          </a:xfrm>
          <a:prstGeom prst="rect">
            <a:avLst/>
          </a:prstGeom>
          <a:solidFill>
            <a:srgbClr val="FFFFFF"/>
          </a:solidFill>
        </p:spPr>
        <p:txBody>
          <a:bodyPr anchorCtr="0" anchor="ctr"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6" name="Google Shape;16;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19" name="Google Shape;19;p4"/>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0" name="Google Shape;20;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1" name="Shape 21"/>
        <p:cNvGrpSpPr/>
        <p:nvPr/>
      </p:nvGrpSpPr>
      <p:grpSpPr>
        <a:xfrm>
          <a:off x="0" y="0"/>
          <a:ext cx="0" cy="0"/>
          <a:chOff x="0" y="0"/>
          <a:chExt cx="0" cy="0"/>
        </a:xfrm>
      </p:grpSpPr>
      <p:sp>
        <p:nvSpPr>
          <p:cNvPr id="22" name="Google Shape;22;p5"/>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3" name="Google Shape;23;p5"/>
          <p:cNvSpPr txBox="1"/>
          <p:nvPr>
            <p:ph idx="1" type="body"/>
          </p:nvPr>
        </p:nvSpPr>
        <p:spPr>
          <a:xfrm>
            <a:off x="311700" y="1228675"/>
            <a:ext cx="3999900" cy="3340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2" type="body"/>
          </p:nvPr>
        </p:nvSpPr>
        <p:spPr>
          <a:xfrm>
            <a:off x="4832400" y="1228675"/>
            <a:ext cx="3999900" cy="3340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5" name="Google Shape;2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6" name="Shape 26"/>
        <p:cNvGrpSpPr/>
        <p:nvPr/>
      </p:nvGrpSpPr>
      <p:grpSpPr>
        <a:xfrm>
          <a:off x="0" y="0"/>
          <a:ext cx="0" cy="0"/>
          <a:chOff x="0" y="0"/>
          <a:chExt cx="0" cy="0"/>
        </a:xfrm>
      </p:grpSpPr>
      <p:sp>
        <p:nvSpPr>
          <p:cNvPr id="27" name="Google Shape;27;p6"/>
          <p:cNvSpPr txBox="1"/>
          <p:nvPr>
            <p:ph type="title"/>
          </p:nvPr>
        </p:nvSpPr>
        <p:spPr>
          <a:xfrm>
            <a:off x="304800" y="309350"/>
            <a:ext cx="8537700" cy="7482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28" name="Google Shape;28;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9" name="Shape 29"/>
        <p:cNvGrpSpPr/>
        <p:nvPr/>
      </p:nvGrpSpPr>
      <p:grpSpPr>
        <a:xfrm>
          <a:off x="0" y="0"/>
          <a:ext cx="0" cy="0"/>
          <a:chOff x="0" y="0"/>
          <a:chExt cx="0" cy="0"/>
        </a:xfrm>
      </p:grpSpPr>
      <p:sp>
        <p:nvSpPr>
          <p:cNvPr id="30" name="Google Shape;30;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3000"/>
              <a:buNone/>
              <a:defRPr sz="3000">
                <a:highlight>
                  <a:schemeClr val="dk1"/>
                </a:highlight>
              </a:defRPr>
            </a:lvl1pPr>
            <a:lvl2pPr lvl="1">
              <a:spcBef>
                <a:spcPts val="0"/>
              </a:spcBef>
              <a:spcAft>
                <a:spcPts val="0"/>
              </a:spcAft>
              <a:buSzPts val="3000"/>
              <a:buNone/>
              <a:defRPr sz="3000">
                <a:highlight>
                  <a:schemeClr val="dk1"/>
                </a:highlight>
              </a:defRPr>
            </a:lvl2pPr>
            <a:lvl3pPr lvl="2">
              <a:spcBef>
                <a:spcPts val="0"/>
              </a:spcBef>
              <a:spcAft>
                <a:spcPts val="0"/>
              </a:spcAft>
              <a:buSzPts val="3000"/>
              <a:buNone/>
              <a:defRPr sz="3000">
                <a:highlight>
                  <a:schemeClr val="dk1"/>
                </a:highlight>
              </a:defRPr>
            </a:lvl3pPr>
            <a:lvl4pPr lvl="3">
              <a:spcBef>
                <a:spcPts val="0"/>
              </a:spcBef>
              <a:spcAft>
                <a:spcPts val="0"/>
              </a:spcAft>
              <a:buSzPts val="3000"/>
              <a:buNone/>
              <a:defRPr sz="3000">
                <a:highlight>
                  <a:schemeClr val="dk1"/>
                </a:highlight>
              </a:defRPr>
            </a:lvl4pPr>
            <a:lvl5pPr lvl="4">
              <a:spcBef>
                <a:spcPts val="0"/>
              </a:spcBef>
              <a:spcAft>
                <a:spcPts val="0"/>
              </a:spcAft>
              <a:buSzPts val="3000"/>
              <a:buNone/>
              <a:defRPr sz="3000">
                <a:highlight>
                  <a:schemeClr val="dk1"/>
                </a:highlight>
              </a:defRPr>
            </a:lvl5pPr>
            <a:lvl6pPr lvl="5">
              <a:spcBef>
                <a:spcPts val="0"/>
              </a:spcBef>
              <a:spcAft>
                <a:spcPts val="0"/>
              </a:spcAft>
              <a:buSzPts val="3000"/>
              <a:buNone/>
              <a:defRPr sz="3000">
                <a:highlight>
                  <a:schemeClr val="dk1"/>
                </a:highlight>
              </a:defRPr>
            </a:lvl6pPr>
            <a:lvl7pPr lvl="6">
              <a:spcBef>
                <a:spcPts val="0"/>
              </a:spcBef>
              <a:spcAft>
                <a:spcPts val="0"/>
              </a:spcAft>
              <a:buSzPts val="3000"/>
              <a:buNone/>
              <a:defRPr sz="3000">
                <a:highlight>
                  <a:schemeClr val="dk1"/>
                </a:highlight>
              </a:defRPr>
            </a:lvl7pPr>
            <a:lvl8pPr lvl="7">
              <a:spcBef>
                <a:spcPts val="0"/>
              </a:spcBef>
              <a:spcAft>
                <a:spcPts val="0"/>
              </a:spcAft>
              <a:buSzPts val="3000"/>
              <a:buNone/>
              <a:defRPr sz="3000">
                <a:highlight>
                  <a:schemeClr val="dk1"/>
                </a:highlight>
              </a:defRPr>
            </a:lvl8pPr>
            <a:lvl9pPr lvl="8">
              <a:spcBef>
                <a:spcPts val="0"/>
              </a:spcBef>
              <a:spcAft>
                <a:spcPts val="0"/>
              </a:spcAft>
              <a:buSzPts val="3000"/>
              <a:buNone/>
              <a:defRPr sz="3000">
                <a:highlight>
                  <a:schemeClr val="dk1"/>
                </a:highlight>
              </a:defRPr>
            </a:lvl9pPr>
          </a:lstStyle>
          <a:p/>
        </p:txBody>
      </p:sp>
      <p:sp>
        <p:nvSpPr>
          <p:cNvPr id="31" name="Google Shape;31;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2" name="Google Shape;32;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accent4"/>
        </a:solidFill>
      </p:bgPr>
    </p:bg>
    <p:spTree>
      <p:nvGrpSpPr>
        <p:cNvPr id="33" name="Shape 33"/>
        <p:cNvGrpSpPr/>
        <p:nvPr/>
      </p:nvGrpSpPr>
      <p:grpSpPr>
        <a:xfrm>
          <a:off x="0" y="0"/>
          <a:ext cx="0" cy="0"/>
          <a:chOff x="0" y="0"/>
          <a:chExt cx="0" cy="0"/>
        </a:xfrm>
      </p:grpSpPr>
      <p:sp>
        <p:nvSpPr>
          <p:cNvPr id="34" name="Google Shape;34;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6000"/>
              <a:buNone/>
              <a:defRPr sz="6000">
                <a:solidFill>
                  <a:schemeClr val="lt1"/>
                </a:solidFill>
              </a:defRPr>
            </a:lvl2pPr>
            <a:lvl3pPr lvl="2">
              <a:spcBef>
                <a:spcPts val="0"/>
              </a:spcBef>
              <a:spcAft>
                <a:spcPts val="0"/>
              </a:spcAft>
              <a:buClr>
                <a:schemeClr val="lt1"/>
              </a:buClr>
              <a:buSzPts val="6000"/>
              <a:buNone/>
              <a:defRPr sz="6000">
                <a:solidFill>
                  <a:schemeClr val="lt1"/>
                </a:solidFill>
              </a:defRPr>
            </a:lvl3pPr>
            <a:lvl4pPr lvl="3">
              <a:spcBef>
                <a:spcPts val="0"/>
              </a:spcBef>
              <a:spcAft>
                <a:spcPts val="0"/>
              </a:spcAft>
              <a:buClr>
                <a:schemeClr val="lt1"/>
              </a:buClr>
              <a:buSzPts val="6000"/>
              <a:buNone/>
              <a:defRPr sz="6000">
                <a:solidFill>
                  <a:schemeClr val="lt1"/>
                </a:solidFill>
              </a:defRPr>
            </a:lvl4pPr>
            <a:lvl5pPr lvl="4">
              <a:spcBef>
                <a:spcPts val="0"/>
              </a:spcBef>
              <a:spcAft>
                <a:spcPts val="0"/>
              </a:spcAft>
              <a:buClr>
                <a:schemeClr val="lt1"/>
              </a:buClr>
              <a:buSzPts val="6000"/>
              <a:buNone/>
              <a:defRPr sz="6000">
                <a:solidFill>
                  <a:schemeClr val="lt1"/>
                </a:solidFill>
              </a:defRPr>
            </a:lvl5pPr>
            <a:lvl6pPr lvl="5">
              <a:spcBef>
                <a:spcPts val="0"/>
              </a:spcBef>
              <a:spcAft>
                <a:spcPts val="0"/>
              </a:spcAft>
              <a:buClr>
                <a:schemeClr val="lt1"/>
              </a:buClr>
              <a:buSzPts val="6000"/>
              <a:buNone/>
              <a:defRPr sz="6000">
                <a:solidFill>
                  <a:schemeClr val="lt1"/>
                </a:solidFill>
              </a:defRPr>
            </a:lvl6pPr>
            <a:lvl7pPr lvl="6">
              <a:spcBef>
                <a:spcPts val="0"/>
              </a:spcBef>
              <a:spcAft>
                <a:spcPts val="0"/>
              </a:spcAft>
              <a:buClr>
                <a:schemeClr val="lt1"/>
              </a:buClr>
              <a:buSzPts val="6000"/>
              <a:buNone/>
              <a:defRPr sz="6000">
                <a:solidFill>
                  <a:schemeClr val="lt1"/>
                </a:solidFill>
              </a:defRPr>
            </a:lvl7pPr>
            <a:lvl8pPr lvl="7">
              <a:spcBef>
                <a:spcPts val="0"/>
              </a:spcBef>
              <a:spcAft>
                <a:spcPts val="0"/>
              </a:spcAft>
              <a:buClr>
                <a:schemeClr val="lt1"/>
              </a:buClr>
              <a:buSzPts val="6000"/>
              <a:buNone/>
              <a:defRPr sz="6000">
                <a:solidFill>
                  <a:schemeClr val="lt1"/>
                </a:solidFill>
              </a:defRPr>
            </a:lvl8pPr>
            <a:lvl9pPr lvl="8">
              <a:spcBef>
                <a:spcPts val="0"/>
              </a:spcBef>
              <a:spcAft>
                <a:spcPts val="0"/>
              </a:spcAft>
              <a:buClr>
                <a:schemeClr val="lt1"/>
              </a:buClr>
              <a:buSzPts val="6000"/>
              <a:buNone/>
              <a:defRPr sz="6000">
                <a:solidFill>
                  <a:schemeClr val="lt1"/>
                </a:solidFill>
              </a:defRPr>
            </a:lvl9pPr>
          </a:lstStyle>
          <a:p/>
        </p:txBody>
      </p:sp>
      <p:sp>
        <p:nvSpPr>
          <p:cNvPr id="35" name="Google Shape;35;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8" name="Google Shape;38;p9"/>
          <p:cNvCxnSpPr/>
          <p:nvPr/>
        </p:nvCxnSpPr>
        <p:spPr>
          <a:xfrm>
            <a:off x="5029675" y="4495500"/>
            <a:ext cx="468300" cy="0"/>
          </a:xfrm>
          <a:prstGeom prst="straightConnector1">
            <a:avLst/>
          </a:prstGeom>
          <a:noFill/>
          <a:ln cap="flat" cmpd="sng" w="28575">
            <a:solidFill>
              <a:schemeClr val="lt1"/>
            </a:solidFill>
            <a:prstDash val="solid"/>
            <a:round/>
            <a:headEnd len="sm" w="sm" type="none"/>
            <a:tailEnd len="sm" w="sm" type="none"/>
          </a:ln>
        </p:spPr>
      </p:cxnSp>
      <p:sp>
        <p:nvSpPr>
          <p:cNvPr id="39" name="Google Shape;39;p9"/>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40" name="Google Shape;40;p9"/>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41" name="Google Shape;41;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accent1"/>
              </a:buClr>
              <a:buSzPts val="1800"/>
              <a:buChar char="●"/>
              <a:defRPr>
                <a:solidFill>
                  <a:schemeClr val="accent1"/>
                </a:solidFill>
                <a:highlight>
                  <a:schemeClr val="lt1"/>
                </a:highlight>
              </a:defRPr>
            </a:lvl1pPr>
            <a:lvl2pPr indent="-317500" lvl="1" marL="914400">
              <a:spcBef>
                <a:spcPts val="1600"/>
              </a:spcBef>
              <a:spcAft>
                <a:spcPts val="0"/>
              </a:spcAft>
              <a:buClr>
                <a:schemeClr val="accent1"/>
              </a:buClr>
              <a:buSzPts val="1400"/>
              <a:buChar char="○"/>
              <a:defRPr>
                <a:solidFill>
                  <a:schemeClr val="accent1"/>
                </a:solidFill>
                <a:highlight>
                  <a:schemeClr val="lt1"/>
                </a:highlight>
              </a:defRPr>
            </a:lvl2pPr>
            <a:lvl3pPr indent="-317500" lvl="2" marL="1371600">
              <a:spcBef>
                <a:spcPts val="1600"/>
              </a:spcBef>
              <a:spcAft>
                <a:spcPts val="0"/>
              </a:spcAft>
              <a:buClr>
                <a:schemeClr val="accent1"/>
              </a:buClr>
              <a:buSzPts val="1400"/>
              <a:buChar char="■"/>
              <a:defRPr>
                <a:solidFill>
                  <a:schemeClr val="accent1"/>
                </a:solidFill>
                <a:highlight>
                  <a:schemeClr val="lt1"/>
                </a:highlight>
              </a:defRPr>
            </a:lvl3pPr>
            <a:lvl4pPr indent="-317500" lvl="3" marL="1828800">
              <a:spcBef>
                <a:spcPts val="1600"/>
              </a:spcBef>
              <a:spcAft>
                <a:spcPts val="0"/>
              </a:spcAft>
              <a:buClr>
                <a:schemeClr val="accent1"/>
              </a:buClr>
              <a:buSzPts val="1400"/>
              <a:buChar char="●"/>
              <a:defRPr>
                <a:solidFill>
                  <a:schemeClr val="accent1"/>
                </a:solidFill>
                <a:highlight>
                  <a:schemeClr val="lt1"/>
                </a:highlight>
              </a:defRPr>
            </a:lvl4pPr>
            <a:lvl5pPr indent="-317500" lvl="4" marL="2286000">
              <a:spcBef>
                <a:spcPts val="1600"/>
              </a:spcBef>
              <a:spcAft>
                <a:spcPts val="0"/>
              </a:spcAft>
              <a:buClr>
                <a:schemeClr val="accent1"/>
              </a:buClr>
              <a:buSzPts val="1400"/>
              <a:buChar char="○"/>
              <a:defRPr>
                <a:solidFill>
                  <a:schemeClr val="accent1"/>
                </a:solidFill>
                <a:highlight>
                  <a:schemeClr val="lt1"/>
                </a:highlight>
              </a:defRPr>
            </a:lvl5pPr>
            <a:lvl6pPr indent="-317500" lvl="5" marL="2743200">
              <a:spcBef>
                <a:spcPts val="1600"/>
              </a:spcBef>
              <a:spcAft>
                <a:spcPts val="0"/>
              </a:spcAft>
              <a:buClr>
                <a:schemeClr val="accent1"/>
              </a:buClr>
              <a:buSzPts val="1400"/>
              <a:buChar char="■"/>
              <a:defRPr>
                <a:solidFill>
                  <a:schemeClr val="accent1"/>
                </a:solidFill>
                <a:highlight>
                  <a:schemeClr val="lt1"/>
                </a:highlight>
              </a:defRPr>
            </a:lvl6pPr>
            <a:lvl7pPr indent="-317500" lvl="6" marL="3200400">
              <a:spcBef>
                <a:spcPts val="1600"/>
              </a:spcBef>
              <a:spcAft>
                <a:spcPts val="0"/>
              </a:spcAft>
              <a:buClr>
                <a:schemeClr val="accent1"/>
              </a:buClr>
              <a:buSzPts val="1400"/>
              <a:buChar char="●"/>
              <a:defRPr>
                <a:solidFill>
                  <a:schemeClr val="accent1"/>
                </a:solidFill>
                <a:highlight>
                  <a:schemeClr val="lt1"/>
                </a:highlight>
              </a:defRPr>
            </a:lvl7pPr>
            <a:lvl8pPr indent="-317500" lvl="7" marL="3657600">
              <a:spcBef>
                <a:spcPts val="1600"/>
              </a:spcBef>
              <a:spcAft>
                <a:spcPts val="0"/>
              </a:spcAft>
              <a:buClr>
                <a:schemeClr val="accent1"/>
              </a:buClr>
              <a:buSzPts val="1400"/>
              <a:buChar char="○"/>
              <a:defRPr>
                <a:solidFill>
                  <a:schemeClr val="accent1"/>
                </a:solidFill>
                <a:highlight>
                  <a:schemeClr val="lt1"/>
                </a:highlight>
              </a:defRPr>
            </a:lvl8pPr>
            <a:lvl9pPr indent="-317500" lvl="8" marL="4114800">
              <a:spcBef>
                <a:spcPts val="1600"/>
              </a:spcBef>
              <a:spcAft>
                <a:spcPts val="1600"/>
              </a:spcAft>
              <a:buClr>
                <a:schemeClr val="accent1"/>
              </a:buClr>
              <a:buSzPts val="1400"/>
              <a:buChar char="■"/>
              <a:defRPr>
                <a:solidFill>
                  <a:schemeClr val="accent1"/>
                </a:solidFill>
                <a:highlight>
                  <a:schemeClr val="lt1"/>
                </a:highlight>
              </a:defRPr>
            </a:lvl9pPr>
          </a:lstStyle>
          <a:p/>
        </p:txBody>
      </p:sp>
      <p:sp>
        <p:nvSpPr>
          <p:cNvPr id="42" name="Google Shape;42;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3" name="Shape 43"/>
        <p:cNvGrpSpPr/>
        <p:nvPr/>
      </p:nvGrpSpPr>
      <p:grpSpPr>
        <a:xfrm>
          <a:off x="0" y="0"/>
          <a:ext cx="0" cy="0"/>
          <a:chOff x="0" y="0"/>
          <a:chExt cx="0" cy="0"/>
        </a:xfrm>
      </p:grpSpPr>
      <p:sp>
        <p:nvSpPr>
          <p:cNvPr id="44" name="Google Shape;44;p10"/>
          <p:cNvSpPr txBox="1"/>
          <p:nvPr>
            <p:ph idx="1" type="body"/>
          </p:nvPr>
        </p:nvSpPr>
        <p:spPr>
          <a:xfrm>
            <a:off x="319500" y="423057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Clr>
                <a:schemeClr val="accent1"/>
              </a:buClr>
              <a:buSzPts val="2400"/>
              <a:buFont typeface="Amatic SC"/>
              <a:buNone/>
              <a:defRPr b="1" sz="2400">
                <a:solidFill>
                  <a:schemeClr val="accent1"/>
                </a:solidFill>
                <a:latin typeface="Amatic SC"/>
                <a:ea typeface="Amatic SC"/>
                <a:cs typeface="Amatic SC"/>
                <a:sym typeface="Amatic SC"/>
              </a:defRPr>
            </a:lvl1pPr>
          </a:lstStyle>
          <a:p/>
        </p:txBody>
      </p:sp>
      <p:sp>
        <p:nvSpPr>
          <p:cNvPr id="45" name="Google Shape;45;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each-day">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292850"/>
            <a:ext cx="8520600" cy="8010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1pPr>
            <a:lvl2pPr lvl="1">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2pPr>
            <a:lvl3pPr lvl="2">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3pPr>
            <a:lvl4pPr lvl="3">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4pPr>
            <a:lvl5pPr lvl="4">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5pPr>
            <a:lvl6pPr lvl="5">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6pPr>
            <a:lvl7pPr lvl="6">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7pPr>
            <a:lvl8pPr lvl="7">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8pPr>
            <a:lvl9pPr lvl="8">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9pPr>
          </a:lstStyle>
          <a:p/>
        </p:txBody>
      </p:sp>
      <p:sp>
        <p:nvSpPr>
          <p:cNvPr id="7" name="Google Shape;7;p1"/>
          <p:cNvSpPr txBox="1"/>
          <p:nvPr>
            <p:ph idx="1" type="body"/>
          </p:nvPr>
        </p:nvSpPr>
        <p:spPr>
          <a:xfrm>
            <a:off x="311700" y="1228675"/>
            <a:ext cx="8520600" cy="3340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indent="-317500" lvl="1" marL="9144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indent="-317500" lvl="2" marL="13716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indent="-317500" lvl="3" marL="18288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indent="-317500" lvl="4" marL="22860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indent="-317500" lvl="5" marL="27432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indent="-317500" lvl="6" marL="32004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indent="-317500" lvl="7" marL="36576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indent="-317500" lvl="8" marL="4114800">
              <a:lnSpc>
                <a:spcPct val="115000"/>
              </a:lnSpc>
              <a:spcBef>
                <a:spcPts val="1600"/>
              </a:spcBef>
              <a:spcAft>
                <a:spcPts val="160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1"/>
                </a:solidFill>
                <a:latin typeface="Source Code Pro"/>
                <a:ea typeface="Source Code Pro"/>
                <a:cs typeface="Source Code Pro"/>
                <a:sym typeface="Source Code Pro"/>
              </a:defRPr>
            </a:lvl1pPr>
            <a:lvl2pPr lvl="1" algn="r">
              <a:buNone/>
              <a:defRPr sz="1000">
                <a:solidFill>
                  <a:schemeClr val="accent1"/>
                </a:solidFill>
                <a:latin typeface="Source Code Pro"/>
                <a:ea typeface="Source Code Pro"/>
                <a:cs typeface="Source Code Pro"/>
                <a:sym typeface="Source Code Pro"/>
              </a:defRPr>
            </a:lvl2pPr>
            <a:lvl3pPr lvl="2" algn="r">
              <a:buNone/>
              <a:defRPr sz="1000">
                <a:solidFill>
                  <a:schemeClr val="accent1"/>
                </a:solidFill>
                <a:latin typeface="Source Code Pro"/>
                <a:ea typeface="Source Code Pro"/>
                <a:cs typeface="Source Code Pro"/>
                <a:sym typeface="Source Code Pro"/>
              </a:defRPr>
            </a:lvl3pPr>
            <a:lvl4pPr lvl="3" algn="r">
              <a:buNone/>
              <a:defRPr sz="1000">
                <a:solidFill>
                  <a:schemeClr val="accent1"/>
                </a:solidFill>
                <a:latin typeface="Source Code Pro"/>
                <a:ea typeface="Source Code Pro"/>
                <a:cs typeface="Source Code Pro"/>
                <a:sym typeface="Source Code Pro"/>
              </a:defRPr>
            </a:lvl4pPr>
            <a:lvl5pPr lvl="4" algn="r">
              <a:buNone/>
              <a:defRPr sz="1000">
                <a:solidFill>
                  <a:schemeClr val="accent1"/>
                </a:solidFill>
                <a:latin typeface="Source Code Pro"/>
                <a:ea typeface="Source Code Pro"/>
                <a:cs typeface="Source Code Pro"/>
                <a:sym typeface="Source Code Pro"/>
              </a:defRPr>
            </a:lvl5pPr>
            <a:lvl6pPr lvl="5" algn="r">
              <a:buNone/>
              <a:defRPr sz="1000">
                <a:solidFill>
                  <a:schemeClr val="accent1"/>
                </a:solidFill>
                <a:latin typeface="Source Code Pro"/>
                <a:ea typeface="Source Code Pro"/>
                <a:cs typeface="Source Code Pro"/>
                <a:sym typeface="Source Code Pro"/>
              </a:defRPr>
            </a:lvl6pPr>
            <a:lvl7pPr lvl="6" algn="r">
              <a:buNone/>
              <a:defRPr sz="1000">
                <a:solidFill>
                  <a:schemeClr val="accent1"/>
                </a:solidFill>
                <a:latin typeface="Source Code Pro"/>
                <a:ea typeface="Source Code Pro"/>
                <a:cs typeface="Source Code Pro"/>
                <a:sym typeface="Source Code Pro"/>
              </a:defRPr>
            </a:lvl7pPr>
            <a:lvl8pPr lvl="7" algn="r">
              <a:buNone/>
              <a:defRPr sz="1000">
                <a:solidFill>
                  <a:schemeClr val="accent1"/>
                </a:solidFill>
                <a:latin typeface="Source Code Pro"/>
                <a:ea typeface="Source Code Pro"/>
                <a:cs typeface="Source Code Pro"/>
                <a:sym typeface="Source Code Pro"/>
              </a:defRPr>
            </a:lvl8pPr>
            <a:lvl9pPr lvl="8" algn="r">
              <a:buNone/>
              <a:defRPr sz="1000">
                <a:solidFill>
                  <a:schemeClr val="accent1"/>
                </a:solidFill>
                <a:latin typeface="Source Code Pro"/>
                <a:ea typeface="Source Code Pro"/>
                <a:cs typeface="Source Code Pro"/>
                <a:sym typeface="Source Code Pr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mailto:JPREBLE@BEALCOLLEGE.EDU"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 name="Shape 55"/>
        <p:cNvGrpSpPr/>
        <p:nvPr/>
      </p:nvGrpSpPr>
      <p:grpSpPr>
        <a:xfrm>
          <a:off x="0" y="0"/>
          <a:ext cx="0" cy="0"/>
          <a:chOff x="0" y="0"/>
          <a:chExt cx="0" cy="0"/>
        </a:xfrm>
      </p:grpSpPr>
      <p:sp>
        <p:nvSpPr>
          <p:cNvPr id="56" name="Google Shape;56;p13"/>
          <p:cNvSpPr txBox="1"/>
          <p:nvPr>
            <p:ph type="ctrTitle"/>
          </p:nvPr>
        </p:nvSpPr>
        <p:spPr>
          <a:xfrm>
            <a:off x="311700" y="392150"/>
            <a:ext cx="8520600" cy="2690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HS 114- Crisis identification and resolution</a:t>
            </a:r>
            <a:endParaRPr/>
          </a:p>
        </p:txBody>
      </p:sp>
      <p:sp>
        <p:nvSpPr>
          <p:cNvPr id="57" name="Google Shape;57;p13"/>
          <p:cNvSpPr txBox="1"/>
          <p:nvPr>
            <p:ph idx="1" type="subTitle"/>
          </p:nvPr>
        </p:nvSpPr>
        <p:spPr>
          <a:xfrm>
            <a:off x="311700" y="3381225"/>
            <a:ext cx="8520600" cy="1762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Joanna P</a:t>
            </a:r>
            <a:r>
              <a:rPr lang="en"/>
              <a:t>reble LMSW-cc MSW</a:t>
            </a:r>
            <a:endParaRPr/>
          </a:p>
          <a:p>
            <a:pPr indent="0" lvl="0" marL="0" rtl="0" algn="ctr">
              <a:spcBef>
                <a:spcPts val="0"/>
              </a:spcBef>
              <a:spcAft>
                <a:spcPts val="0"/>
              </a:spcAft>
              <a:buNone/>
            </a:pPr>
            <a:r>
              <a:rPr lang="en" u="sng">
                <a:solidFill>
                  <a:schemeClr val="hlink"/>
                </a:solidFill>
                <a:hlinkClick r:id="rId3"/>
              </a:rPr>
              <a:t>JPREBLE@BEALCOLLEGE.EDU</a:t>
            </a:r>
            <a:endParaRPr/>
          </a:p>
          <a:p>
            <a:pPr indent="0" lvl="0" marL="0" rtl="0" algn="ctr">
              <a:spcBef>
                <a:spcPts val="0"/>
              </a:spcBef>
              <a:spcAft>
                <a:spcPts val="0"/>
              </a:spcAft>
              <a:buNone/>
            </a:pPr>
            <a:r>
              <a:rPr lang="en"/>
              <a:t>478-9567</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 name="Shape 105"/>
        <p:cNvGrpSpPr/>
        <p:nvPr/>
      </p:nvGrpSpPr>
      <p:grpSpPr>
        <a:xfrm>
          <a:off x="0" y="0"/>
          <a:ext cx="0" cy="0"/>
          <a:chOff x="0" y="0"/>
          <a:chExt cx="0" cy="0"/>
        </a:xfrm>
      </p:grpSpPr>
      <p:sp>
        <p:nvSpPr>
          <p:cNvPr id="106" name="Google Shape;106;p22"/>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ASsignments</a:t>
            </a:r>
            <a:endParaRPr/>
          </a:p>
        </p:txBody>
      </p:sp>
      <p:sp>
        <p:nvSpPr>
          <p:cNvPr id="107" name="Google Shape;107;p22"/>
          <p:cNvSpPr txBox="1"/>
          <p:nvPr>
            <p:ph idx="1" type="body"/>
          </p:nvPr>
        </p:nvSpPr>
        <p:spPr>
          <a:xfrm>
            <a:off x="311700" y="1228675"/>
            <a:ext cx="39999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Group Project: </a:t>
            </a:r>
            <a:r>
              <a:rPr lang="en"/>
              <a:t>Students will be divided into groups to arrange a guest speaker presentation that is relevant to crisis intervention. Students will plan the presentation, contact the speaker, and discuss the topics relevant to crisis intervention work</a:t>
            </a:r>
            <a:endParaRPr/>
          </a:p>
        </p:txBody>
      </p:sp>
      <p:sp>
        <p:nvSpPr>
          <p:cNvPr id="108" name="Google Shape;108;p22"/>
          <p:cNvSpPr txBox="1"/>
          <p:nvPr>
            <p:ph idx="2" type="body"/>
          </p:nvPr>
        </p:nvSpPr>
        <p:spPr>
          <a:xfrm>
            <a:off x="4832400" y="1228675"/>
            <a:ext cx="39999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Tests: There will be 2 tests/quizzes that are reflective of what you read in the book. We will not go over every single concept in the book so make sure you read and study.</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 name="Shape 112"/>
        <p:cNvGrpSpPr/>
        <p:nvPr/>
      </p:nvGrpSpPr>
      <p:grpSpPr>
        <a:xfrm>
          <a:off x="0" y="0"/>
          <a:ext cx="0" cy="0"/>
          <a:chOff x="0" y="0"/>
          <a:chExt cx="0" cy="0"/>
        </a:xfrm>
      </p:grpSpPr>
      <p:sp>
        <p:nvSpPr>
          <p:cNvPr id="113" name="Google Shape;113;p23"/>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Homework/ short reflections</a:t>
            </a:r>
            <a:endParaRPr/>
          </a:p>
        </p:txBody>
      </p:sp>
      <p:sp>
        <p:nvSpPr>
          <p:cNvPr id="114" name="Google Shape;114;p23"/>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Minimum of 3 pages, no more than 5 pages. Typed, double-spaced, 12 point font</a:t>
            </a:r>
            <a:endParaRPr sz="1400"/>
          </a:p>
          <a:p>
            <a:pPr indent="0" lvl="0" marL="0" rtl="0" algn="l">
              <a:spcBef>
                <a:spcPts val="1600"/>
              </a:spcBef>
              <a:spcAft>
                <a:spcPts val="0"/>
              </a:spcAft>
              <a:buNone/>
            </a:pPr>
            <a:r>
              <a:rPr lang="en" sz="1400"/>
              <a:t>Chapter 1: Review attributes and discuss in relation to your own self view</a:t>
            </a:r>
            <a:endParaRPr sz="1400"/>
          </a:p>
          <a:p>
            <a:pPr indent="0" lvl="0" marL="0" rtl="0" algn="l">
              <a:spcBef>
                <a:spcPts val="1600"/>
              </a:spcBef>
              <a:spcAft>
                <a:spcPts val="0"/>
              </a:spcAft>
              <a:buNone/>
            </a:pPr>
            <a:r>
              <a:rPr lang="en" sz="1400"/>
              <a:t>Chapter 2: Review the culturally biased assumptions listed in this chapter. Identify which are relevant to you and how biases may impact your work with clients.</a:t>
            </a:r>
            <a:endParaRPr sz="1400"/>
          </a:p>
          <a:p>
            <a:pPr indent="0" lvl="0" marL="0" rtl="0" algn="l">
              <a:spcBef>
                <a:spcPts val="1600"/>
              </a:spcBef>
              <a:spcAft>
                <a:spcPts val="0"/>
              </a:spcAft>
              <a:buNone/>
            </a:pPr>
            <a:r>
              <a:rPr lang="en" sz="1400"/>
              <a:t>Chapter 8: Review the myths, risks and warning signs of suicide and discuss your thoughts and feelings about individuals who attempt or complete suicide.</a:t>
            </a:r>
            <a:endParaRPr sz="1400"/>
          </a:p>
          <a:p>
            <a:pPr indent="0" lvl="0" marL="0" rtl="0" algn="l">
              <a:spcBef>
                <a:spcPts val="1600"/>
              </a:spcBef>
              <a:spcAft>
                <a:spcPts val="1600"/>
              </a:spcAft>
              <a:buNone/>
            </a:pPr>
            <a:r>
              <a:rPr lang="en" sz="1400"/>
              <a:t>Chapter 16: Discuss your own self-care, both productive and less productive types of self-care, and how you plan to implement good self-care strategies.</a:t>
            </a:r>
            <a:endParaRPr sz="14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 name="Shape 118"/>
        <p:cNvGrpSpPr/>
        <p:nvPr/>
      </p:nvGrpSpPr>
      <p:grpSpPr>
        <a:xfrm>
          <a:off x="0" y="0"/>
          <a:ext cx="0" cy="0"/>
          <a:chOff x="0" y="0"/>
          <a:chExt cx="0" cy="0"/>
        </a:xfrm>
      </p:grpSpPr>
      <p:sp>
        <p:nvSpPr>
          <p:cNvPr id="119" name="Google Shape;119;p24"/>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t>
            </a:r>
            <a:r>
              <a:rPr lang="en"/>
              <a:t>Inal reflection paper</a:t>
            </a:r>
            <a:endParaRPr/>
          </a:p>
        </p:txBody>
      </p:sp>
      <p:sp>
        <p:nvSpPr>
          <p:cNvPr id="120" name="Google Shape;120;p24"/>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Minimum of 5 pages. Typed, double-spaced, 12 point font</a:t>
            </a:r>
            <a:endParaRPr/>
          </a:p>
          <a:p>
            <a:pPr indent="0" lvl="0" marL="0" rtl="0" algn="l">
              <a:spcBef>
                <a:spcPts val="1600"/>
              </a:spcBef>
              <a:spcAft>
                <a:spcPts val="1600"/>
              </a:spcAft>
              <a:buNone/>
            </a:pPr>
            <a:r>
              <a:rPr lang="en"/>
              <a:t>This is not a research paper, but an examination of your understanding of the class materials, and any biases you were able to identify and how you managed those. Discuss how your thoughts or focus may have developed or expanded, and include any final thoughts or ideas on the class as a whole. This paper should demonstrate critical thinking and reflective analysis.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sp>
        <p:nvSpPr>
          <p:cNvPr id="125" name="Google Shape;125;p25"/>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questions about the syllabus?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Google Shape;130;p26"/>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Expectations</a:t>
            </a:r>
            <a:endParaRPr/>
          </a:p>
        </p:txBody>
      </p:sp>
      <p:sp>
        <p:nvSpPr>
          <p:cNvPr id="131" name="Google Shape;131;p26"/>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Expectations as the student…</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rPr lang="en"/>
              <a:t>Expectations for the instructor...</a:t>
            </a:r>
            <a:endParaRPr/>
          </a:p>
        </p:txBody>
      </p:sp>
      <p:pic>
        <p:nvPicPr>
          <p:cNvPr id="132" name="Google Shape;132;p26"/>
          <p:cNvPicPr preferRelativeResize="0"/>
          <p:nvPr/>
        </p:nvPicPr>
        <p:blipFill>
          <a:blip r:embed="rId3">
            <a:alphaModFix/>
          </a:blip>
          <a:stretch>
            <a:fillRect/>
          </a:stretch>
        </p:blipFill>
        <p:spPr>
          <a:xfrm>
            <a:off x="3292750" y="900000"/>
            <a:ext cx="5719499" cy="3343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sp>
        <p:nvSpPr>
          <p:cNvPr id="137" name="Google Shape;137;p27"/>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Assignment:</a:t>
            </a:r>
            <a:endParaRPr/>
          </a:p>
        </p:txBody>
      </p:sp>
      <p:sp>
        <p:nvSpPr>
          <p:cNvPr id="138" name="Google Shape;138;p27"/>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For next class...</a:t>
            </a:r>
            <a:endParaRPr/>
          </a:p>
        </p:txBody>
      </p:sp>
      <p:sp>
        <p:nvSpPr>
          <p:cNvPr id="139" name="Google Shape;139;p27"/>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1600"/>
              </a:spcAft>
              <a:buNone/>
            </a:pPr>
            <a:r>
              <a:rPr lang="en"/>
              <a:t>Read Chapter 1</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sp>
        <p:nvSpPr>
          <p:cNvPr id="62" name="Google Shape;62;p14"/>
          <p:cNvSpPr txBox="1"/>
          <p:nvPr>
            <p:ph type="title"/>
          </p:nvPr>
        </p:nvSpPr>
        <p:spPr>
          <a:xfrm>
            <a:off x="2802750" y="802500"/>
            <a:ext cx="3538500" cy="3538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WElcome!</a:t>
            </a:r>
            <a:endParaRPr/>
          </a:p>
          <a:p>
            <a:pPr indent="0" lvl="0" marL="0" rtl="0" algn="ctr">
              <a:spcBef>
                <a:spcPts val="0"/>
              </a:spcBef>
              <a:spcAft>
                <a:spcPts val="0"/>
              </a:spcAft>
              <a:buNone/>
            </a:pPr>
            <a:r>
              <a:rPr lang="en"/>
              <a:t>Getting to know you...</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 name="Shape 66"/>
        <p:cNvGrpSpPr/>
        <p:nvPr/>
      </p:nvGrpSpPr>
      <p:grpSpPr>
        <a:xfrm>
          <a:off x="0" y="0"/>
          <a:ext cx="0" cy="0"/>
          <a:chOff x="0" y="0"/>
          <a:chExt cx="0" cy="0"/>
        </a:xfrm>
      </p:grpSpPr>
      <p:sp>
        <p:nvSpPr>
          <p:cNvPr id="67" name="Google Shape;67;p15"/>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SYllabus review</a:t>
            </a:r>
            <a:endParaRPr/>
          </a:p>
        </p:txBody>
      </p:sp>
      <p:sp>
        <p:nvSpPr>
          <p:cNvPr id="68" name="Google Shape;68;p15"/>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course goes for 8 weeks</a:t>
            </a:r>
            <a:endParaRPr/>
          </a:p>
          <a:p>
            <a:pPr indent="0" lvl="0" marL="0" rtl="0" algn="l">
              <a:spcBef>
                <a:spcPts val="1600"/>
              </a:spcBef>
              <a:spcAft>
                <a:spcPts val="0"/>
              </a:spcAft>
              <a:buNone/>
            </a:pPr>
            <a:r>
              <a:rPr lang="en"/>
              <a:t>We will meet </a:t>
            </a:r>
            <a:r>
              <a:rPr lang="en"/>
              <a:t>Tuesday and Thursday 7:10-10:10pm</a:t>
            </a:r>
            <a:endParaRPr/>
          </a:p>
          <a:p>
            <a:pPr indent="0" lvl="0" marL="0" rtl="0" algn="l">
              <a:spcBef>
                <a:spcPts val="1600"/>
              </a:spcBef>
              <a:spcAft>
                <a:spcPts val="1600"/>
              </a:spcAft>
              <a:buNone/>
            </a:pPr>
            <a:r>
              <a:rPr lang="en"/>
              <a:t>The book is: Crisis Intervention Strategies 8th edition by Richard K. James and Burl E. Gilliland. Make sure you have it because there will be reading assigned each class and there will be quizzes assigned!</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 name="Shape 72"/>
        <p:cNvGrpSpPr/>
        <p:nvPr/>
      </p:nvGrpSpPr>
      <p:grpSpPr>
        <a:xfrm>
          <a:off x="0" y="0"/>
          <a:ext cx="0" cy="0"/>
          <a:chOff x="0" y="0"/>
          <a:chExt cx="0" cy="0"/>
        </a:xfrm>
      </p:grpSpPr>
      <p:sp>
        <p:nvSpPr>
          <p:cNvPr id="73" name="Google Shape;73;p16"/>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Syllabus cont.</a:t>
            </a:r>
            <a:endParaRPr/>
          </a:p>
        </p:txBody>
      </p:sp>
      <p:sp>
        <p:nvSpPr>
          <p:cNvPr id="74" name="Google Shape;74;p16"/>
          <p:cNvSpPr txBox="1"/>
          <p:nvPr>
            <p:ph idx="1" type="body"/>
          </p:nvPr>
        </p:nvSpPr>
        <p:spPr>
          <a:xfrm>
            <a:off x="311700" y="1228675"/>
            <a:ext cx="8520600" cy="356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Course participation will be 20% of your overall grade!</a:t>
            </a:r>
            <a:endParaRPr/>
          </a:p>
          <a:p>
            <a:pPr indent="0" lvl="0" marL="0" rtl="0" algn="l">
              <a:spcBef>
                <a:spcPts val="1600"/>
              </a:spcBef>
              <a:spcAft>
                <a:spcPts val="0"/>
              </a:spcAft>
              <a:buNone/>
            </a:pPr>
            <a:r>
              <a:rPr lang="en"/>
              <a:t>There will be a group project that will be 20% of your overall grade!</a:t>
            </a:r>
            <a:endParaRPr/>
          </a:p>
          <a:p>
            <a:pPr indent="0" lvl="0" marL="0" rtl="0" algn="l">
              <a:spcBef>
                <a:spcPts val="1600"/>
              </a:spcBef>
              <a:spcAft>
                <a:spcPts val="0"/>
              </a:spcAft>
              <a:buNone/>
            </a:pPr>
            <a:r>
              <a:rPr lang="en"/>
              <a:t>There will be homework, worth 20% of your overall grade!</a:t>
            </a:r>
            <a:endParaRPr/>
          </a:p>
          <a:p>
            <a:pPr indent="0" lvl="0" marL="0" rtl="0" algn="l">
              <a:spcBef>
                <a:spcPts val="1600"/>
              </a:spcBef>
              <a:spcAft>
                <a:spcPts val="0"/>
              </a:spcAft>
              <a:buNone/>
            </a:pPr>
            <a:r>
              <a:rPr lang="en"/>
              <a:t>There will be 2 tests/ quizzes- worth 20% of your overall grade!</a:t>
            </a:r>
            <a:endParaRPr/>
          </a:p>
          <a:p>
            <a:pPr indent="0" lvl="0" marL="0" rtl="0" algn="l">
              <a:spcBef>
                <a:spcPts val="1600"/>
              </a:spcBef>
              <a:spcAft>
                <a:spcPts val="1600"/>
              </a:spcAft>
              <a:buNone/>
            </a:pPr>
            <a:r>
              <a:rPr lang="en"/>
              <a:t>There will be a final reflection paper- worth 20% of your overall grade!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 name="Shape 78"/>
        <p:cNvGrpSpPr/>
        <p:nvPr/>
      </p:nvGrpSpPr>
      <p:grpSpPr>
        <a:xfrm>
          <a:off x="0" y="0"/>
          <a:ext cx="0" cy="0"/>
          <a:chOff x="0" y="0"/>
          <a:chExt cx="0" cy="0"/>
        </a:xfrm>
      </p:grpSpPr>
      <p:sp>
        <p:nvSpPr>
          <p:cNvPr id="79" name="Google Shape;79;p17"/>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what will you learn? Upon completion...</a:t>
            </a:r>
            <a:endParaRPr/>
          </a:p>
        </p:txBody>
      </p:sp>
      <p:sp>
        <p:nvSpPr>
          <p:cNvPr id="80" name="Google Shape;80;p17"/>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700"/>
              <a:t>You will be able to:</a:t>
            </a:r>
            <a:endParaRPr sz="1700"/>
          </a:p>
          <a:p>
            <a:pPr indent="-336550" lvl="0" marL="457200" rtl="0" algn="l">
              <a:spcBef>
                <a:spcPts val="1600"/>
              </a:spcBef>
              <a:spcAft>
                <a:spcPts val="0"/>
              </a:spcAft>
              <a:buSzPts val="1700"/>
              <a:buChar char="-"/>
            </a:pPr>
            <a:r>
              <a:rPr lang="en" sz="1700"/>
              <a:t>Explain emergency assessments (risk assessment, LOCUS, suicidality)</a:t>
            </a:r>
            <a:endParaRPr sz="1700"/>
          </a:p>
          <a:p>
            <a:pPr indent="-336550" lvl="0" marL="457200" rtl="0" algn="l">
              <a:spcBef>
                <a:spcPts val="0"/>
              </a:spcBef>
              <a:spcAft>
                <a:spcPts val="0"/>
              </a:spcAft>
              <a:buSzPts val="1700"/>
              <a:buChar char="-"/>
            </a:pPr>
            <a:r>
              <a:rPr lang="en" sz="1700"/>
              <a:t>Specify Maine’s statutes related to the emergency involuntary commitment process and protective custody</a:t>
            </a:r>
            <a:endParaRPr sz="1700"/>
          </a:p>
          <a:p>
            <a:pPr indent="-336550" lvl="0" marL="457200" rtl="0" algn="l">
              <a:spcBef>
                <a:spcPts val="0"/>
              </a:spcBef>
              <a:spcAft>
                <a:spcPts val="0"/>
              </a:spcAft>
              <a:buSzPts val="1700"/>
              <a:buChar char="-"/>
            </a:pPr>
            <a:r>
              <a:rPr lang="en" sz="1700"/>
              <a:t>Identify federal regulations, including the emergency Medical Treatment and Labor Act (EMTALA)</a:t>
            </a:r>
            <a:endParaRPr sz="1700"/>
          </a:p>
          <a:p>
            <a:pPr indent="-336550" lvl="0" marL="457200" rtl="0" algn="l">
              <a:spcBef>
                <a:spcPts val="0"/>
              </a:spcBef>
              <a:spcAft>
                <a:spcPts val="0"/>
              </a:spcAft>
              <a:buSzPts val="1700"/>
              <a:buChar char="-"/>
            </a:pPr>
            <a:r>
              <a:rPr lang="en" sz="1700"/>
              <a:t>Apply and integrate crisis theory</a:t>
            </a:r>
            <a:endParaRPr sz="1700"/>
          </a:p>
          <a:p>
            <a:pPr indent="-336550" lvl="0" marL="457200" rtl="0" algn="l">
              <a:spcBef>
                <a:spcPts val="0"/>
              </a:spcBef>
              <a:spcAft>
                <a:spcPts val="0"/>
              </a:spcAft>
              <a:buSzPts val="1700"/>
              <a:buChar char="-"/>
            </a:pPr>
            <a:r>
              <a:rPr lang="en" sz="1700"/>
              <a:t>Emphasize teamwork (medical professionals, law enforcement)</a:t>
            </a:r>
            <a:endParaRPr sz="1700"/>
          </a:p>
          <a:p>
            <a:pPr indent="0" lvl="0" marL="0" rtl="0" algn="l">
              <a:spcBef>
                <a:spcPts val="1600"/>
              </a:spcBef>
              <a:spcAft>
                <a:spcPts val="1600"/>
              </a:spcAft>
              <a:buNone/>
            </a:pPr>
            <a:r>
              <a:t/>
            </a:r>
            <a:endParaRPr sz="15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 name="Shape 84"/>
        <p:cNvGrpSpPr/>
        <p:nvPr/>
      </p:nvGrpSpPr>
      <p:grpSpPr>
        <a:xfrm>
          <a:off x="0" y="0"/>
          <a:ext cx="0" cy="0"/>
          <a:chOff x="0" y="0"/>
          <a:chExt cx="0" cy="0"/>
        </a:xfrm>
      </p:grpSpPr>
      <p:sp>
        <p:nvSpPr>
          <p:cNvPr id="85" name="Google Shape;85;p18"/>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Recognize the needs of special populations and important intervention considerations for people who are deaf; developmentally disabled; elderly; immigrants; refugees)</a:t>
            </a:r>
            <a:endParaRPr/>
          </a:p>
          <a:p>
            <a:pPr indent="-342900" lvl="0" marL="457200" rtl="0" algn="l">
              <a:spcBef>
                <a:spcPts val="0"/>
              </a:spcBef>
              <a:spcAft>
                <a:spcPts val="0"/>
              </a:spcAft>
              <a:buSzPts val="1800"/>
              <a:buChar char="-"/>
            </a:pPr>
            <a:r>
              <a:rPr lang="en"/>
              <a:t>Describe Maine's Crisis system</a:t>
            </a:r>
            <a:endParaRPr/>
          </a:p>
          <a:p>
            <a:pPr indent="-342900" lvl="0" marL="457200" rtl="0" algn="l">
              <a:spcBef>
                <a:spcPts val="0"/>
              </a:spcBef>
              <a:spcAft>
                <a:spcPts val="0"/>
              </a:spcAft>
              <a:buSzPts val="1800"/>
              <a:buChar char="-"/>
            </a:pPr>
            <a:r>
              <a:rPr lang="en"/>
              <a:t>Define critical incident stress management and self care</a:t>
            </a:r>
            <a:endParaRPr/>
          </a:p>
          <a:p>
            <a:pPr indent="-342900" lvl="0" marL="457200" rtl="0" algn="l">
              <a:spcBef>
                <a:spcPts val="0"/>
              </a:spcBef>
              <a:spcAft>
                <a:spcPts val="0"/>
              </a:spcAft>
              <a:buSzPts val="1800"/>
              <a:buChar char="-"/>
            </a:pPr>
            <a:r>
              <a:rPr lang="en"/>
              <a:t>Discuss crisis plans/advance directives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 name="Shape 89"/>
        <p:cNvGrpSpPr/>
        <p:nvPr/>
      </p:nvGrpSpPr>
      <p:grpSpPr>
        <a:xfrm>
          <a:off x="0" y="0"/>
          <a:ext cx="0" cy="0"/>
          <a:chOff x="0" y="0"/>
          <a:chExt cx="0" cy="0"/>
        </a:xfrm>
      </p:grpSpPr>
      <p:sp>
        <p:nvSpPr>
          <p:cNvPr id="90" name="Google Shape;90;p19"/>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Competencies for the course</a:t>
            </a:r>
            <a:endParaRPr/>
          </a:p>
        </p:txBody>
      </p:sp>
      <p:sp>
        <p:nvSpPr>
          <p:cNvPr id="91" name="Google Shape;91;p19"/>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AutoNum type="arabicPeriod"/>
            </a:pPr>
            <a:r>
              <a:rPr lang="en"/>
              <a:t>Understand family theory, developmental theory, human development across the lifespan, counseling theories, and crisis theory</a:t>
            </a:r>
            <a:endParaRPr/>
          </a:p>
          <a:p>
            <a:pPr indent="0" lvl="0" marL="0" rtl="0" algn="l">
              <a:spcBef>
                <a:spcPts val="1600"/>
              </a:spcBef>
              <a:spcAft>
                <a:spcPts val="0"/>
              </a:spcAft>
              <a:buNone/>
            </a:pPr>
            <a:r>
              <a:rPr lang="en"/>
              <a:t>2. Be aware of the prevalence and common effects of trauma</a:t>
            </a:r>
            <a:endParaRPr/>
          </a:p>
          <a:p>
            <a:pPr indent="0" lvl="0" marL="0" rtl="0" algn="l">
              <a:spcBef>
                <a:spcPts val="1600"/>
              </a:spcBef>
              <a:spcAft>
                <a:spcPts val="1600"/>
              </a:spcAft>
              <a:buNone/>
            </a:pPr>
            <a:r>
              <a:rPr lang="en"/>
              <a:t>3. Be aware of the prevalence of co-occurring disorders and common related </a:t>
            </a:r>
            <a:r>
              <a:rPr lang="en"/>
              <a:t>effects </a:t>
            </a:r>
            <a:r>
              <a:rPr lang="en"/>
              <a:t>(substance abuse and mental health)</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 name="Shape 95"/>
        <p:cNvGrpSpPr/>
        <p:nvPr/>
      </p:nvGrpSpPr>
      <p:grpSpPr>
        <a:xfrm>
          <a:off x="0" y="0"/>
          <a:ext cx="0" cy="0"/>
          <a:chOff x="0" y="0"/>
          <a:chExt cx="0" cy="0"/>
        </a:xfrm>
      </p:grpSpPr>
      <p:sp>
        <p:nvSpPr>
          <p:cNvPr id="96" name="Google Shape;96;p20"/>
          <p:cNvSpPr txBox="1"/>
          <p:nvPr>
            <p:ph idx="1" type="body"/>
          </p:nvPr>
        </p:nvSpPr>
        <p:spPr>
          <a:xfrm>
            <a:off x="311700" y="674925"/>
            <a:ext cx="8520600" cy="389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4. </a:t>
            </a:r>
            <a:r>
              <a:rPr lang="en"/>
              <a:t>Be aware of the screening and assessment strategies for co-occurring disorders (substance</a:t>
            </a:r>
            <a:endParaRPr/>
          </a:p>
          <a:p>
            <a:pPr indent="0" lvl="0" marL="0" rtl="0" algn="l">
              <a:spcBef>
                <a:spcPts val="1600"/>
              </a:spcBef>
              <a:spcAft>
                <a:spcPts val="0"/>
              </a:spcAft>
              <a:buNone/>
            </a:pPr>
            <a:r>
              <a:rPr lang="en"/>
              <a:t>abuse and mental health)</a:t>
            </a:r>
            <a:endParaRPr/>
          </a:p>
          <a:p>
            <a:pPr indent="0" lvl="0" marL="0" rtl="0" algn="l">
              <a:spcBef>
                <a:spcPts val="1600"/>
              </a:spcBef>
              <a:spcAft>
                <a:spcPts val="0"/>
              </a:spcAft>
              <a:buNone/>
            </a:pPr>
            <a:r>
              <a:rPr lang="en"/>
              <a:t>5. Identify risk factors (i.e. suicide) for individuals with psychiatric disabilities and be able to take</a:t>
            </a:r>
            <a:endParaRPr/>
          </a:p>
          <a:p>
            <a:pPr indent="0" lvl="0" marL="0" rtl="0" algn="l">
              <a:spcBef>
                <a:spcPts val="1600"/>
              </a:spcBef>
              <a:spcAft>
                <a:spcPts val="0"/>
              </a:spcAft>
              <a:buNone/>
            </a:pPr>
            <a:r>
              <a:rPr lang="en"/>
              <a:t>appropriate action</a:t>
            </a:r>
            <a:endParaRPr/>
          </a:p>
          <a:p>
            <a:pPr indent="0" lvl="0" marL="0" rtl="0" algn="l">
              <a:spcBef>
                <a:spcPts val="1600"/>
              </a:spcBef>
              <a:spcAft>
                <a:spcPts val="1600"/>
              </a:spcAft>
              <a:buNone/>
            </a:pPr>
            <a:r>
              <a:rPr lang="en"/>
              <a:t>6. Understand the role of medication in symptom management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 name="Shape 100"/>
        <p:cNvGrpSpPr/>
        <p:nvPr/>
      </p:nvGrpSpPr>
      <p:grpSpPr>
        <a:xfrm>
          <a:off x="0" y="0"/>
          <a:ext cx="0" cy="0"/>
          <a:chOff x="0" y="0"/>
          <a:chExt cx="0" cy="0"/>
        </a:xfrm>
      </p:grpSpPr>
      <p:sp>
        <p:nvSpPr>
          <p:cNvPr id="101" name="Google Shape;101;p21"/>
          <p:cNvSpPr txBox="1"/>
          <p:nvPr>
            <p:ph idx="1" type="body"/>
          </p:nvPr>
        </p:nvSpPr>
        <p:spPr>
          <a:xfrm>
            <a:off x="311700" y="566050"/>
            <a:ext cx="8520600" cy="400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7. </a:t>
            </a:r>
            <a:r>
              <a:rPr lang="en"/>
              <a:t>Be aware of the need to act as a contributing member of an interdisciplinary team</a:t>
            </a:r>
            <a:endParaRPr/>
          </a:p>
          <a:p>
            <a:pPr indent="0" lvl="0" marL="0" rtl="0" algn="l">
              <a:spcBef>
                <a:spcPts val="1600"/>
              </a:spcBef>
              <a:spcAft>
                <a:spcPts val="0"/>
              </a:spcAft>
              <a:buNone/>
            </a:pPr>
            <a:r>
              <a:rPr lang="en"/>
              <a:t>8. Have knowledge of confidentiality requirements</a:t>
            </a:r>
            <a:endParaRPr/>
          </a:p>
          <a:p>
            <a:pPr indent="0" lvl="0" marL="0" rtl="0" algn="l">
              <a:spcBef>
                <a:spcPts val="1600"/>
              </a:spcBef>
              <a:spcAft>
                <a:spcPts val="0"/>
              </a:spcAft>
              <a:buNone/>
            </a:pPr>
            <a:r>
              <a:rPr lang="en"/>
              <a:t>9. Be aware of the need to evaluate effectiveness of personal practice</a:t>
            </a:r>
            <a:endParaRPr/>
          </a:p>
          <a:p>
            <a:pPr indent="0" lvl="0" marL="0" rtl="0" algn="l">
              <a:spcBef>
                <a:spcPts val="1600"/>
              </a:spcBef>
              <a:spcAft>
                <a:spcPts val="1600"/>
              </a:spcAft>
              <a:buNone/>
            </a:pPr>
            <a:r>
              <a:rPr lang="en"/>
              <a:t>10. Understand the effective use of supervision</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ach 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