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Source Code Pro"/>
      <p:regular r:id="rId22"/>
      <p:bold r:id="rId23"/>
      <p:italic r:id="rId24"/>
      <p:boldItalic r:id="rId25"/>
    </p:embeddedFont>
    <p:embeddedFont>
      <p:font typeface="Oswald"/>
      <p:regular r:id="rId26"/>
      <p:bold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SourceCodePro-regular.fntdata"/><Relationship Id="rId21" Type="http://schemas.openxmlformats.org/officeDocument/2006/relationships/slide" Target="slides/slide16.xml"/><Relationship Id="rId24" Type="http://schemas.openxmlformats.org/officeDocument/2006/relationships/font" Target="fonts/SourceCodePro-italic.fntdata"/><Relationship Id="rId23" Type="http://schemas.openxmlformats.org/officeDocument/2006/relationships/font" Target="fonts/SourceCodePro-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Oswald-regular.fntdata"/><Relationship Id="rId25" Type="http://schemas.openxmlformats.org/officeDocument/2006/relationships/font" Target="fonts/SourceCodePro-boldItalic.fntdata"/><Relationship Id="rId27" Type="http://schemas.openxmlformats.org/officeDocument/2006/relationships/font" Target="fonts/Oswa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Google Shape;5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g8c18099a0c_0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8c18099a0c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Google Shape;118;g8c18099a0c_0_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8c18099a0c_0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 name="Shape 123"/>
        <p:cNvGrpSpPr/>
        <p:nvPr/>
      </p:nvGrpSpPr>
      <p:grpSpPr>
        <a:xfrm>
          <a:off x="0" y="0"/>
          <a:ext cx="0" cy="0"/>
          <a:chOff x="0" y="0"/>
          <a:chExt cx="0" cy="0"/>
        </a:xfrm>
      </p:grpSpPr>
      <p:sp>
        <p:nvSpPr>
          <p:cNvPr id="124" name="Google Shape;124;g8c18099a0c_0_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8c18099a0c_0_2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8c18099a0c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8c18099a0c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Google Shape;136;g8c18099a0c_0_2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8c18099a0c_0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Google Shape;142;g8c18099a0c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8c18099a0c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 name="Shape 147"/>
        <p:cNvGrpSpPr/>
        <p:nvPr/>
      </p:nvGrpSpPr>
      <p:grpSpPr>
        <a:xfrm>
          <a:off x="0" y="0"/>
          <a:ext cx="0" cy="0"/>
          <a:chOff x="0" y="0"/>
          <a:chExt cx="0" cy="0"/>
        </a:xfrm>
      </p:grpSpPr>
      <p:sp>
        <p:nvSpPr>
          <p:cNvPr id="148" name="Google Shape;148;g8c18099a0c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8c18099a0c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Google Shape;65;g8c18099a0c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8c18099a0c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 name="Shape 69"/>
        <p:cNvGrpSpPr/>
        <p:nvPr/>
      </p:nvGrpSpPr>
      <p:grpSpPr>
        <a:xfrm>
          <a:off x="0" y="0"/>
          <a:ext cx="0" cy="0"/>
          <a:chOff x="0" y="0"/>
          <a:chExt cx="0" cy="0"/>
        </a:xfrm>
      </p:grpSpPr>
      <p:sp>
        <p:nvSpPr>
          <p:cNvPr id="70" name="Google Shape;70;g8c18099a0c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8c18099a0c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 name="Shape 74"/>
        <p:cNvGrpSpPr/>
        <p:nvPr/>
      </p:nvGrpSpPr>
      <p:grpSpPr>
        <a:xfrm>
          <a:off x="0" y="0"/>
          <a:ext cx="0" cy="0"/>
          <a:chOff x="0" y="0"/>
          <a:chExt cx="0" cy="0"/>
        </a:xfrm>
      </p:grpSpPr>
      <p:sp>
        <p:nvSpPr>
          <p:cNvPr id="75" name="Google Shape;75;g8c18099a0c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8c18099a0c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Google Shape;82;g8c18099a0c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8c18099a0c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Google Shape;88;g8c18099a0c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8c18099a0c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Google Shape;94;g8c18099a0c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8c18099a0c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Google Shape;100;g8c18099a0c_0_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8c18099a0c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Google Shape;106;g8c18099a0c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8c18099a0c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10800000">
            <a:off x="4226100" y="2933550"/>
            <a:ext cx="691800" cy="388500"/>
          </a:xfrm>
          <a:prstGeom prst="triangle">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25" y="0"/>
            <a:ext cx="9144000" cy="3124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411175" y="644300"/>
            <a:ext cx="8282400" cy="21090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6000"/>
              <a:buNone/>
              <a:defRPr sz="6000">
                <a:solidFill>
                  <a:schemeClr val="lt1"/>
                </a:solidFill>
              </a:defRPr>
            </a:lvl1pPr>
            <a:lvl2pPr lvl="1" algn="ctr">
              <a:spcBef>
                <a:spcPts val="0"/>
              </a:spcBef>
              <a:spcAft>
                <a:spcPts val="0"/>
              </a:spcAft>
              <a:buClr>
                <a:schemeClr val="lt1"/>
              </a:buClr>
              <a:buSzPts val="6000"/>
              <a:buNone/>
              <a:defRPr sz="6000">
                <a:solidFill>
                  <a:schemeClr val="lt1"/>
                </a:solidFill>
              </a:defRPr>
            </a:lvl2pPr>
            <a:lvl3pPr lvl="2" algn="ctr">
              <a:spcBef>
                <a:spcPts val="0"/>
              </a:spcBef>
              <a:spcAft>
                <a:spcPts val="0"/>
              </a:spcAft>
              <a:buClr>
                <a:schemeClr val="lt1"/>
              </a:buClr>
              <a:buSzPts val="6000"/>
              <a:buNone/>
              <a:defRPr sz="6000">
                <a:solidFill>
                  <a:schemeClr val="lt1"/>
                </a:solidFill>
              </a:defRPr>
            </a:lvl3pPr>
            <a:lvl4pPr lvl="3" algn="ctr">
              <a:spcBef>
                <a:spcPts val="0"/>
              </a:spcBef>
              <a:spcAft>
                <a:spcPts val="0"/>
              </a:spcAft>
              <a:buClr>
                <a:schemeClr val="lt1"/>
              </a:buClr>
              <a:buSzPts val="6000"/>
              <a:buNone/>
              <a:defRPr sz="6000">
                <a:solidFill>
                  <a:schemeClr val="lt1"/>
                </a:solidFill>
              </a:defRPr>
            </a:lvl4pPr>
            <a:lvl5pPr lvl="4" algn="ctr">
              <a:spcBef>
                <a:spcPts val="0"/>
              </a:spcBef>
              <a:spcAft>
                <a:spcPts val="0"/>
              </a:spcAft>
              <a:buClr>
                <a:schemeClr val="lt1"/>
              </a:buClr>
              <a:buSzPts val="6000"/>
              <a:buNone/>
              <a:defRPr sz="6000">
                <a:solidFill>
                  <a:schemeClr val="lt1"/>
                </a:solidFill>
              </a:defRPr>
            </a:lvl5pPr>
            <a:lvl6pPr lvl="5" algn="ctr">
              <a:spcBef>
                <a:spcPts val="0"/>
              </a:spcBef>
              <a:spcAft>
                <a:spcPts val="0"/>
              </a:spcAft>
              <a:buClr>
                <a:schemeClr val="lt1"/>
              </a:buClr>
              <a:buSzPts val="6000"/>
              <a:buNone/>
              <a:defRPr sz="6000">
                <a:solidFill>
                  <a:schemeClr val="lt1"/>
                </a:solidFill>
              </a:defRPr>
            </a:lvl6pPr>
            <a:lvl7pPr lvl="6" algn="ctr">
              <a:spcBef>
                <a:spcPts val="0"/>
              </a:spcBef>
              <a:spcAft>
                <a:spcPts val="0"/>
              </a:spcAft>
              <a:buClr>
                <a:schemeClr val="lt1"/>
              </a:buClr>
              <a:buSzPts val="6000"/>
              <a:buNone/>
              <a:defRPr sz="6000">
                <a:solidFill>
                  <a:schemeClr val="lt1"/>
                </a:solidFill>
              </a:defRPr>
            </a:lvl7pPr>
            <a:lvl8pPr lvl="7" algn="ctr">
              <a:spcBef>
                <a:spcPts val="0"/>
              </a:spcBef>
              <a:spcAft>
                <a:spcPts val="0"/>
              </a:spcAft>
              <a:buClr>
                <a:schemeClr val="lt1"/>
              </a:buClr>
              <a:buSzPts val="6000"/>
              <a:buNone/>
              <a:defRPr sz="6000">
                <a:solidFill>
                  <a:schemeClr val="lt1"/>
                </a:solidFill>
              </a:defRPr>
            </a:lvl8pPr>
            <a:lvl9pPr lvl="8" algn="ctr">
              <a:spcBef>
                <a:spcPts val="0"/>
              </a:spcBef>
              <a:spcAft>
                <a:spcPts val="0"/>
              </a:spcAft>
              <a:buClr>
                <a:schemeClr val="lt1"/>
              </a:buClr>
              <a:buSzPts val="6000"/>
              <a:buNone/>
              <a:defRPr sz="6000">
                <a:solidFill>
                  <a:schemeClr val="lt1"/>
                </a:solidFill>
              </a:defRPr>
            </a:lvl9pPr>
          </a:lstStyle>
          <a:p/>
        </p:txBody>
      </p:sp>
      <p:sp>
        <p:nvSpPr>
          <p:cNvPr id="13" name="Google Shape;13;p2"/>
          <p:cNvSpPr txBox="1"/>
          <p:nvPr>
            <p:ph idx="1" type="subTitle"/>
          </p:nvPr>
        </p:nvSpPr>
        <p:spPr>
          <a:xfrm>
            <a:off x="411175" y="3398250"/>
            <a:ext cx="8282400" cy="12606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SzPts val="3600"/>
              <a:buFont typeface="Oswald"/>
              <a:buNone/>
              <a:defRPr sz="3600">
                <a:latin typeface="Oswald"/>
                <a:ea typeface="Oswald"/>
                <a:cs typeface="Oswald"/>
                <a:sym typeface="Oswald"/>
              </a:defRPr>
            </a:lvl1pPr>
            <a:lvl2pPr lvl="1" algn="ctr">
              <a:lnSpc>
                <a:spcPct val="100000"/>
              </a:lnSpc>
              <a:spcBef>
                <a:spcPts val="0"/>
              </a:spcBef>
              <a:spcAft>
                <a:spcPts val="0"/>
              </a:spcAft>
              <a:buSzPts val="3600"/>
              <a:buFont typeface="Oswald"/>
              <a:buNone/>
              <a:defRPr sz="3600">
                <a:latin typeface="Oswald"/>
                <a:ea typeface="Oswald"/>
                <a:cs typeface="Oswald"/>
                <a:sym typeface="Oswald"/>
              </a:defRPr>
            </a:lvl2pPr>
            <a:lvl3pPr lvl="2" algn="ctr">
              <a:lnSpc>
                <a:spcPct val="100000"/>
              </a:lnSpc>
              <a:spcBef>
                <a:spcPts val="0"/>
              </a:spcBef>
              <a:spcAft>
                <a:spcPts val="0"/>
              </a:spcAft>
              <a:buSzPts val="3600"/>
              <a:buFont typeface="Oswald"/>
              <a:buNone/>
              <a:defRPr sz="3600">
                <a:latin typeface="Oswald"/>
                <a:ea typeface="Oswald"/>
                <a:cs typeface="Oswald"/>
                <a:sym typeface="Oswald"/>
              </a:defRPr>
            </a:lvl3pPr>
            <a:lvl4pPr lvl="3" algn="ctr">
              <a:lnSpc>
                <a:spcPct val="100000"/>
              </a:lnSpc>
              <a:spcBef>
                <a:spcPts val="0"/>
              </a:spcBef>
              <a:spcAft>
                <a:spcPts val="0"/>
              </a:spcAft>
              <a:buSzPts val="3600"/>
              <a:buFont typeface="Oswald"/>
              <a:buNone/>
              <a:defRPr sz="3600">
                <a:latin typeface="Oswald"/>
                <a:ea typeface="Oswald"/>
                <a:cs typeface="Oswald"/>
                <a:sym typeface="Oswald"/>
              </a:defRPr>
            </a:lvl4pPr>
            <a:lvl5pPr lvl="4" algn="ctr">
              <a:lnSpc>
                <a:spcPct val="100000"/>
              </a:lnSpc>
              <a:spcBef>
                <a:spcPts val="0"/>
              </a:spcBef>
              <a:spcAft>
                <a:spcPts val="0"/>
              </a:spcAft>
              <a:buSzPts val="3600"/>
              <a:buFont typeface="Oswald"/>
              <a:buNone/>
              <a:defRPr sz="3600">
                <a:latin typeface="Oswald"/>
                <a:ea typeface="Oswald"/>
                <a:cs typeface="Oswald"/>
                <a:sym typeface="Oswald"/>
              </a:defRPr>
            </a:lvl5pPr>
            <a:lvl6pPr lvl="5" algn="ctr">
              <a:lnSpc>
                <a:spcPct val="100000"/>
              </a:lnSpc>
              <a:spcBef>
                <a:spcPts val="0"/>
              </a:spcBef>
              <a:spcAft>
                <a:spcPts val="0"/>
              </a:spcAft>
              <a:buSzPts val="3600"/>
              <a:buFont typeface="Oswald"/>
              <a:buNone/>
              <a:defRPr sz="3600">
                <a:latin typeface="Oswald"/>
                <a:ea typeface="Oswald"/>
                <a:cs typeface="Oswald"/>
                <a:sym typeface="Oswald"/>
              </a:defRPr>
            </a:lvl6pPr>
            <a:lvl7pPr lvl="6" algn="ctr">
              <a:lnSpc>
                <a:spcPct val="100000"/>
              </a:lnSpc>
              <a:spcBef>
                <a:spcPts val="0"/>
              </a:spcBef>
              <a:spcAft>
                <a:spcPts val="0"/>
              </a:spcAft>
              <a:buSzPts val="3600"/>
              <a:buFont typeface="Oswald"/>
              <a:buNone/>
              <a:defRPr sz="3600">
                <a:latin typeface="Oswald"/>
                <a:ea typeface="Oswald"/>
                <a:cs typeface="Oswald"/>
                <a:sym typeface="Oswald"/>
              </a:defRPr>
            </a:lvl7pPr>
            <a:lvl8pPr lvl="7" algn="ctr">
              <a:lnSpc>
                <a:spcPct val="100000"/>
              </a:lnSpc>
              <a:spcBef>
                <a:spcPts val="0"/>
              </a:spcBef>
              <a:spcAft>
                <a:spcPts val="0"/>
              </a:spcAft>
              <a:buSzPts val="3600"/>
              <a:buFont typeface="Oswald"/>
              <a:buNone/>
              <a:defRPr sz="3600">
                <a:latin typeface="Oswald"/>
                <a:ea typeface="Oswald"/>
                <a:cs typeface="Oswald"/>
                <a:sym typeface="Oswald"/>
              </a:defRPr>
            </a:lvl8pPr>
            <a:lvl9pPr lvl="8" algn="ctr">
              <a:lnSpc>
                <a:spcPct val="100000"/>
              </a:lnSpc>
              <a:spcBef>
                <a:spcPts val="0"/>
              </a:spcBef>
              <a:spcAft>
                <a:spcPts val="0"/>
              </a:spcAft>
              <a:buSzPts val="3600"/>
              <a:buFont typeface="Oswald"/>
              <a:buNone/>
              <a:defRPr sz="3600">
                <a:latin typeface="Oswald"/>
                <a:ea typeface="Oswald"/>
                <a:cs typeface="Oswald"/>
                <a:sym typeface="Oswald"/>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51" name="Shape 51"/>
        <p:cNvGrpSpPr/>
        <p:nvPr/>
      </p:nvGrpSpPr>
      <p:grpSpPr>
        <a:xfrm>
          <a:off x="0" y="0"/>
          <a:ext cx="0" cy="0"/>
          <a:chOff x="0" y="0"/>
          <a:chExt cx="0" cy="0"/>
        </a:xfrm>
      </p:grpSpPr>
      <p:cxnSp>
        <p:nvCxnSpPr>
          <p:cNvPr id="52" name="Google Shape;52;p11"/>
          <p:cNvCxnSpPr/>
          <p:nvPr/>
        </p:nvCxnSpPr>
        <p:spPr>
          <a:xfrm>
            <a:off x="413275" y="2988275"/>
            <a:ext cx="910500" cy="0"/>
          </a:xfrm>
          <a:prstGeom prst="straightConnector1">
            <a:avLst/>
          </a:prstGeom>
          <a:noFill/>
          <a:ln cap="flat" cmpd="sng" w="28575">
            <a:solidFill>
              <a:schemeClr val="dk1"/>
            </a:solidFill>
            <a:prstDash val="lgDash"/>
            <a:round/>
            <a:headEnd len="sm" w="sm" type="none"/>
            <a:tailEnd len="sm" w="sm" type="none"/>
          </a:ln>
        </p:spPr>
      </p:cxnSp>
      <p:sp>
        <p:nvSpPr>
          <p:cNvPr id="53" name="Google Shape;53;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spcBef>
                <a:spcPts val="0"/>
              </a:spcBef>
              <a:spcAft>
                <a:spcPts val="0"/>
              </a:spcAft>
              <a:buSzPts val="12000"/>
              <a:buNone/>
              <a:defRPr sz="12000"/>
            </a:lvl1pPr>
            <a:lvl2pPr lvl="1">
              <a:spcBef>
                <a:spcPts val="0"/>
              </a:spcBef>
              <a:spcAft>
                <a:spcPts val="0"/>
              </a:spcAft>
              <a:buSzPts val="12000"/>
              <a:buNone/>
              <a:defRPr sz="12000"/>
            </a:lvl2pPr>
            <a:lvl3pPr lvl="2">
              <a:spcBef>
                <a:spcPts val="0"/>
              </a:spcBef>
              <a:spcAft>
                <a:spcPts val="0"/>
              </a:spcAft>
              <a:buSzPts val="12000"/>
              <a:buNone/>
              <a:defRPr sz="12000"/>
            </a:lvl3pPr>
            <a:lvl4pPr lvl="3">
              <a:spcBef>
                <a:spcPts val="0"/>
              </a:spcBef>
              <a:spcAft>
                <a:spcPts val="0"/>
              </a:spcAft>
              <a:buSzPts val="12000"/>
              <a:buNone/>
              <a:defRPr sz="12000"/>
            </a:lvl4pPr>
            <a:lvl5pPr lvl="4">
              <a:spcBef>
                <a:spcPts val="0"/>
              </a:spcBef>
              <a:spcAft>
                <a:spcPts val="0"/>
              </a:spcAft>
              <a:buSzPts val="12000"/>
              <a:buNone/>
              <a:defRPr sz="12000"/>
            </a:lvl5pPr>
            <a:lvl6pPr lvl="5">
              <a:spcBef>
                <a:spcPts val="0"/>
              </a:spcBef>
              <a:spcAft>
                <a:spcPts val="0"/>
              </a:spcAft>
              <a:buSzPts val="12000"/>
              <a:buNone/>
              <a:defRPr sz="12000"/>
            </a:lvl6pPr>
            <a:lvl7pPr lvl="6">
              <a:spcBef>
                <a:spcPts val="0"/>
              </a:spcBef>
              <a:spcAft>
                <a:spcPts val="0"/>
              </a:spcAft>
              <a:buSzPts val="12000"/>
              <a:buNone/>
              <a:defRPr sz="12000"/>
            </a:lvl7pPr>
            <a:lvl8pPr lvl="7">
              <a:spcBef>
                <a:spcPts val="0"/>
              </a:spcBef>
              <a:spcAft>
                <a:spcPts val="0"/>
              </a:spcAft>
              <a:buSzPts val="12000"/>
              <a:buNone/>
              <a:defRPr sz="12000"/>
            </a:lvl8pPr>
            <a:lvl9pPr lvl="8">
              <a:spcBef>
                <a:spcPts val="0"/>
              </a:spcBef>
              <a:spcAft>
                <a:spcPts val="0"/>
              </a:spcAft>
              <a:buSzPts val="12000"/>
              <a:buNone/>
              <a:defRPr sz="12000"/>
            </a:lvl9pPr>
          </a:lstStyle>
          <a:p>
            <a:r>
              <a:t>xx%</a:t>
            </a:r>
          </a:p>
        </p:txBody>
      </p:sp>
      <p:sp>
        <p:nvSpPr>
          <p:cNvPr id="54" name="Google Shape;54;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55" name="Google Shape;55;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6" name="Shape 56"/>
        <p:cNvGrpSpPr/>
        <p:nvPr/>
      </p:nvGrpSpPr>
      <p:grpSpPr>
        <a:xfrm>
          <a:off x="0" y="0"/>
          <a:ext cx="0" cy="0"/>
          <a:chOff x="0" y="0"/>
          <a:chExt cx="0" cy="0"/>
        </a:xfrm>
      </p:grpSpPr>
      <p:sp>
        <p:nvSpPr>
          <p:cNvPr id="57" name="Google Shape;57;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a:off x="0" y="1567350"/>
            <a:ext cx="9144000" cy="200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txBox="1"/>
          <p:nvPr>
            <p:ph type="title"/>
          </p:nvPr>
        </p:nvSpPr>
        <p:spPr>
          <a:xfrm>
            <a:off x="430800" y="1889700"/>
            <a:ext cx="8282400" cy="15165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1"/>
              </a:buClr>
              <a:buSzPts val="3600"/>
              <a:buNone/>
              <a:defRPr sz="3600">
                <a:solidFill>
                  <a:schemeClr val="lt1"/>
                </a:solidFill>
              </a:defRPr>
            </a:lvl1pPr>
            <a:lvl2pPr lvl="1" algn="ctr">
              <a:spcBef>
                <a:spcPts val="0"/>
              </a:spcBef>
              <a:spcAft>
                <a:spcPts val="0"/>
              </a:spcAft>
              <a:buClr>
                <a:schemeClr val="lt1"/>
              </a:buClr>
              <a:buSzPts val="3600"/>
              <a:buNone/>
              <a:defRPr sz="3600">
                <a:solidFill>
                  <a:schemeClr val="lt1"/>
                </a:solidFill>
              </a:defRPr>
            </a:lvl2pPr>
            <a:lvl3pPr lvl="2" algn="ctr">
              <a:spcBef>
                <a:spcPts val="0"/>
              </a:spcBef>
              <a:spcAft>
                <a:spcPts val="0"/>
              </a:spcAft>
              <a:buClr>
                <a:schemeClr val="lt1"/>
              </a:buClr>
              <a:buSzPts val="3600"/>
              <a:buNone/>
              <a:defRPr sz="3600">
                <a:solidFill>
                  <a:schemeClr val="lt1"/>
                </a:solidFill>
              </a:defRPr>
            </a:lvl3pPr>
            <a:lvl4pPr lvl="3" algn="ctr">
              <a:spcBef>
                <a:spcPts val="0"/>
              </a:spcBef>
              <a:spcAft>
                <a:spcPts val="0"/>
              </a:spcAft>
              <a:buClr>
                <a:schemeClr val="lt1"/>
              </a:buClr>
              <a:buSzPts val="3600"/>
              <a:buNone/>
              <a:defRPr sz="3600">
                <a:solidFill>
                  <a:schemeClr val="lt1"/>
                </a:solidFill>
              </a:defRPr>
            </a:lvl4pPr>
            <a:lvl5pPr lvl="4" algn="ctr">
              <a:spcBef>
                <a:spcPts val="0"/>
              </a:spcBef>
              <a:spcAft>
                <a:spcPts val="0"/>
              </a:spcAft>
              <a:buClr>
                <a:schemeClr val="lt1"/>
              </a:buClr>
              <a:buSzPts val="3600"/>
              <a:buNone/>
              <a:defRPr sz="3600">
                <a:solidFill>
                  <a:schemeClr val="lt1"/>
                </a:solidFill>
              </a:defRPr>
            </a:lvl5pPr>
            <a:lvl6pPr lvl="5" algn="ctr">
              <a:spcBef>
                <a:spcPts val="0"/>
              </a:spcBef>
              <a:spcAft>
                <a:spcPts val="0"/>
              </a:spcAft>
              <a:buClr>
                <a:schemeClr val="lt1"/>
              </a:buClr>
              <a:buSzPts val="3600"/>
              <a:buNone/>
              <a:defRPr sz="3600">
                <a:solidFill>
                  <a:schemeClr val="lt1"/>
                </a:solidFill>
              </a:defRPr>
            </a:lvl6pPr>
            <a:lvl7pPr lvl="6" algn="ctr">
              <a:spcBef>
                <a:spcPts val="0"/>
              </a:spcBef>
              <a:spcAft>
                <a:spcPts val="0"/>
              </a:spcAft>
              <a:buClr>
                <a:schemeClr val="lt1"/>
              </a:buClr>
              <a:buSzPts val="3600"/>
              <a:buNone/>
              <a:defRPr sz="3600">
                <a:solidFill>
                  <a:schemeClr val="lt1"/>
                </a:solidFill>
              </a:defRPr>
            </a:lvl7pPr>
            <a:lvl8pPr lvl="7" algn="ctr">
              <a:spcBef>
                <a:spcPts val="0"/>
              </a:spcBef>
              <a:spcAft>
                <a:spcPts val="0"/>
              </a:spcAft>
              <a:buClr>
                <a:schemeClr val="lt1"/>
              </a:buClr>
              <a:buSzPts val="3600"/>
              <a:buNone/>
              <a:defRPr sz="3600">
                <a:solidFill>
                  <a:schemeClr val="lt1"/>
                </a:solidFill>
              </a:defRPr>
            </a:lvl8pPr>
            <a:lvl9pPr lvl="8" algn="ctr">
              <a:spcBef>
                <a:spcPts val="0"/>
              </a:spcBef>
              <a:spcAft>
                <a:spcPts val="0"/>
              </a:spcAft>
              <a:buClr>
                <a:schemeClr val="lt1"/>
              </a:buClr>
              <a:buSzPts val="3600"/>
              <a:buNone/>
              <a:defRPr sz="3600">
                <a:solidFill>
                  <a:schemeClr val="lt1"/>
                </a:solidFill>
              </a:defRPr>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9" name="Shape 19"/>
        <p:cNvGrpSpPr/>
        <p:nvPr/>
      </p:nvGrpSpPr>
      <p:grpSpPr>
        <a:xfrm>
          <a:off x="0" y="0"/>
          <a:ext cx="0" cy="0"/>
          <a:chOff x="0" y="0"/>
          <a:chExt cx="0" cy="0"/>
        </a:xfrm>
      </p:grpSpPr>
      <p:cxnSp>
        <p:nvCxnSpPr>
          <p:cNvPr id="20" name="Google Shape;20;p4"/>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1" name="Google Shape;21;p4"/>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4" name="Shape 24"/>
        <p:cNvGrpSpPr/>
        <p:nvPr/>
      </p:nvGrpSpPr>
      <p:grpSpPr>
        <a:xfrm>
          <a:off x="0" y="0"/>
          <a:ext cx="0" cy="0"/>
          <a:chOff x="0" y="0"/>
          <a:chExt cx="0" cy="0"/>
        </a:xfrm>
      </p:grpSpPr>
      <p:cxnSp>
        <p:nvCxnSpPr>
          <p:cNvPr id="25" name="Google Shape;25;p5"/>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6" name="Google Shape;26;p5"/>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5"/>
          <p:cNvSpPr txBox="1"/>
          <p:nvPr>
            <p:ph idx="1" type="body"/>
          </p:nvPr>
        </p:nvSpPr>
        <p:spPr>
          <a:xfrm>
            <a:off x="311700" y="1468825"/>
            <a:ext cx="3999900" cy="3099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Google Shape;28;p5"/>
          <p:cNvSpPr txBox="1"/>
          <p:nvPr>
            <p:ph idx="2" type="body"/>
          </p:nvPr>
        </p:nvSpPr>
        <p:spPr>
          <a:xfrm>
            <a:off x="4832400" y="1468825"/>
            <a:ext cx="3999900" cy="3099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9" name="Google Shape;29;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0" name="Shape 30"/>
        <p:cNvGrpSpPr/>
        <p:nvPr/>
      </p:nvGrpSpPr>
      <p:grpSpPr>
        <a:xfrm>
          <a:off x="0" y="0"/>
          <a:ext cx="0" cy="0"/>
          <a:chOff x="0" y="0"/>
          <a:chExt cx="0" cy="0"/>
        </a:xfrm>
      </p:grpSpPr>
      <p:sp>
        <p:nvSpPr>
          <p:cNvPr id="31" name="Google Shape;31;p6"/>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2" name="Google Shape;32;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3" name="Shape 33"/>
        <p:cNvGrpSpPr/>
        <p:nvPr/>
      </p:nvGrpSpPr>
      <p:grpSpPr>
        <a:xfrm>
          <a:off x="0" y="0"/>
          <a:ext cx="0" cy="0"/>
          <a:chOff x="0" y="0"/>
          <a:chExt cx="0" cy="0"/>
        </a:xfrm>
      </p:grpSpPr>
      <p:cxnSp>
        <p:nvCxnSpPr>
          <p:cNvPr id="34" name="Google Shape;34;p7"/>
          <p:cNvCxnSpPr/>
          <p:nvPr/>
        </p:nvCxnSpPr>
        <p:spPr>
          <a:xfrm>
            <a:off x="418675" y="1457787"/>
            <a:ext cx="614100" cy="0"/>
          </a:xfrm>
          <a:prstGeom prst="straightConnector1">
            <a:avLst/>
          </a:prstGeom>
          <a:noFill/>
          <a:ln cap="flat" cmpd="sng" w="19050">
            <a:solidFill>
              <a:schemeClr val="dk2"/>
            </a:solidFill>
            <a:prstDash val="lgDash"/>
            <a:round/>
            <a:headEnd len="sm" w="sm" type="none"/>
            <a:tailEnd len="sm" w="sm" type="none"/>
          </a:ln>
        </p:spPr>
      </p:cxnSp>
      <p:sp>
        <p:nvSpPr>
          <p:cNvPr id="35" name="Google Shape;35;p7"/>
          <p:cNvSpPr txBox="1"/>
          <p:nvPr>
            <p:ph type="title"/>
          </p:nvPr>
        </p:nvSpPr>
        <p:spPr>
          <a:xfrm>
            <a:off x="311700" y="6318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6" name="Google Shape;36;p7"/>
          <p:cNvSpPr txBox="1"/>
          <p:nvPr>
            <p:ph idx="1" type="body"/>
          </p:nvPr>
        </p:nvSpPr>
        <p:spPr>
          <a:xfrm>
            <a:off x="311700" y="1618204"/>
            <a:ext cx="2808000" cy="29508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7" name="Google Shape;37;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lt2"/>
        </a:solidFill>
      </p:bgPr>
    </p:bg>
    <p:spTree>
      <p:nvGrpSpPr>
        <p:cNvPr id="38" name="Shape 38"/>
        <p:cNvGrpSpPr/>
        <p:nvPr/>
      </p:nvGrpSpPr>
      <p:grpSpPr>
        <a:xfrm>
          <a:off x="0" y="0"/>
          <a:ext cx="0" cy="0"/>
          <a:chOff x="0" y="0"/>
          <a:chExt cx="0" cy="0"/>
        </a:xfrm>
      </p:grpSpPr>
      <p:sp>
        <p:nvSpPr>
          <p:cNvPr id="39" name="Google Shape;39;p8"/>
          <p:cNvSpPr txBox="1"/>
          <p:nvPr>
            <p:ph type="title"/>
          </p:nvPr>
        </p:nvSpPr>
        <p:spPr>
          <a:xfrm>
            <a:off x="490250" y="528900"/>
            <a:ext cx="5678100" cy="40857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5400"/>
              <a:buNone/>
              <a:defRPr sz="5400">
                <a:solidFill>
                  <a:schemeClr val="lt1"/>
                </a:solidFill>
              </a:defRPr>
            </a:lvl1pPr>
            <a:lvl2pPr lvl="1">
              <a:spcBef>
                <a:spcPts val="0"/>
              </a:spcBef>
              <a:spcAft>
                <a:spcPts val="0"/>
              </a:spcAft>
              <a:buClr>
                <a:schemeClr val="lt1"/>
              </a:buClr>
              <a:buSzPts val="5400"/>
              <a:buNone/>
              <a:defRPr sz="5400">
                <a:solidFill>
                  <a:schemeClr val="lt1"/>
                </a:solidFill>
              </a:defRPr>
            </a:lvl2pPr>
            <a:lvl3pPr lvl="2">
              <a:spcBef>
                <a:spcPts val="0"/>
              </a:spcBef>
              <a:spcAft>
                <a:spcPts val="0"/>
              </a:spcAft>
              <a:buClr>
                <a:schemeClr val="lt1"/>
              </a:buClr>
              <a:buSzPts val="5400"/>
              <a:buNone/>
              <a:defRPr sz="5400">
                <a:solidFill>
                  <a:schemeClr val="lt1"/>
                </a:solidFill>
              </a:defRPr>
            </a:lvl3pPr>
            <a:lvl4pPr lvl="3">
              <a:spcBef>
                <a:spcPts val="0"/>
              </a:spcBef>
              <a:spcAft>
                <a:spcPts val="0"/>
              </a:spcAft>
              <a:buClr>
                <a:schemeClr val="lt1"/>
              </a:buClr>
              <a:buSzPts val="5400"/>
              <a:buNone/>
              <a:defRPr sz="5400">
                <a:solidFill>
                  <a:schemeClr val="lt1"/>
                </a:solidFill>
              </a:defRPr>
            </a:lvl4pPr>
            <a:lvl5pPr lvl="4">
              <a:spcBef>
                <a:spcPts val="0"/>
              </a:spcBef>
              <a:spcAft>
                <a:spcPts val="0"/>
              </a:spcAft>
              <a:buClr>
                <a:schemeClr val="lt1"/>
              </a:buClr>
              <a:buSzPts val="5400"/>
              <a:buNone/>
              <a:defRPr sz="5400">
                <a:solidFill>
                  <a:schemeClr val="lt1"/>
                </a:solidFill>
              </a:defRPr>
            </a:lvl5pPr>
            <a:lvl6pPr lvl="5">
              <a:spcBef>
                <a:spcPts val="0"/>
              </a:spcBef>
              <a:spcAft>
                <a:spcPts val="0"/>
              </a:spcAft>
              <a:buClr>
                <a:schemeClr val="lt1"/>
              </a:buClr>
              <a:buSzPts val="5400"/>
              <a:buNone/>
              <a:defRPr sz="5400">
                <a:solidFill>
                  <a:schemeClr val="lt1"/>
                </a:solidFill>
              </a:defRPr>
            </a:lvl6pPr>
            <a:lvl7pPr lvl="6">
              <a:spcBef>
                <a:spcPts val="0"/>
              </a:spcBef>
              <a:spcAft>
                <a:spcPts val="0"/>
              </a:spcAft>
              <a:buClr>
                <a:schemeClr val="lt1"/>
              </a:buClr>
              <a:buSzPts val="5400"/>
              <a:buNone/>
              <a:defRPr sz="5400">
                <a:solidFill>
                  <a:schemeClr val="lt1"/>
                </a:solidFill>
              </a:defRPr>
            </a:lvl7pPr>
            <a:lvl8pPr lvl="7">
              <a:spcBef>
                <a:spcPts val="0"/>
              </a:spcBef>
              <a:spcAft>
                <a:spcPts val="0"/>
              </a:spcAft>
              <a:buClr>
                <a:schemeClr val="lt1"/>
              </a:buClr>
              <a:buSzPts val="5400"/>
              <a:buNone/>
              <a:defRPr sz="5400">
                <a:solidFill>
                  <a:schemeClr val="lt1"/>
                </a:solidFill>
              </a:defRPr>
            </a:lvl8pPr>
            <a:lvl9pPr lvl="8">
              <a:spcBef>
                <a:spcPts val="0"/>
              </a:spcBef>
              <a:spcAft>
                <a:spcPts val="0"/>
              </a:spcAft>
              <a:buClr>
                <a:schemeClr val="lt1"/>
              </a:buClr>
              <a:buSzPts val="5400"/>
              <a:buNone/>
              <a:defRPr sz="5400">
                <a:solidFill>
                  <a:schemeClr val="lt1"/>
                </a:solidFill>
              </a:defRPr>
            </a:lvl9pPr>
          </a:lstStyle>
          <a:p/>
        </p:txBody>
      </p:sp>
      <p:sp>
        <p:nvSpPr>
          <p:cNvPr id="40" name="Google Shape;40;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bg>
      <p:bgPr>
        <a:solidFill>
          <a:schemeClr val="dk1"/>
        </a:solidFill>
      </p:bgPr>
    </p:bg>
    <p:spTree>
      <p:nvGrpSpPr>
        <p:cNvPr id="41" name="Shape 41"/>
        <p:cNvGrpSpPr/>
        <p:nvPr/>
      </p:nvGrpSpPr>
      <p:grpSpPr>
        <a:xfrm>
          <a:off x="0" y="0"/>
          <a:ext cx="0" cy="0"/>
          <a:chOff x="0" y="0"/>
          <a:chExt cx="0" cy="0"/>
        </a:xfrm>
      </p:grpSpPr>
      <p:sp>
        <p:nvSpPr>
          <p:cNvPr id="42" name="Google Shape;42;p9"/>
          <p:cNvSpPr/>
          <p:nvPr/>
        </p:nvSpPr>
        <p:spPr>
          <a:xfrm>
            <a:off x="4572000" y="175"/>
            <a:ext cx="4572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3" name="Google Shape;43;p9"/>
          <p:cNvCxnSpPr/>
          <p:nvPr/>
        </p:nvCxnSpPr>
        <p:spPr>
          <a:xfrm>
            <a:off x="5029675" y="4495500"/>
            <a:ext cx="577200" cy="0"/>
          </a:xfrm>
          <a:prstGeom prst="straightConnector1">
            <a:avLst/>
          </a:prstGeom>
          <a:noFill/>
          <a:ln cap="flat" cmpd="sng" w="19050">
            <a:solidFill>
              <a:schemeClr val="dk1"/>
            </a:solidFill>
            <a:prstDash val="lgDash"/>
            <a:round/>
            <a:headEnd len="sm" w="sm" type="none"/>
            <a:tailEnd len="sm" w="sm" type="none"/>
          </a:ln>
        </p:spPr>
      </p:cxnSp>
      <p:sp>
        <p:nvSpPr>
          <p:cNvPr id="44" name="Google Shape;44;p9"/>
          <p:cNvSpPr txBox="1"/>
          <p:nvPr>
            <p:ph type="title"/>
          </p:nvPr>
        </p:nvSpPr>
        <p:spPr>
          <a:xfrm>
            <a:off x="265500" y="1078750"/>
            <a:ext cx="4045200" cy="17892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4600"/>
              <a:buNone/>
              <a:defRPr sz="4600">
                <a:solidFill>
                  <a:schemeClr val="lt1"/>
                </a:solidFill>
              </a:defRPr>
            </a:lvl1pPr>
            <a:lvl2pPr lvl="1" algn="ctr">
              <a:spcBef>
                <a:spcPts val="0"/>
              </a:spcBef>
              <a:spcAft>
                <a:spcPts val="0"/>
              </a:spcAft>
              <a:buClr>
                <a:schemeClr val="lt1"/>
              </a:buClr>
              <a:buSzPts val="4600"/>
              <a:buNone/>
              <a:defRPr sz="4600">
                <a:solidFill>
                  <a:schemeClr val="lt1"/>
                </a:solidFill>
              </a:defRPr>
            </a:lvl2pPr>
            <a:lvl3pPr lvl="2" algn="ctr">
              <a:spcBef>
                <a:spcPts val="0"/>
              </a:spcBef>
              <a:spcAft>
                <a:spcPts val="0"/>
              </a:spcAft>
              <a:buClr>
                <a:schemeClr val="lt1"/>
              </a:buClr>
              <a:buSzPts val="4600"/>
              <a:buNone/>
              <a:defRPr sz="4600">
                <a:solidFill>
                  <a:schemeClr val="lt1"/>
                </a:solidFill>
              </a:defRPr>
            </a:lvl3pPr>
            <a:lvl4pPr lvl="3" algn="ctr">
              <a:spcBef>
                <a:spcPts val="0"/>
              </a:spcBef>
              <a:spcAft>
                <a:spcPts val="0"/>
              </a:spcAft>
              <a:buClr>
                <a:schemeClr val="lt1"/>
              </a:buClr>
              <a:buSzPts val="4600"/>
              <a:buNone/>
              <a:defRPr sz="4600">
                <a:solidFill>
                  <a:schemeClr val="lt1"/>
                </a:solidFill>
              </a:defRPr>
            </a:lvl4pPr>
            <a:lvl5pPr lvl="4" algn="ctr">
              <a:spcBef>
                <a:spcPts val="0"/>
              </a:spcBef>
              <a:spcAft>
                <a:spcPts val="0"/>
              </a:spcAft>
              <a:buClr>
                <a:schemeClr val="lt1"/>
              </a:buClr>
              <a:buSzPts val="4600"/>
              <a:buNone/>
              <a:defRPr sz="4600">
                <a:solidFill>
                  <a:schemeClr val="lt1"/>
                </a:solidFill>
              </a:defRPr>
            </a:lvl5pPr>
            <a:lvl6pPr lvl="5" algn="ctr">
              <a:spcBef>
                <a:spcPts val="0"/>
              </a:spcBef>
              <a:spcAft>
                <a:spcPts val="0"/>
              </a:spcAft>
              <a:buClr>
                <a:schemeClr val="lt1"/>
              </a:buClr>
              <a:buSzPts val="4600"/>
              <a:buNone/>
              <a:defRPr sz="4600">
                <a:solidFill>
                  <a:schemeClr val="lt1"/>
                </a:solidFill>
              </a:defRPr>
            </a:lvl6pPr>
            <a:lvl7pPr lvl="6" algn="ctr">
              <a:spcBef>
                <a:spcPts val="0"/>
              </a:spcBef>
              <a:spcAft>
                <a:spcPts val="0"/>
              </a:spcAft>
              <a:buClr>
                <a:schemeClr val="lt1"/>
              </a:buClr>
              <a:buSzPts val="4600"/>
              <a:buNone/>
              <a:defRPr sz="4600">
                <a:solidFill>
                  <a:schemeClr val="lt1"/>
                </a:solidFill>
              </a:defRPr>
            </a:lvl7pPr>
            <a:lvl8pPr lvl="7" algn="ctr">
              <a:spcBef>
                <a:spcPts val="0"/>
              </a:spcBef>
              <a:spcAft>
                <a:spcPts val="0"/>
              </a:spcAft>
              <a:buClr>
                <a:schemeClr val="lt1"/>
              </a:buClr>
              <a:buSzPts val="4600"/>
              <a:buNone/>
              <a:defRPr sz="4600">
                <a:solidFill>
                  <a:schemeClr val="lt1"/>
                </a:solidFill>
              </a:defRPr>
            </a:lvl8pPr>
            <a:lvl9pPr lvl="8" algn="ctr">
              <a:spcBef>
                <a:spcPts val="0"/>
              </a:spcBef>
              <a:spcAft>
                <a:spcPts val="0"/>
              </a:spcAft>
              <a:buClr>
                <a:schemeClr val="lt1"/>
              </a:buClr>
              <a:buSzPts val="4600"/>
              <a:buNone/>
              <a:defRPr sz="4600">
                <a:solidFill>
                  <a:schemeClr val="lt1"/>
                </a:solidFill>
              </a:defRPr>
            </a:lvl9pPr>
          </a:lstStyle>
          <a:p/>
        </p:txBody>
      </p:sp>
      <p:sp>
        <p:nvSpPr>
          <p:cNvPr id="45" name="Google Shape;45;p9"/>
          <p:cNvSpPr txBox="1"/>
          <p:nvPr>
            <p:ph idx="1" type="subTitle"/>
          </p:nvPr>
        </p:nvSpPr>
        <p:spPr>
          <a:xfrm>
            <a:off x="265500" y="292140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900"/>
              <a:buNone/>
              <a:defRPr sz="1900">
                <a:solidFill>
                  <a:schemeClr val="lt1"/>
                </a:solidFill>
              </a:defRPr>
            </a:lvl1pPr>
            <a:lvl2pPr lvl="1" algn="ctr">
              <a:lnSpc>
                <a:spcPct val="100000"/>
              </a:lnSpc>
              <a:spcBef>
                <a:spcPts val="0"/>
              </a:spcBef>
              <a:spcAft>
                <a:spcPts val="0"/>
              </a:spcAft>
              <a:buClr>
                <a:schemeClr val="lt1"/>
              </a:buClr>
              <a:buSzPts val="1900"/>
              <a:buNone/>
              <a:defRPr sz="1900">
                <a:solidFill>
                  <a:schemeClr val="lt1"/>
                </a:solidFill>
              </a:defRPr>
            </a:lvl2pPr>
            <a:lvl3pPr lvl="2" algn="ctr">
              <a:lnSpc>
                <a:spcPct val="100000"/>
              </a:lnSpc>
              <a:spcBef>
                <a:spcPts val="0"/>
              </a:spcBef>
              <a:spcAft>
                <a:spcPts val="0"/>
              </a:spcAft>
              <a:buClr>
                <a:schemeClr val="lt1"/>
              </a:buClr>
              <a:buSzPts val="1900"/>
              <a:buNone/>
              <a:defRPr sz="1900">
                <a:solidFill>
                  <a:schemeClr val="lt1"/>
                </a:solidFill>
              </a:defRPr>
            </a:lvl3pPr>
            <a:lvl4pPr lvl="3" algn="ctr">
              <a:lnSpc>
                <a:spcPct val="100000"/>
              </a:lnSpc>
              <a:spcBef>
                <a:spcPts val="0"/>
              </a:spcBef>
              <a:spcAft>
                <a:spcPts val="0"/>
              </a:spcAft>
              <a:buClr>
                <a:schemeClr val="lt1"/>
              </a:buClr>
              <a:buSzPts val="1900"/>
              <a:buNone/>
              <a:defRPr sz="1900">
                <a:solidFill>
                  <a:schemeClr val="lt1"/>
                </a:solidFill>
              </a:defRPr>
            </a:lvl4pPr>
            <a:lvl5pPr lvl="4" algn="ctr">
              <a:lnSpc>
                <a:spcPct val="100000"/>
              </a:lnSpc>
              <a:spcBef>
                <a:spcPts val="0"/>
              </a:spcBef>
              <a:spcAft>
                <a:spcPts val="0"/>
              </a:spcAft>
              <a:buClr>
                <a:schemeClr val="lt1"/>
              </a:buClr>
              <a:buSzPts val="1900"/>
              <a:buNone/>
              <a:defRPr sz="1900">
                <a:solidFill>
                  <a:schemeClr val="lt1"/>
                </a:solidFill>
              </a:defRPr>
            </a:lvl5pPr>
            <a:lvl6pPr lvl="5" algn="ctr">
              <a:lnSpc>
                <a:spcPct val="100000"/>
              </a:lnSpc>
              <a:spcBef>
                <a:spcPts val="0"/>
              </a:spcBef>
              <a:spcAft>
                <a:spcPts val="0"/>
              </a:spcAft>
              <a:buClr>
                <a:schemeClr val="lt1"/>
              </a:buClr>
              <a:buSzPts val="1900"/>
              <a:buNone/>
              <a:defRPr sz="1900">
                <a:solidFill>
                  <a:schemeClr val="lt1"/>
                </a:solidFill>
              </a:defRPr>
            </a:lvl6pPr>
            <a:lvl7pPr lvl="6" algn="ctr">
              <a:lnSpc>
                <a:spcPct val="100000"/>
              </a:lnSpc>
              <a:spcBef>
                <a:spcPts val="0"/>
              </a:spcBef>
              <a:spcAft>
                <a:spcPts val="0"/>
              </a:spcAft>
              <a:buClr>
                <a:schemeClr val="lt1"/>
              </a:buClr>
              <a:buSzPts val="1900"/>
              <a:buNone/>
              <a:defRPr sz="1900">
                <a:solidFill>
                  <a:schemeClr val="lt1"/>
                </a:solidFill>
              </a:defRPr>
            </a:lvl7pPr>
            <a:lvl8pPr lvl="7" algn="ctr">
              <a:lnSpc>
                <a:spcPct val="100000"/>
              </a:lnSpc>
              <a:spcBef>
                <a:spcPts val="0"/>
              </a:spcBef>
              <a:spcAft>
                <a:spcPts val="0"/>
              </a:spcAft>
              <a:buClr>
                <a:schemeClr val="lt1"/>
              </a:buClr>
              <a:buSzPts val="1900"/>
              <a:buNone/>
              <a:defRPr sz="1900">
                <a:solidFill>
                  <a:schemeClr val="lt1"/>
                </a:solidFill>
              </a:defRPr>
            </a:lvl8pPr>
            <a:lvl9pPr lvl="8" algn="ctr">
              <a:lnSpc>
                <a:spcPct val="100000"/>
              </a:lnSpc>
              <a:spcBef>
                <a:spcPts val="0"/>
              </a:spcBef>
              <a:spcAft>
                <a:spcPts val="0"/>
              </a:spcAft>
              <a:buClr>
                <a:schemeClr val="lt1"/>
              </a:buClr>
              <a:buSzPts val="1900"/>
              <a:buNone/>
              <a:defRPr sz="1900">
                <a:solidFill>
                  <a:schemeClr val="lt1"/>
                </a:solidFill>
              </a:defRPr>
            </a:lvl9pPr>
          </a:lstStyle>
          <a:p/>
        </p:txBody>
      </p:sp>
      <p:sp>
        <p:nvSpPr>
          <p:cNvPr id="46" name="Google Shape;46;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7" name="Google Shape;47;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8" name="Shape 48"/>
        <p:cNvGrpSpPr/>
        <p:nvPr/>
      </p:nvGrpSpPr>
      <p:grpSpPr>
        <a:xfrm>
          <a:off x="0" y="0"/>
          <a:ext cx="0" cy="0"/>
          <a:chOff x="0" y="0"/>
          <a:chExt cx="0" cy="0"/>
        </a:xfrm>
      </p:grpSpPr>
      <p:sp>
        <p:nvSpPr>
          <p:cNvPr id="49" name="Google Shape;49;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2100"/>
              <a:buFont typeface="Oswald"/>
              <a:buNone/>
              <a:defRPr sz="2100">
                <a:latin typeface="Oswald"/>
                <a:ea typeface="Oswald"/>
                <a:cs typeface="Oswald"/>
                <a:sym typeface="Oswald"/>
              </a:defRPr>
            </a:lvl1pPr>
          </a:lstStyle>
          <a:p/>
        </p:txBody>
      </p:sp>
      <p:sp>
        <p:nvSpPr>
          <p:cNvPr id="50" name="Google Shape;50;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odern-writer">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72500"/>
            <a:ext cx="8520600" cy="7335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1pPr>
            <a:lvl2pPr lvl="1">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2pPr>
            <a:lvl3pPr lvl="2">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3pPr>
            <a:lvl4pPr lvl="3">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4pPr>
            <a:lvl5pPr lvl="4">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5pPr>
            <a:lvl6pPr lvl="5">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6pPr>
            <a:lvl7pPr lvl="6">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7pPr>
            <a:lvl8pPr lvl="7">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8pPr>
            <a:lvl9pPr lvl="8">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9pPr>
          </a:lstStyle>
          <a:p/>
        </p:txBody>
      </p:sp>
      <p:sp>
        <p:nvSpPr>
          <p:cNvPr id="7" name="Google Shape;7;p1"/>
          <p:cNvSpPr txBox="1"/>
          <p:nvPr>
            <p:ph idx="1" type="body"/>
          </p:nvPr>
        </p:nvSpPr>
        <p:spPr>
          <a:xfrm>
            <a:off x="311700" y="1468825"/>
            <a:ext cx="8520600" cy="30999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indent="-317500" lvl="1" marL="9144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indent="-317500" lvl="2" marL="13716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indent="-317500" lvl="3" marL="18288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indent="-317500" lvl="4" marL="22860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indent="-317500" lvl="5" marL="27432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indent="-317500" lvl="6" marL="32004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indent="-317500" lvl="7" marL="36576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indent="-317500" lvl="8" marL="4114800">
              <a:lnSpc>
                <a:spcPct val="115000"/>
              </a:lnSpc>
              <a:spcBef>
                <a:spcPts val="1600"/>
              </a:spcBef>
              <a:spcAft>
                <a:spcPts val="160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Source Code Pro"/>
                <a:ea typeface="Source Code Pro"/>
                <a:cs typeface="Source Code Pro"/>
                <a:sym typeface="Source Code Pro"/>
              </a:defRPr>
            </a:lvl1pPr>
            <a:lvl2pPr lvl="1" algn="r">
              <a:buNone/>
              <a:defRPr sz="1000">
                <a:solidFill>
                  <a:schemeClr val="dk2"/>
                </a:solidFill>
                <a:latin typeface="Source Code Pro"/>
                <a:ea typeface="Source Code Pro"/>
                <a:cs typeface="Source Code Pro"/>
                <a:sym typeface="Source Code Pro"/>
              </a:defRPr>
            </a:lvl2pPr>
            <a:lvl3pPr lvl="2" algn="r">
              <a:buNone/>
              <a:defRPr sz="1000">
                <a:solidFill>
                  <a:schemeClr val="dk2"/>
                </a:solidFill>
                <a:latin typeface="Source Code Pro"/>
                <a:ea typeface="Source Code Pro"/>
                <a:cs typeface="Source Code Pro"/>
                <a:sym typeface="Source Code Pro"/>
              </a:defRPr>
            </a:lvl3pPr>
            <a:lvl4pPr lvl="3" algn="r">
              <a:buNone/>
              <a:defRPr sz="1000">
                <a:solidFill>
                  <a:schemeClr val="dk2"/>
                </a:solidFill>
                <a:latin typeface="Source Code Pro"/>
                <a:ea typeface="Source Code Pro"/>
                <a:cs typeface="Source Code Pro"/>
                <a:sym typeface="Source Code Pro"/>
              </a:defRPr>
            </a:lvl4pPr>
            <a:lvl5pPr lvl="4" algn="r">
              <a:buNone/>
              <a:defRPr sz="1000">
                <a:solidFill>
                  <a:schemeClr val="dk2"/>
                </a:solidFill>
                <a:latin typeface="Source Code Pro"/>
                <a:ea typeface="Source Code Pro"/>
                <a:cs typeface="Source Code Pro"/>
                <a:sym typeface="Source Code Pro"/>
              </a:defRPr>
            </a:lvl5pPr>
            <a:lvl6pPr lvl="5" algn="r">
              <a:buNone/>
              <a:defRPr sz="1000">
                <a:solidFill>
                  <a:schemeClr val="dk2"/>
                </a:solidFill>
                <a:latin typeface="Source Code Pro"/>
                <a:ea typeface="Source Code Pro"/>
                <a:cs typeface="Source Code Pro"/>
                <a:sym typeface="Source Code Pro"/>
              </a:defRPr>
            </a:lvl6pPr>
            <a:lvl7pPr lvl="6" algn="r">
              <a:buNone/>
              <a:defRPr sz="1000">
                <a:solidFill>
                  <a:schemeClr val="dk2"/>
                </a:solidFill>
                <a:latin typeface="Source Code Pro"/>
                <a:ea typeface="Source Code Pro"/>
                <a:cs typeface="Source Code Pro"/>
                <a:sym typeface="Source Code Pro"/>
              </a:defRPr>
            </a:lvl7pPr>
            <a:lvl8pPr lvl="7" algn="r">
              <a:buNone/>
              <a:defRPr sz="1000">
                <a:solidFill>
                  <a:schemeClr val="dk2"/>
                </a:solidFill>
                <a:latin typeface="Source Code Pro"/>
                <a:ea typeface="Source Code Pro"/>
                <a:cs typeface="Source Code Pro"/>
                <a:sym typeface="Source Code Pro"/>
              </a:defRPr>
            </a:lvl8pPr>
            <a:lvl9pPr lvl="8" algn="r">
              <a:buNone/>
              <a:defRPr sz="1000">
                <a:solidFill>
                  <a:schemeClr val="dk2"/>
                </a:solidFill>
                <a:latin typeface="Source Code Pro"/>
                <a:ea typeface="Source Code Pro"/>
                <a:cs typeface="Source Code Pro"/>
                <a:sym typeface="Source Code Pr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ng.cengage.com/static/nb/ui/evo/index.html?eISBN=9781305860421&amp;snapshotId=1844153&amp;id=851902707&am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sp>
        <p:nvSpPr>
          <p:cNvPr id="62" name="Google Shape;62;p13"/>
          <p:cNvSpPr txBox="1"/>
          <p:nvPr>
            <p:ph type="ctrTitle"/>
          </p:nvPr>
        </p:nvSpPr>
        <p:spPr>
          <a:xfrm>
            <a:off x="411175" y="644300"/>
            <a:ext cx="8282400" cy="2109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Telephone and Online Crisis Counseling </a:t>
            </a:r>
            <a:endParaRPr/>
          </a:p>
        </p:txBody>
      </p:sp>
      <p:sp>
        <p:nvSpPr>
          <p:cNvPr id="63" name="Google Shape;63;p13"/>
          <p:cNvSpPr txBox="1"/>
          <p:nvPr>
            <p:ph idx="1" type="subTitle"/>
          </p:nvPr>
        </p:nvSpPr>
        <p:spPr>
          <a:xfrm>
            <a:off x="411175" y="3398250"/>
            <a:ext cx="8282400" cy="1260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Class 6- July 23rd</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Google Shape;115;p22"/>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Handling Problem Callers</a:t>
            </a:r>
            <a:endParaRPr/>
          </a:p>
        </p:txBody>
      </p:sp>
      <p:sp>
        <p:nvSpPr>
          <p:cNvPr id="116" name="Google Shape;116;p22"/>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Open ended questions</a:t>
            </a:r>
            <a:endParaRPr/>
          </a:p>
          <a:p>
            <a:pPr indent="0" lvl="0" marL="0" rtl="0" algn="l">
              <a:spcBef>
                <a:spcPts val="1600"/>
              </a:spcBef>
              <a:spcAft>
                <a:spcPts val="0"/>
              </a:spcAft>
              <a:buNone/>
            </a:pPr>
            <a:r>
              <a:rPr lang="en"/>
              <a:t>Time limits/ boundaries with calls</a:t>
            </a:r>
            <a:endParaRPr/>
          </a:p>
          <a:p>
            <a:pPr indent="0" lvl="0" marL="0" rtl="0" algn="l">
              <a:spcBef>
                <a:spcPts val="1600"/>
              </a:spcBef>
              <a:spcAft>
                <a:spcPts val="0"/>
              </a:spcAft>
              <a:buNone/>
            </a:pPr>
            <a:r>
              <a:rPr lang="en"/>
              <a:t>Terminate call if they are abusive</a:t>
            </a:r>
            <a:endParaRPr/>
          </a:p>
          <a:p>
            <a:pPr indent="0" lvl="0" marL="0" rtl="0" algn="l">
              <a:spcBef>
                <a:spcPts val="1600"/>
              </a:spcBef>
              <a:spcAft>
                <a:spcPts val="0"/>
              </a:spcAft>
              <a:buNone/>
            </a:pPr>
            <a:r>
              <a:rPr lang="en"/>
              <a:t>Switch workers if needed</a:t>
            </a:r>
            <a:endParaRPr/>
          </a:p>
          <a:p>
            <a:pPr indent="0" lvl="0" marL="0" rtl="0" algn="l">
              <a:spcBef>
                <a:spcPts val="1600"/>
              </a:spcBef>
              <a:spcAft>
                <a:spcPts val="1600"/>
              </a:spcAft>
              <a:buNone/>
            </a:pPr>
            <a:r>
              <a:rPr lang="en"/>
              <a:t>Set rules/ expectations for them</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 name="Shape 120"/>
        <p:cNvGrpSpPr/>
        <p:nvPr/>
      </p:nvGrpSpPr>
      <p:grpSpPr>
        <a:xfrm>
          <a:off x="0" y="0"/>
          <a:ext cx="0" cy="0"/>
          <a:chOff x="0" y="0"/>
          <a:chExt cx="0" cy="0"/>
        </a:xfrm>
      </p:grpSpPr>
      <p:sp>
        <p:nvSpPr>
          <p:cNvPr id="121" name="Google Shape;121;p23"/>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Video and Reflective Questions</a:t>
            </a:r>
            <a:endParaRPr/>
          </a:p>
        </p:txBody>
      </p:sp>
      <p:sp>
        <p:nvSpPr>
          <p:cNvPr id="122" name="Google Shape;122;p23"/>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rgbClr val="1155CC"/>
                </a:solidFill>
                <a:hlinkClick r:id="rId3"/>
              </a:rPr>
              <a:t>https://ng.cengage.com/static/nb/ui/evo/index.html?eISBN=9781305860421&amp;snapshotId=1844153&amp;id=851902707&amp;</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Amy is extremely agitated. What might you do to calm her down?</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What do you think is the best strategy to get Amy’s location from her?</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How is your response on the phone different than if you were on the scene physically?</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 name="Shape 126"/>
        <p:cNvGrpSpPr/>
        <p:nvPr/>
      </p:nvGrpSpPr>
      <p:grpSpPr>
        <a:xfrm>
          <a:off x="0" y="0"/>
          <a:ext cx="0" cy="0"/>
          <a:chOff x="0" y="0"/>
          <a:chExt cx="0" cy="0"/>
        </a:xfrm>
      </p:grpSpPr>
      <p:sp>
        <p:nvSpPr>
          <p:cNvPr id="127" name="Google Shape;127;p24"/>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Tarasoff Case </a:t>
            </a:r>
            <a:endParaRPr/>
          </a:p>
        </p:txBody>
      </p:sp>
      <p:sp>
        <p:nvSpPr>
          <p:cNvPr id="128" name="Google Shape;128;p24"/>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T</a:t>
            </a:r>
            <a:r>
              <a:rPr lang="en"/>
              <a:t>arasoff v. Regents of the University of California (1976) was a case in which the Supreme Court of California held that mental health professionals have a duty to protect individuals who are being threatened with bodily harm by a patient.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25"/>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Exercise </a:t>
            </a:r>
            <a:endParaRPr/>
          </a:p>
        </p:txBody>
      </p:sp>
      <p:sp>
        <p:nvSpPr>
          <p:cNvPr id="134" name="Google Shape;134;p25"/>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Think of yourself in a crisis location where both online and face-to-face crisis intervention are available. Which would you prefer, and why? Describe at least two concrete specific advantages of one over the other for you. How might you convince someone on the other side of the fence that your choice is the most viable one, at least in certain circumstances?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Google Shape;139;p26"/>
          <p:cNvSpPr txBox="1"/>
          <p:nvPr>
            <p:ph type="title"/>
          </p:nvPr>
        </p:nvSpPr>
        <p:spPr>
          <a:xfrm>
            <a:off x="430800" y="1889700"/>
            <a:ext cx="8282400" cy="1516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40" name="Google Shape;140;p26"/>
          <p:cNvPicPr preferRelativeResize="0"/>
          <p:nvPr/>
        </p:nvPicPr>
        <p:blipFill>
          <a:blip r:embed="rId3">
            <a:alphaModFix/>
          </a:blip>
          <a:stretch>
            <a:fillRect/>
          </a:stretch>
        </p:blipFill>
        <p:spPr>
          <a:xfrm>
            <a:off x="1107975" y="820650"/>
            <a:ext cx="6928050" cy="3654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Google Shape;145;p27"/>
          <p:cNvSpPr txBox="1"/>
          <p:nvPr>
            <p:ph type="title"/>
          </p:nvPr>
        </p:nvSpPr>
        <p:spPr>
          <a:xfrm>
            <a:off x="311700" y="1106125"/>
            <a:ext cx="8520600" cy="196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Class review...</a:t>
            </a:r>
            <a:endParaRPr/>
          </a:p>
        </p:txBody>
      </p:sp>
      <p:sp>
        <p:nvSpPr>
          <p:cNvPr id="146" name="Google Shape;146;p27"/>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2700"/>
              <a:t>Of the test </a:t>
            </a:r>
            <a:endParaRPr sz="27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 name="Shape 150"/>
        <p:cNvGrpSpPr/>
        <p:nvPr/>
      </p:nvGrpSpPr>
      <p:grpSpPr>
        <a:xfrm>
          <a:off x="0" y="0"/>
          <a:ext cx="0" cy="0"/>
          <a:chOff x="0" y="0"/>
          <a:chExt cx="0" cy="0"/>
        </a:xfrm>
      </p:grpSpPr>
      <p:sp>
        <p:nvSpPr>
          <p:cNvPr id="151" name="Google Shape;151;p28"/>
          <p:cNvSpPr txBox="1"/>
          <p:nvPr>
            <p:ph type="title"/>
          </p:nvPr>
        </p:nvSpPr>
        <p:spPr>
          <a:xfrm>
            <a:off x="265500" y="1078750"/>
            <a:ext cx="4045200" cy="1789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Assignment:</a:t>
            </a:r>
            <a:endParaRPr/>
          </a:p>
        </p:txBody>
      </p:sp>
      <p:sp>
        <p:nvSpPr>
          <p:cNvPr id="152" name="Google Shape;152;p28"/>
          <p:cNvSpPr txBox="1"/>
          <p:nvPr>
            <p:ph idx="1" type="subTitle"/>
          </p:nvPr>
        </p:nvSpPr>
        <p:spPr>
          <a:xfrm>
            <a:off x="265500" y="2921401"/>
            <a:ext cx="4045200" cy="1345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For next class...</a:t>
            </a:r>
            <a:endParaRPr/>
          </a:p>
        </p:txBody>
      </p:sp>
      <p:sp>
        <p:nvSpPr>
          <p:cNvPr id="153" name="Google Shape;153;p28"/>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2100"/>
              <a:t>Study for the test!</a:t>
            </a:r>
            <a:endParaRPr sz="2100"/>
          </a:p>
          <a:p>
            <a:pPr indent="0" lvl="0" marL="0" rtl="0" algn="l">
              <a:spcBef>
                <a:spcPts val="1600"/>
              </a:spcBef>
              <a:spcAft>
                <a:spcPts val="1600"/>
              </a:spcAft>
              <a:buNone/>
            </a:pPr>
            <a:r>
              <a:rPr lang="en" sz="2100"/>
              <a:t>Covering Chapters 1-6</a:t>
            </a:r>
            <a:endParaRPr sz="2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 name="Shape 67"/>
        <p:cNvGrpSpPr/>
        <p:nvPr/>
      </p:nvGrpSpPr>
      <p:grpSpPr>
        <a:xfrm>
          <a:off x="0" y="0"/>
          <a:ext cx="0" cy="0"/>
          <a:chOff x="0" y="0"/>
          <a:chExt cx="0" cy="0"/>
        </a:xfrm>
      </p:grpSpPr>
      <p:sp>
        <p:nvSpPr>
          <p:cNvPr id="68" name="Google Shape;68;p14"/>
          <p:cNvSpPr txBox="1"/>
          <p:nvPr>
            <p:ph type="title"/>
          </p:nvPr>
        </p:nvSpPr>
        <p:spPr>
          <a:xfrm>
            <a:off x="430800" y="1889700"/>
            <a:ext cx="8282400" cy="1516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Test next class! We will review the full test at the end of class.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 name="Shape 72"/>
        <p:cNvGrpSpPr/>
        <p:nvPr/>
      </p:nvGrpSpPr>
      <p:grpSpPr>
        <a:xfrm>
          <a:off x="0" y="0"/>
          <a:ext cx="0" cy="0"/>
          <a:chOff x="0" y="0"/>
          <a:chExt cx="0" cy="0"/>
        </a:xfrm>
      </p:grpSpPr>
      <p:pic>
        <p:nvPicPr>
          <p:cNvPr id="73" name="Google Shape;73;p15"/>
          <p:cNvPicPr preferRelativeResize="0"/>
          <p:nvPr/>
        </p:nvPicPr>
        <p:blipFill rotWithShape="1">
          <a:blip r:embed="rId3">
            <a:alphaModFix/>
          </a:blip>
          <a:srcRect b="20823" l="0" r="0" t="0"/>
          <a:stretch/>
        </p:blipFill>
        <p:spPr>
          <a:xfrm>
            <a:off x="1525500" y="608200"/>
            <a:ext cx="6581450" cy="35633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 name="Shape 77"/>
        <p:cNvGrpSpPr/>
        <p:nvPr/>
      </p:nvGrpSpPr>
      <p:grpSpPr>
        <a:xfrm>
          <a:off x="0" y="0"/>
          <a:ext cx="0" cy="0"/>
          <a:chOff x="0" y="0"/>
          <a:chExt cx="0" cy="0"/>
        </a:xfrm>
      </p:grpSpPr>
      <p:sp>
        <p:nvSpPr>
          <p:cNvPr id="78" name="Google Shape;78;p16"/>
          <p:cNvSpPr txBox="1"/>
          <p:nvPr>
            <p:ph type="title"/>
          </p:nvPr>
        </p:nvSpPr>
        <p:spPr>
          <a:xfrm>
            <a:off x="265500" y="1078750"/>
            <a:ext cx="4045200" cy="1789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Main Objectives:</a:t>
            </a:r>
            <a:endParaRPr/>
          </a:p>
        </p:txBody>
      </p:sp>
      <p:sp>
        <p:nvSpPr>
          <p:cNvPr id="79" name="Google Shape;79;p16"/>
          <p:cNvSpPr txBox="1"/>
          <p:nvPr>
            <p:ph idx="1" type="subTitle"/>
          </p:nvPr>
        </p:nvSpPr>
        <p:spPr>
          <a:xfrm>
            <a:off x="265500" y="2921401"/>
            <a:ext cx="4045200" cy="1345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Chapter 6</a:t>
            </a:r>
            <a:endParaRPr/>
          </a:p>
        </p:txBody>
      </p:sp>
      <p:sp>
        <p:nvSpPr>
          <p:cNvPr id="80" name="Google Shape;80;p16"/>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30200" lvl="0" marL="457200" rtl="0" algn="l">
              <a:spcBef>
                <a:spcPts val="0"/>
              </a:spcBef>
              <a:spcAft>
                <a:spcPts val="0"/>
              </a:spcAft>
              <a:buClr>
                <a:srgbClr val="000000"/>
              </a:buClr>
              <a:buSzPts val="1600"/>
              <a:buAutoNum type="arabicPeriod"/>
            </a:pPr>
            <a:r>
              <a:rPr lang="en" sz="1600">
                <a:solidFill>
                  <a:srgbClr val="000000"/>
                </a:solidFill>
              </a:rPr>
              <a:t>Understand why crisis lines are popular and effective</a:t>
            </a:r>
            <a:endParaRPr sz="1600">
              <a:solidFill>
                <a:srgbClr val="000000"/>
              </a:solidFill>
            </a:endParaRPr>
          </a:p>
          <a:p>
            <a:pPr indent="-330200" lvl="0" marL="457200" rtl="0" algn="l">
              <a:spcBef>
                <a:spcPts val="0"/>
              </a:spcBef>
              <a:spcAft>
                <a:spcPts val="0"/>
              </a:spcAft>
              <a:buClr>
                <a:srgbClr val="000000"/>
              </a:buClr>
              <a:buSzPts val="1600"/>
              <a:buAutoNum type="arabicPeriod"/>
            </a:pPr>
            <a:r>
              <a:rPr lang="en" sz="1600">
                <a:solidFill>
                  <a:srgbClr val="000000"/>
                </a:solidFill>
              </a:rPr>
              <a:t>Know the steps handling different types of clients at crisis line centers</a:t>
            </a:r>
            <a:endParaRPr sz="1600">
              <a:solidFill>
                <a:srgbClr val="000000"/>
              </a:solidFill>
            </a:endParaRPr>
          </a:p>
          <a:p>
            <a:pPr indent="-330200" lvl="0" marL="457200" rtl="0" algn="l">
              <a:spcBef>
                <a:spcPts val="0"/>
              </a:spcBef>
              <a:spcAft>
                <a:spcPts val="0"/>
              </a:spcAft>
              <a:buClr>
                <a:srgbClr val="000000"/>
              </a:buClr>
              <a:buSzPts val="1600"/>
              <a:buAutoNum type="arabicPeriod"/>
            </a:pPr>
            <a:r>
              <a:rPr lang="en" sz="1600">
                <a:solidFill>
                  <a:srgbClr val="000000"/>
                </a:solidFill>
              </a:rPr>
              <a:t>Learn how crisis lines handle difficult callers</a:t>
            </a:r>
            <a:endParaRPr sz="1600">
              <a:solidFill>
                <a:srgbClr val="000000"/>
              </a:solidFill>
            </a:endParaRPr>
          </a:p>
          <a:p>
            <a:pPr indent="-330200" lvl="0" marL="457200" rtl="0" algn="l">
              <a:spcBef>
                <a:spcPts val="0"/>
              </a:spcBef>
              <a:spcAft>
                <a:spcPts val="0"/>
              </a:spcAft>
              <a:buClr>
                <a:srgbClr val="000000"/>
              </a:buClr>
              <a:buSzPts val="1600"/>
              <a:buAutoNum type="arabicPeriod"/>
            </a:pPr>
            <a:r>
              <a:rPr lang="en" sz="1600">
                <a:solidFill>
                  <a:srgbClr val="000000"/>
                </a:solidFill>
              </a:rPr>
              <a:t>Learn how to deal with a severely </a:t>
            </a:r>
            <a:r>
              <a:rPr lang="en" sz="1600">
                <a:solidFill>
                  <a:srgbClr val="000000"/>
                </a:solidFill>
              </a:rPr>
              <a:t>disturbed</a:t>
            </a:r>
            <a:r>
              <a:rPr lang="en" sz="1600">
                <a:solidFill>
                  <a:srgbClr val="000000"/>
                </a:solidFill>
              </a:rPr>
              <a:t> caller</a:t>
            </a:r>
            <a:endParaRPr sz="1600">
              <a:solidFill>
                <a:srgbClr val="000000"/>
              </a:solidFill>
            </a:endParaRPr>
          </a:p>
          <a:p>
            <a:pPr indent="-330200" lvl="0" marL="457200" rtl="0" algn="l">
              <a:spcBef>
                <a:spcPts val="0"/>
              </a:spcBef>
              <a:spcAft>
                <a:spcPts val="0"/>
              </a:spcAft>
              <a:buClr>
                <a:srgbClr val="000000"/>
              </a:buClr>
              <a:buSzPts val="1600"/>
              <a:buAutoNum type="arabicPeriod"/>
            </a:pPr>
            <a:r>
              <a:rPr lang="en" sz="1600">
                <a:solidFill>
                  <a:srgbClr val="000000"/>
                </a:solidFill>
              </a:rPr>
              <a:t>Know the different types of hotlines and their use</a:t>
            </a:r>
            <a:endParaRPr sz="16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 name="Shape 84"/>
        <p:cNvGrpSpPr/>
        <p:nvPr/>
      </p:nvGrpSpPr>
      <p:grpSpPr>
        <a:xfrm>
          <a:off x="0" y="0"/>
          <a:ext cx="0" cy="0"/>
          <a:chOff x="0" y="0"/>
          <a:chExt cx="0" cy="0"/>
        </a:xfrm>
      </p:grpSpPr>
      <p:sp>
        <p:nvSpPr>
          <p:cNvPr id="85" name="Google Shape;85;p17"/>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Exercise </a:t>
            </a:r>
            <a:endParaRPr/>
          </a:p>
        </p:txBody>
      </p:sp>
      <p:sp>
        <p:nvSpPr>
          <p:cNvPr id="86" name="Google Shape;86;p17"/>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Suppose that you have started working with a client in a telephone counseling session because he has relocated for his job. What do you think will be the biggest difference for you personally between being able to see a client and only being able to listen to the client? How will you handle this?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sp>
        <p:nvSpPr>
          <p:cNvPr id="91" name="Google Shape;91;p18"/>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Telephone Crisis Lines</a:t>
            </a:r>
            <a:endParaRPr/>
          </a:p>
        </p:txBody>
      </p:sp>
      <p:sp>
        <p:nvSpPr>
          <p:cNvPr id="92" name="Google Shape;92;p18"/>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They are </a:t>
            </a:r>
            <a:r>
              <a:rPr lang="en"/>
              <a:t>convenient</a:t>
            </a:r>
            <a:r>
              <a:rPr lang="en"/>
              <a:t> and accessible</a:t>
            </a:r>
            <a:endParaRPr/>
          </a:p>
          <a:p>
            <a:pPr indent="-317500" lvl="1" marL="914400" rtl="0" algn="l">
              <a:spcBef>
                <a:spcPts val="0"/>
              </a:spcBef>
              <a:spcAft>
                <a:spcPts val="0"/>
              </a:spcAft>
              <a:buSzPts val="1400"/>
              <a:buChar char="-"/>
            </a:pPr>
            <a:r>
              <a:rPr lang="en"/>
              <a:t>24/7 hotlines</a:t>
            </a:r>
            <a:endParaRPr/>
          </a:p>
          <a:p>
            <a:pPr indent="-317500" lvl="1" marL="914400" rtl="0" algn="l">
              <a:spcBef>
                <a:spcPts val="0"/>
              </a:spcBef>
              <a:spcAft>
                <a:spcPts val="0"/>
              </a:spcAft>
              <a:buSzPts val="1400"/>
              <a:buChar char="-"/>
            </a:pPr>
            <a:r>
              <a:rPr lang="en"/>
              <a:t>Hotlines vs Warmlines</a:t>
            </a:r>
            <a:endParaRPr/>
          </a:p>
          <a:p>
            <a:pPr indent="-317500" lvl="1" marL="914400" rtl="0" algn="l">
              <a:spcBef>
                <a:spcPts val="0"/>
              </a:spcBef>
              <a:spcAft>
                <a:spcPts val="0"/>
              </a:spcAft>
              <a:buSzPts val="1400"/>
              <a:buChar char="-"/>
            </a:pPr>
            <a:r>
              <a:rPr lang="en"/>
              <a:t>National vs local hotlines</a:t>
            </a:r>
            <a:endParaRPr/>
          </a:p>
          <a:p>
            <a:pPr indent="0" lvl="0" marL="0" rtl="0" algn="l">
              <a:spcBef>
                <a:spcPts val="1600"/>
              </a:spcBef>
              <a:spcAft>
                <a:spcPts val="0"/>
              </a:spcAft>
              <a:buNone/>
            </a:pPr>
            <a:r>
              <a:rPr lang="en"/>
              <a:t>Internet ethical issues</a:t>
            </a:r>
            <a:endParaRPr/>
          </a:p>
          <a:p>
            <a:pPr indent="-342900" lvl="0" marL="457200" rtl="0" algn="l">
              <a:spcBef>
                <a:spcPts val="1600"/>
              </a:spcBef>
              <a:spcAft>
                <a:spcPts val="0"/>
              </a:spcAft>
              <a:buSzPts val="1800"/>
              <a:buChar char="-"/>
            </a:pPr>
            <a:r>
              <a:rPr lang="en"/>
              <a:t>Technology such as caller ID, call tracing or call blocking are all issues that need to be taken into consideration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sp>
        <p:nvSpPr>
          <p:cNvPr id="97" name="Google Shape;97;p19"/>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The “Severely Disturbed” Caller </a:t>
            </a:r>
            <a:endParaRPr/>
          </a:p>
        </p:txBody>
      </p:sp>
      <p:sp>
        <p:nvSpPr>
          <p:cNvPr id="98" name="Google Shape;98;p19"/>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Who might this type of caller be?</a:t>
            </a:r>
            <a:endParaRPr/>
          </a:p>
          <a:p>
            <a:pPr indent="0" lvl="0" marL="0" rtl="0" algn="l">
              <a:spcBef>
                <a:spcPts val="1600"/>
              </a:spcBef>
              <a:spcAft>
                <a:spcPts val="0"/>
              </a:spcAft>
              <a:buNone/>
            </a:pPr>
            <a:r>
              <a:t/>
            </a:r>
            <a:endParaRPr/>
          </a:p>
          <a:p>
            <a:pPr indent="0" lvl="0" marL="0" rtl="0" algn="l">
              <a:spcBef>
                <a:spcPts val="1600"/>
              </a:spcBef>
              <a:spcAft>
                <a:spcPts val="0"/>
              </a:spcAft>
              <a:buNone/>
            </a:pPr>
            <a:r>
              <a:rPr lang="en"/>
              <a:t>Remember:</a:t>
            </a:r>
            <a:endParaRPr/>
          </a:p>
          <a:p>
            <a:pPr indent="-342900" lvl="0" marL="457200" rtl="0" algn="l">
              <a:spcBef>
                <a:spcPts val="1600"/>
              </a:spcBef>
              <a:spcAft>
                <a:spcPts val="0"/>
              </a:spcAft>
              <a:buSzPts val="1800"/>
              <a:buChar char="-"/>
            </a:pPr>
            <a:r>
              <a:rPr lang="en"/>
              <a:t>Behavior always has a purpose- what is their motive?</a:t>
            </a:r>
            <a:endParaRPr/>
          </a:p>
          <a:p>
            <a:pPr indent="0" lvl="0" marL="0" rtl="0" algn="l">
              <a:spcBef>
                <a:spcPts val="1600"/>
              </a:spcBef>
              <a:spcAft>
                <a:spcPts val="0"/>
              </a:spcAft>
              <a:buNone/>
            </a:pPr>
            <a:r>
              <a:rPr lang="en"/>
              <a:t>Slow emotions down for them- focus on the here and now</a:t>
            </a:r>
            <a:endParaRPr/>
          </a:p>
          <a:p>
            <a:pPr indent="0" lvl="0" marL="0" rtl="0" algn="l">
              <a:spcBef>
                <a:spcPts val="1600"/>
              </a:spcBef>
              <a:spcAft>
                <a:spcPts val="160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sp>
        <p:nvSpPr>
          <p:cNvPr id="103" name="Google Shape;103;p20"/>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Disturbed Caller continued </a:t>
            </a:r>
            <a:endParaRPr/>
          </a:p>
        </p:txBody>
      </p:sp>
      <p:sp>
        <p:nvSpPr>
          <p:cNvPr id="104" name="Google Shape;104;p20"/>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Don’t agree to validity of hallucinations or delusions but don’t discredit them as well- they are very real to the person!</a:t>
            </a:r>
            <a:endParaRPr/>
          </a:p>
          <a:p>
            <a:pPr indent="0" lvl="0" marL="0" rtl="0" algn="l">
              <a:spcBef>
                <a:spcPts val="1600"/>
              </a:spcBef>
              <a:spcAft>
                <a:spcPts val="0"/>
              </a:spcAft>
              <a:buNone/>
            </a:pPr>
            <a:r>
              <a:rPr lang="en"/>
              <a:t>Determine medication usage- are they off their meds?</a:t>
            </a:r>
            <a:endParaRPr/>
          </a:p>
          <a:p>
            <a:pPr indent="0" lvl="0" marL="0" rtl="0" algn="l">
              <a:spcBef>
                <a:spcPts val="1600"/>
              </a:spcBef>
              <a:spcAft>
                <a:spcPts val="0"/>
              </a:spcAft>
              <a:buNone/>
            </a:pPr>
            <a:r>
              <a:rPr lang="en"/>
              <a:t>Be empathetic, not sympathetic</a:t>
            </a:r>
            <a:endParaRPr/>
          </a:p>
          <a:p>
            <a:pPr indent="0" lvl="0" marL="0" rtl="0" algn="l">
              <a:spcBef>
                <a:spcPts val="1600"/>
              </a:spcBef>
              <a:spcAft>
                <a:spcPts val="1600"/>
              </a:spcAft>
              <a:buNone/>
            </a:pPr>
            <a:r>
              <a:rPr lang="en"/>
              <a:t>Assess lethality</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Google Shape;109;p21"/>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Different Types of Callers</a:t>
            </a:r>
            <a:endParaRPr/>
          </a:p>
        </p:txBody>
      </p:sp>
      <p:sp>
        <p:nvSpPr>
          <p:cNvPr id="110" name="Google Shape;110;p21"/>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Rappers- people who just want to talk (refer to a warmline!)</a:t>
            </a:r>
            <a:endParaRPr/>
          </a:p>
          <a:p>
            <a:pPr indent="0" lvl="0" marL="0" rtl="0" algn="l">
              <a:spcBef>
                <a:spcPts val="1600"/>
              </a:spcBef>
              <a:spcAft>
                <a:spcPts val="0"/>
              </a:spcAft>
              <a:buNone/>
            </a:pPr>
            <a:r>
              <a:rPr lang="en"/>
              <a:t>Covert callers- calling for someone else</a:t>
            </a:r>
            <a:endParaRPr/>
          </a:p>
          <a:p>
            <a:pPr indent="0" lvl="0" marL="0" rtl="0" algn="l">
              <a:spcBef>
                <a:spcPts val="1600"/>
              </a:spcBef>
              <a:spcAft>
                <a:spcPts val="0"/>
              </a:spcAft>
              <a:buNone/>
            </a:pPr>
            <a:r>
              <a:rPr lang="en"/>
              <a:t>Pranksters or nuisance callers</a:t>
            </a:r>
            <a:endParaRPr/>
          </a:p>
          <a:p>
            <a:pPr indent="0" lvl="0" marL="0" rtl="0" algn="l">
              <a:spcBef>
                <a:spcPts val="1600"/>
              </a:spcBef>
              <a:spcAft>
                <a:spcPts val="0"/>
              </a:spcAft>
              <a:buNone/>
            </a:pPr>
            <a:r>
              <a:rPr lang="en"/>
              <a:t>Silent callers- they call but are reluctant to speak</a:t>
            </a:r>
            <a:endParaRPr/>
          </a:p>
          <a:p>
            <a:pPr indent="0" lvl="0" marL="0" rtl="0" algn="l">
              <a:spcBef>
                <a:spcPts val="1600"/>
              </a:spcBef>
              <a:spcAft>
                <a:spcPts val="1600"/>
              </a:spcAft>
              <a:buNone/>
            </a:pPr>
            <a:r>
              <a:rPr lang="en"/>
              <a:t>Manipulators- questioning the worker’s abilities, role reversal and harassment</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dern Writer">
  <a:themeElements>
    <a:clrScheme name="Modern Writer">
      <a:dk1>
        <a:srgbClr val="E91D63"/>
      </a:dk1>
      <a:lt1>
        <a:srgbClr val="FFFFFF"/>
      </a:lt1>
      <a:dk2>
        <a:srgbClr val="424242"/>
      </a:dk2>
      <a:lt2>
        <a:srgbClr val="999999"/>
      </a:lt2>
      <a:accent1>
        <a:srgbClr val="607D8B"/>
      </a:accent1>
      <a:accent2>
        <a:srgbClr val="673AB7"/>
      </a:accent2>
      <a:accent3>
        <a:srgbClr val="9C26B0"/>
      </a:accent3>
      <a:accent4>
        <a:srgbClr val="0090AC"/>
      </a:accent4>
      <a:accent5>
        <a:srgbClr val="01AFD1"/>
      </a:accent5>
      <a:accent6>
        <a:srgbClr val="F8E71C"/>
      </a:accent6>
      <a:hlink>
        <a:srgbClr val="01AFD1"/>
      </a:hlink>
      <a:folHlink>
        <a:srgbClr val="01AF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