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56" r:id="rId5"/>
    <p:sldId id="257" r:id="rId6"/>
    <p:sldId id="258" r:id="rId7"/>
    <p:sldId id="259" r:id="rId8"/>
    <p:sldId id="260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FF8D9DD-3690-4A2A-8DA0-389F6EAB8AB7}" v="1" dt="2020-05-28T18:25:22.29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80" autoAdjust="0"/>
    <p:restoredTop sz="94660"/>
  </p:normalViewPr>
  <p:slideViewPr>
    <p:cSldViewPr snapToGrid="0">
      <p:cViewPr varScale="1">
        <p:scale>
          <a:sx n="96" d="100"/>
          <a:sy n="96" d="100"/>
        </p:scale>
        <p:origin x="8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microsoft.com/office/2015/10/relationships/revisionInfo" Target="revisionInfo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rooker, Carrie Z" userId="a14dd63f-0ee9-4186-8b8b-f758fc9795d4" providerId="ADAL" clId="{4FF8D9DD-3690-4A2A-8DA0-389F6EAB8AB7}"/>
    <pc:docChg chg="modSld">
      <pc:chgData name="Brooker, Carrie Z" userId="a14dd63f-0ee9-4186-8b8b-f758fc9795d4" providerId="ADAL" clId="{4FF8D9DD-3690-4A2A-8DA0-389F6EAB8AB7}" dt="2020-05-28T18:25:47.040" v="2" actId="20577"/>
      <pc:docMkLst>
        <pc:docMk/>
      </pc:docMkLst>
      <pc:sldChg chg="delSp">
        <pc:chgData name="Brooker, Carrie Z" userId="a14dd63f-0ee9-4186-8b8b-f758fc9795d4" providerId="ADAL" clId="{4FF8D9DD-3690-4A2A-8DA0-389F6EAB8AB7}" dt="2020-05-28T18:25:22.297" v="0"/>
        <pc:sldMkLst>
          <pc:docMk/>
          <pc:sldMk cId="3841027128" sldId="256"/>
        </pc:sldMkLst>
        <pc:spChg chg="del">
          <ac:chgData name="Brooker, Carrie Z" userId="a14dd63f-0ee9-4186-8b8b-f758fc9795d4" providerId="ADAL" clId="{4FF8D9DD-3690-4A2A-8DA0-389F6EAB8AB7}" dt="2020-05-28T18:25:22.297" v="0"/>
          <ac:spMkLst>
            <pc:docMk/>
            <pc:sldMk cId="3841027128" sldId="256"/>
            <ac:spMk id="3" creationId="{BB818D34-54D2-42B3-81EB-FC09DEE2781C}"/>
          </ac:spMkLst>
        </pc:spChg>
      </pc:sldChg>
      <pc:sldChg chg="modSp">
        <pc:chgData name="Brooker, Carrie Z" userId="a14dd63f-0ee9-4186-8b8b-f758fc9795d4" providerId="ADAL" clId="{4FF8D9DD-3690-4A2A-8DA0-389F6EAB8AB7}" dt="2020-05-28T18:25:33.308" v="1" actId="20577"/>
        <pc:sldMkLst>
          <pc:docMk/>
          <pc:sldMk cId="2297970189" sldId="257"/>
        </pc:sldMkLst>
        <pc:spChg chg="mod">
          <ac:chgData name="Brooker, Carrie Z" userId="a14dd63f-0ee9-4186-8b8b-f758fc9795d4" providerId="ADAL" clId="{4FF8D9DD-3690-4A2A-8DA0-389F6EAB8AB7}" dt="2020-05-28T18:25:33.308" v="1" actId="20577"/>
          <ac:spMkLst>
            <pc:docMk/>
            <pc:sldMk cId="2297970189" sldId="257"/>
            <ac:spMk id="3" creationId="{D474C58F-5631-4A59-9ED0-99434F0D949D}"/>
          </ac:spMkLst>
        </pc:spChg>
      </pc:sldChg>
      <pc:sldChg chg="modSp">
        <pc:chgData name="Brooker, Carrie Z" userId="a14dd63f-0ee9-4186-8b8b-f758fc9795d4" providerId="ADAL" clId="{4FF8D9DD-3690-4A2A-8DA0-389F6EAB8AB7}" dt="2020-05-28T18:25:47.040" v="2" actId="20577"/>
        <pc:sldMkLst>
          <pc:docMk/>
          <pc:sldMk cId="4036871471" sldId="259"/>
        </pc:sldMkLst>
        <pc:spChg chg="mod">
          <ac:chgData name="Brooker, Carrie Z" userId="a14dd63f-0ee9-4186-8b8b-f758fc9795d4" providerId="ADAL" clId="{4FF8D9DD-3690-4A2A-8DA0-389F6EAB8AB7}" dt="2020-05-28T18:25:47.040" v="2" actId="20577"/>
          <ac:spMkLst>
            <pc:docMk/>
            <pc:sldMk cId="4036871471" sldId="259"/>
            <ac:spMk id="4" creationId="{C12F8549-B8D6-453C-BEBB-66E246F5262B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086F17-B3E5-4305-9AF3-5172007FD10C}" type="datetimeFigureOut">
              <a:rPr lang="en-US" smtClean="0"/>
              <a:t>5/28/2020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015979-BA0E-468F-984E-A9B38CA091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05756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086F17-B3E5-4305-9AF3-5172007FD10C}" type="datetimeFigureOut">
              <a:rPr lang="en-US" smtClean="0"/>
              <a:t>5/28/2020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015979-BA0E-468F-984E-A9B38CA091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55607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086F17-B3E5-4305-9AF3-5172007FD10C}" type="datetimeFigureOut">
              <a:rPr lang="en-US" smtClean="0"/>
              <a:t>5/28/2020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015979-BA0E-468F-984E-A9B38CA091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458614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086F17-B3E5-4305-9AF3-5172007FD10C}" type="datetimeFigureOut">
              <a:rPr lang="en-US" smtClean="0"/>
              <a:t>5/28/2020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015979-BA0E-468F-984E-A9B38CA09185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54233196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086F17-B3E5-4305-9AF3-5172007FD10C}" type="datetimeFigureOut">
              <a:rPr lang="en-US" smtClean="0"/>
              <a:t>5/28/2020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015979-BA0E-468F-984E-A9B38CA091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339169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086F17-B3E5-4305-9AF3-5172007FD10C}" type="datetimeFigureOut">
              <a:rPr lang="en-US" smtClean="0"/>
              <a:t>5/28/2020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015979-BA0E-468F-984E-A9B38CA091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080335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086F17-B3E5-4305-9AF3-5172007FD10C}" type="datetimeFigureOut">
              <a:rPr lang="en-US" smtClean="0"/>
              <a:t>5/28/2020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015979-BA0E-468F-984E-A9B38CA091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724874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086F17-B3E5-4305-9AF3-5172007FD10C}" type="datetimeFigureOut">
              <a:rPr lang="en-US" smtClean="0"/>
              <a:t>5/28/2020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015979-BA0E-468F-984E-A9B38CA091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579286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086F17-B3E5-4305-9AF3-5172007FD10C}" type="datetimeFigureOut">
              <a:rPr lang="en-US" smtClean="0"/>
              <a:t>5/28/2020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015979-BA0E-468F-984E-A9B38CA091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78632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086F17-B3E5-4305-9AF3-5172007FD10C}" type="datetimeFigureOut">
              <a:rPr lang="en-US" smtClean="0"/>
              <a:t>5/28/2020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015979-BA0E-468F-984E-A9B38CA091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81631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086F17-B3E5-4305-9AF3-5172007FD10C}" type="datetimeFigureOut">
              <a:rPr lang="en-US" smtClean="0"/>
              <a:t>5/28/2020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015979-BA0E-468F-984E-A9B38CA091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10081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086F17-B3E5-4305-9AF3-5172007FD10C}" type="datetimeFigureOut">
              <a:rPr lang="en-US" smtClean="0"/>
              <a:t>5/28/2020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015979-BA0E-468F-984E-A9B38CA091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67762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086F17-B3E5-4305-9AF3-5172007FD10C}" type="datetimeFigureOut">
              <a:rPr lang="en-US" smtClean="0"/>
              <a:t>5/28/2020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015979-BA0E-468F-984E-A9B38CA091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85568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086F17-B3E5-4305-9AF3-5172007FD10C}" type="datetimeFigureOut">
              <a:rPr lang="en-US" smtClean="0"/>
              <a:t>5/28/2020</a:t>
            </a:fld>
            <a:endParaRPr lang="en-US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015979-BA0E-468F-984E-A9B38CA091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4408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086F17-B3E5-4305-9AF3-5172007FD10C}" type="datetimeFigureOut">
              <a:rPr lang="en-US" smtClean="0"/>
              <a:t>5/28/2020</a:t>
            </a:fld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015979-BA0E-468F-984E-A9B38CA091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83019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086F17-B3E5-4305-9AF3-5172007FD10C}" type="datetimeFigureOut">
              <a:rPr lang="en-US" smtClean="0"/>
              <a:t>5/28/2020</a:t>
            </a:fld>
            <a:endParaRPr lang="en-US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015979-BA0E-468F-984E-A9B38CA091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55851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086F17-B3E5-4305-9AF3-5172007FD10C}" type="datetimeFigureOut">
              <a:rPr lang="en-US" smtClean="0"/>
              <a:t>5/28/2020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015979-BA0E-468F-984E-A9B38CA091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79427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42086F17-B3E5-4305-9AF3-5172007FD10C}" type="datetimeFigureOut">
              <a:rPr lang="en-US" smtClean="0"/>
              <a:t>5/28/2020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015979-BA0E-468F-984E-A9B38CA091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884020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2D0EE9-B0E3-4445-B519-F0B5D8D1838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2000" dirty="0"/>
              <a:t>HS 105 :  The World of work:  Functions, Perspectives, and Roles</a:t>
            </a:r>
          </a:p>
        </p:txBody>
      </p:sp>
    </p:spTree>
    <p:extLst>
      <p:ext uri="{BB962C8B-B14F-4D97-AF65-F5344CB8AC3E}">
        <p14:creationId xmlns:p14="http://schemas.microsoft.com/office/powerpoint/2010/main" val="38410271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9541-00D3-48A7-AB76-0D03A7C7B8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Functions of work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74C58F-5631-4A59-9ED0-99434F0D949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Right to work</a:t>
            </a:r>
          </a:p>
          <a:p>
            <a:r>
              <a:rPr lang="en-US" dirty="0"/>
              <a:t>Identity</a:t>
            </a:r>
          </a:p>
          <a:p>
            <a:r>
              <a:rPr lang="en-US" dirty="0"/>
              <a:t>Social/peer</a:t>
            </a:r>
          </a:p>
          <a:p>
            <a:r>
              <a:rPr lang="en-US" dirty="0"/>
              <a:t>Financial</a:t>
            </a:r>
          </a:p>
          <a:p>
            <a:r>
              <a:rPr lang="en-US" dirty="0"/>
              <a:t>Necessity</a:t>
            </a:r>
          </a:p>
          <a:p>
            <a:r>
              <a:rPr lang="en-US" dirty="0" err="1"/>
              <a:t>Privlege</a:t>
            </a:r>
            <a:endParaRPr lang="en-US" dirty="0"/>
          </a:p>
          <a:p>
            <a:r>
              <a:rPr lang="en-US" dirty="0" err="1"/>
              <a:t>therapuetic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79701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3A474D-58AD-4200-B714-3FE37BC96F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Roles of work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03AE81-9F3A-4409-A37E-D5C29180210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Power</a:t>
            </a:r>
          </a:p>
          <a:p>
            <a:r>
              <a:rPr lang="en-US" dirty="0"/>
              <a:t>Provider</a:t>
            </a:r>
          </a:p>
          <a:p>
            <a:r>
              <a:rPr lang="en-US" dirty="0"/>
              <a:t>Prestige</a:t>
            </a:r>
          </a:p>
          <a:p>
            <a:r>
              <a:rPr lang="en-US" dirty="0"/>
              <a:t>Means</a:t>
            </a:r>
          </a:p>
          <a:p>
            <a:r>
              <a:rPr lang="en-US" dirty="0"/>
              <a:t>Opportunity</a:t>
            </a:r>
          </a:p>
          <a:p>
            <a:r>
              <a:rPr lang="en-US" dirty="0"/>
              <a:t>Ego</a:t>
            </a:r>
          </a:p>
          <a:p>
            <a:r>
              <a:rPr lang="en-US" dirty="0"/>
              <a:t>Personality</a:t>
            </a:r>
          </a:p>
          <a:p>
            <a:r>
              <a:rPr lang="en-US" dirty="0"/>
              <a:t>Equality</a:t>
            </a:r>
          </a:p>
          <a:p>
            <a:r>
              <a:rPr lang="en-US" dirty="0"/>
              <a:t>Expression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89966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237EB8-64A9-404E-AFD9-9D3CCD0F28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Duality of Working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12F8549-B8D6-453C-BEBB-66E246F5262B}"/>
              </a:ext>
            </a:extLst>
          </p:cNvPr>
          <p:cNvSpPr>
            <a:spLocks noGrp="1"/>
          </p:cNvSpPr>
          <p:nvPr>
            <p:ph type="body" sz="half" idx="15"/>
          </p:nvPr>
        </p:nvSpPr>
        <p:spPr/>
        <p:txBody>
          <a:bodyPr/>
          <a:lstStyle/>
          <a:p>
            <a:r>
              <a:rPr lang="en-US" dirty="0"/>
              <a:t>Work as  right AND a </a:t>
            </a:r>
            <a:r>
              <a:rPr lang="en-US" dirty="0" err="1"/>
              <a:t>privlege</a:t>
            </a:r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Working shapes you AND you shape your work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F818F179-56F4-48AD-A92A-C730D3053F17}"/>
              </a:ext>
            </a:extLst>
          </p:cNvPr>
          <p:cNvSpPr>
            <a:spLocks noGrp="1"/>
          </p:cNvSpPr>
          <p:nvPr>
            <p:ph type="body" sz="half" idx="16"/>
          </p:nvPr>
        </p:nvSpPr>
        <p:spPr/>
        <p:txBody>
          <a:bodyPr/>
          <a:lstStyle/>
          <a:p>
            <a:r>
              <a:rPr lang="en-US" dirty="0"/>
              <a:t>Work as a therapy AND as a goal of recovery</a:t>
            </a:r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Doing what you enjoy vs what you are good at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33E6699A-1B16-4274-BD70-710CDCB9BD0C}"/>
              </a:ext>
            </a:extLst>
          </p:cNvPr>
          <p:cNvSpPr>
            <a:spLocks noGrp="1"/>
          </p:cNvSpPr>
          <p:nvPr>
            <p:ph type="body" sz="half" idx="17"/>
          </p:nvPr>
        </p:nvSpPr>
        <p:spPr/>
        <p:txBody>
          <a:bodyPr/>
          <a:lstStyle/>
          <a:p>
            <a:r>
              <a:rPr lang="en-US" dirty="0"/>
              <a:t>Social, sense of belonging, increasing self esteem AND a possible source of stress</a:t>
            </a:r>
          </a:p>
        </p:txBody>
      </p:sp>
    </p:spTree>
    <p:extLst>
      <p:ext uri="{BB962C8B-B14F-4D97-AF65-F5344CB8AC3E}">
        <p14:creationId xmlns:p14="http://schemas.microsoft.com/office/powerpoint/2010/main" val="40368714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DFCCB7-845C-4396-8917-25563A6DF5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 Concepts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C701EB2-375D-4A3C-9DD9-87DD7F7804D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Work Centrality</a:t>
            </a:r>
          </a:p>
          <a:p>
            <a:r>
              <a:rPr lang="en-US" dirty="0"/>
              <a:t>Work life balance</a:t>
            </a:r>
          </a:p>
          <a:p>
            <a:r>
              <a:rPr lang="en-US" dirty="0"/>
              <a:t>Job satisfaction</a:t>
            </a:r>
          </a:p>
          <a:p>
            <a:r>
              <a:rPr lang="en-US" dirty="0"/>
              <a:t>Collectivist – selflessness, greater good, work in groups, family and community central</a:t>
            </a:r>
          </a:p>
          <a:p>
            <a:r>
              <a:rPr lang="en-US" dirty="0"/>
              <a:t>Individualistic – person first, autonomy, achievement, competition, assertiveness</a:t>
            </a:r>
          </a:p>
          <a:p>
            <a:r>
              <a:rPr lang="en-US" dirty="0"/>
              <a:t>Work values –what is important to you on the job?  Deal breakers?</a:t>
            </a:r>
          </a:p>
        </p:txBody>
      </p:sp>
    </p:spTree>
    <p:extLst>
      <p:ext uri="{BB962C8B-B14F-4D97-AF65-F5344CB8AC3E}">
        <p14:creationId xmlns:p14="http://schemas.microsoft.com/office/powerpoint/2010/main" val="280825587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">
  <a:themeElements>
    <a:clrScheme name="Ion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Io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F7829603FB4064B826CCA985069675D" ma:contentTypeVersion="13" ma:contentTypeDescription="Create a new document." ma:contentTypeScope="" ma:versionID="0feb6d39b9ad5cc4d6046f5c94b16baf">
  <xsd:schema xmlns:xsd="http://www.w3.org/2001/XMLSchema" xmlns:xs="http://www.w3.org/2001/XMLSchema" xmlns:p="http://schemas.microsoft.com/office/2006/metadata/properties" xmlns:ns3="59fc38ac-587e-41ce-9b81-264905ad022b" xmlns:ns4="3d285f43-a7b8-4a7f-b942-4f2840d20b6c" targetNamespace="http://schemas.microsoft.com/office/2006/metadata/properties" ma:root="true" ma:fieldsID="e2fab92b861b8e76db6e29effa3af821" ns3:_="" ns4:_="">
    <xsd:import namespace="59fc38ac-587e-41ce-9b81-264905ad022b"/>
    <xsd:import namespace="3d285f43-a7b8-4a7f-b942-4f2840d20b6c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9fc38ac-587e-41ce-9b81-264905ad022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3" nillable="true" ma:displayName="Location" ma:internalName="MediaServiceLocatio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d285f43-a7b8-4a7f-b942-4f2840d20b6c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764F9666-44F9-4A97-97A2-49E2985C394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9fc38ac-587e-41ce-9b81-264905ad022b"/>
    <ds:schemaRef ds:uri="3d285f43-a7b8-4a7f-b942-4f2840d20b6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B549FC9-F088-4B5B-8D36-B78D16C7FC57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432831FC-5606-474A-98D3-099E04D6FC99}">
  <ds:schemaRefs>
    <ds:schemaRef ds:uri="59fc38ac-587e-41ce-9b81-264905ad022b"/>
    <ds:schemaRef ds:uri="http://purl.org/dc/elements/1.1/"/>
    <ds:schemaRef ds:uri="http://www.w3.org/XML/1998/namespace"/>
    <ds:schemaRef ds:uri="http://schemas.openxmlformats.org/package/2006/metadata/core-properties"/>
    <ds:schemaRef ds:uri="http://purl.org/dc/terms/"/>
    <ds:schemaRef ds:uri="3d285f43-a7b8-4a7f-b942-4f2840d20b6c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19</TotalTime>
  <Words>144</Words>
  <Application>Microsoft Office PowerPoint</Application>
  <PresentationFormat>Widescreen</PresentationFormat>
  <Paragraphs>36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Century Gothic</vt:lpstr>
      <vt:lpstr>Wingdings 3</vt:lpstr>
      <vt:lpstr>Ion</vt:lpstr>
      <vt:lpstr>HS 105 :  The World of work:  Functions, Perspectives, and Roles</vt:lpstr>
      <vt:lpstr>Functions of work</vt:lpstr>
      <vt:lpstr>Roles of work</vt:lpstr>
      <vt:lpstr>The Duality of Working</vt:lpstr>
      <vt:lpstr>Work Concepts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HS 105 :  The World of work:  Functions, Perspectives, and Roles</dc:title>
  <dc:creator>Brooker, Carrie Z</dc:creator>
  <cp:lastModifiedBy>Brooker, Carrie Z</cp:lastModifiedBy>
  <cp:revision>2</cp:revision>
  <dcterms:created xsi:type="dcterms:W3CDTF">2020-05-28T18:06:53Z</dcterms:created>
  <dcterms:modified xsi:type="dcterms:W3CDTF">2020-05-28T18:25:55Z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0x010100AF7829603FB4064B826CCA985069675D</vt:lpwstr>
  </property>
</Properties>
</file>