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D1C1762C-9A3B-49EA-9269-10BE4D34B259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FDD73DC-9F72-4BA4-9C9D-3CF25530E17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762C-9A3B-49EA-9269-10BE4D34B259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73DC-9F72-4BA4-9C9D-3CF25530E1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762C-9A3B-49EA-9269-10BE4D34B259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0FDD73DC-9F72-4BA4-9C9D-3CF25530E1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762C-9A3B-49EA-9269-10BE4D34B259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73DC-9F72-4BA4-9C9D-3CF25530E17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1C1762C-9A3B-49EA-9269-10BE4D34B259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0FDD73DC-9F72-4BA4-9C9D-3CF25530E17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762C-9A3B-49EA-9269-10BE4D34B259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73DC-9F72-4BA4-9C9D-3CF25530E17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762C-9A3B-49EA-9269-10BE4D34B259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73DC-9F72-4BA4-9C9D-3CF25530E17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762C-9A3B-49EA-9269-10BE4D34B259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73DC-9F72-4BA4-9C9D-3CF25530E17C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762C-9A3B-49EA-9269-10BE4D34B259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73DC-9F72-4BA4-9C9D-3CF25530E1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762C-9A3B-49EA-9269-10BE4D34B259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FDD73DC-9F72-4BA4-9C9D-3CF25530E17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762C-9A3B-49EA-9269-10BE4D34B259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73DC-9F72-4BA4-9C9D-3CF25530E17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D1C1762C-9A3B-49EA-9269-10BE4D34B259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0FDD73DC-9F72-4BA4-9C9D-3CF25530E17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Documentation and ethics</a:t>
            </a:r>
          </a:p>
        </p:txBody>
      </p:sp>
    </p:spTree>
    <p:extLst>
      <p:ext uri="{BB962C8B-B14F-4D97-AF65-F5344CB8AC3E}">
        <p14:creationId xmlns:p14="http://schemas.microsoft.com/office/powerpoint/2010/main" val="38737239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Client is having issues with ___________ . Discussed relapse potential of this issue and specific relapse prevention such as ________</a:t>
            </a:r>
          </a:p>
          <a:p>
            <a:r>
              <a:rPr lang="en-US" dirty="0"/>
              <a:t>Client reports attending several self help meetings, but is resistant to obtaining a sponsor. </a:t>
            </a:r>
          </a:p>
          <a:p>
            <a:r>
              <a:rPr lang="en-US" dirty="0"/>
              <a:t>Discussed issues with family of origin and feelings of _______________ related to this issue. Discussed _______________ as a potential for dealing with his mother in ________ situation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Progress notes</a:t>
            </a:r>
          </a:p>
        </p:txBody>
      </p:sp>
    </p:spTree>
    <p:extLst>
      <p:ext uri="{BB962C8B-B14F-4D97-AF65-F5344CB8AC3E}">
        <p14:creationId xmlns:p14="http://schemas.microsoft.com/office/powerpoint/2010/main" val="158589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Client reports stress about an upcoming family event. Family events generally involve substances. Made the following plan to increase own success in not using (list)_______</a:t>
            </a:r>
          </a:p>
          <a:p>
            <a:r>
              <a:rPr lang="en-US" dirty="0"/>
              <a:t>Client reports a great deal anxiety regarding pending parental rights hearing. Having lots of thoughts about using, has been contacting drugging friends. Client states a desire to not use- 7 on readiness ruler. Discussed relapse prevention tools such as________________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Progress notes</a:t>
            </a:r>
          </a:p>
        </p:txBody>
      </p:sp>
    </p:spTree>
    <p:extLst>
      <p:ext uri="{BB962C8B-B14F-4D97-AF65-F5344CB8AC3E}">
        <p14:creationId xmlns:p14="http://schemas.microsoft.com/office/powerpoint/2010/main" val="2567430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Risk management- if its not documented, it didn’t happen</a:t>
            </a:r>
          </a:p>
          <a:p>
            <a:r>
              <a:rPr lang="en-US" dirty="0"/>
              <a:t>Protection for you and client</a:t>
            </a:r>
          </a:p>
          <a:p>
            <a:r>
              <a:rPr lang="en-US" dirty="0"/>
              <a:t>Quality assurance</a:t>
            </a:r>
          </a:p>
          <a:p>
            <a:r>
              <a:rPr lang="en-US" dirty="0"/>
              <a:t>Following standards / treatment plan/ evidence based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Ethics issue</a:t>
            </a:r>
          </a:p>
        </p:txBody>
      </p:sp>
    </p:spTree>
    <p:extLst>
      <p:ext uri="{BB962C8B-B14F-4D97-AF65-F5344CB8AC3E}">
        <p14:creationId xmlns:p14="http://schemas.microsoft.com/office/powerpoint/2010/main" val="4181706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Your records are a legal document</a:t>
            </a:r>
          </a:p>
          <a:p>
            <a:r>
              <a:rPr lang="en-US" dirty="0"/>
              <a:t>Neat, legible, thorough and accurate</a:t>
            </a:r>
          </a:p>
          <a:p>
            <a:r>
              <a:rPr lang="en-US" dirty="0"/>
              <a:t>Informed consent should be clear about record keeping and who has access </a:t>
            </a:r>
          </a:p>
          <a:p>
            <a:r>
              <a:rPr lang="en-US" dirty="0"/>
              <a:t>Secure and confidential- “double locked”</a:t>
            </a:r>
          </a:p>
          <a:p>
            <a:r>
              <a:rPr lang="en-US" dirty="0"/>
              <a:t>Must adhere to agency rules about record keeping – may be paper or electronic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documentation</a:t>
            </a:r>
          </a:p>
        </p:txBody>
      </p:sp>
    </p:spTree>
    <p:extLst>
      <p:ext uri="{BB962C8B-B14F-4D97-AF65-F5344CB8AC3E}">
        <p14:creationId xmlns:p14="http://schemas.microsoft.com/office/powerpoint/2010/main" val="2696382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documented much match what is billed</a:t>
            </a:r>
          </a:p>
          <a:p>
            <a:r>
              <a:rPr lang="en-US" dirty="0"/>
              <a:t>Documentation should be an accurate record of the treatment of the client, should tie to treatment plan, should demonstrate to anyone reading it, what happened in the session</a:t>
            </a:r>
          </a:p>
          <a:p>
            <a:pPr marL="0" indent="0">
              <a:buNone/>
            </a:pPr>
            <a:r>
              <a:rPr lang="en-US" dirty="0"/>
              <a:t>    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documentation</a:t>
            </a:r>
          </a:p>
        </p:txBody>
      </p:sp>
    </p:spTree>
    <p:extLst>
      <p:ext uri="{BB962C8B-B14F-4D97-AF65-F5344CB8AC3E}">
        <p14:creationId xmlns:p14="http://schemas.microsoft.com/office/powerpoint/2010/main" val="1723580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Screening information/referral source</a:t>
            </a:r>
          </a:p>
          <a:p>
            <a:r>
              <a:rPr lang="en-US" dirty="0"/>
              <a:t>Assessment</a:t>
            </a:r>
          </a:p>
          <a:p>
            <a:r>
              <a:rPr lang="en-US" dirty="0"/>
              <a:t>Problem list</a:t>
            </a:r>
          </a:p>
          <a:p>
            <a:r>
              <a:rPr lang="en-US" dirty="0"/>
              <a:t>Treatment plan(updated regularly)!</a:t>
            </a:r>
          </a:p>
          <a:p>
            <a:r>
              <a:rPr lang="en-US" dirty="0"/>
              <a:t>Progress notes </a:t>
            </a:r>
          </a:p>
          <a:p>
            <a:r>
              <a:rPr lang="en-US" dirty="0"/>
              <a:t>Discharge summary</a:t>
            </a:r>
          </a:p>
          <a:p>
            <a:r>
              <a:rPr lang="en-US" dirty="0"/>
              <a:t>Release(s) of information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What's in a client file</a:t>
            </a:r>
          </a:p>
        </p:txBody>
      </p:sp>
    </p:spTree>
    <p:extLst>
      <p:ext uri="{BB962C8B-B14F-4D97-AF65-F5344CB8AC3E}">
        <p14:creationId xmlns:p14="http://schemas.microsoft.com/office/powerpoint/2010/main" val="3151541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Family data (genogram?)</a:t>
            </a:r>
          </a:p>
          <a:p>
            <a:r>
              <a:rPr lang="en-US" dirty="0"/>
              <a:t>Any information on situations that impact treatment- physical impairment, cognitive issues, current life stressors- divorce, job loss, </a:t>
            </a:r>
            <a:r>
              <a:rPr lang="en-US" dirty="0" err="1"/>
              <a:t>etc</a:t>
            </a:r>
            <a:endParaRPr lang="en-US" dirty="0"/>
          </a:p>
          <a:p>
            <a:r>
              <a:rPr lang="en-US" dirty="0"/>
              <a:t>Any records obtained- with signed release- from other agencies or providers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Client file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805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Other required  documentation</a:t>
            </a:r>
          </a:p>
          <a:p>
            <a:r>
              <a:rPr lang="en-US" dirty="0"/>
              <a:t>Documentation of any mandated reporting</a:t>
            </a:r>
          </a:p>
          <a:p>
            <a:r>
              <a:rPr lang="en-US" dirty="0"/>
              <a:t>Documentation of contact with any other providers including request for records</a:t>
            </a:r>
          </a:p>
          <a:p>
            <a:r>
              <a:rPr lang="en-US" dirty="0"/>
              <a:t>Any risk factors for danger to self or others</a:t>
            </a:r>
          </a:p>
          <a:p>
            <a:r>
              <a:rPr lang="en-US" dirty="0"/>
              <a:t>Consultation about the client including supervision</a:t>
            </a:r>
          </a:p>
          <a:p>
            <a:r>
              <a:rPr lang="en-US" dirty="0"/>
              <a:t>Any client related phone, fax, email contacts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Client file</a:t>
            </a:r>
          </a:p>
        </p:txBody>
      </p:sp>
    </p:spTree>
    <p:extLst>
      <p:ext uri="{BB962C8B-B14F-4D97-AF65-F5344CB8AC3E}">
        <p14:creationId xmlns:p14="http://schemas.microsoft.com/office/powerpoint/2010/main" val="26198723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Every session, every time</a:t>
            </a:r>
          </a:p>
          <a:p>
            <a:r>
              <a:rPr lang="en-US" dirty="0"/>
              <a:t>Concise, but thorough</a:t>
            </a:r>
          </a:p>
          <a:p>
            <a:r>
              <a:rPr lang="en-US" dirty="0"/>
              <a:t>Always tied to treatment plan</a:t>
            </a:r>
          </a:p>
          <a:p>
            <a:r>
              <a:rPr lang="en-US" dirty="0"/>
              <a:t>Can include “quotes” identified as such from the client</a:t>
            </a:r>
          </a:p>
          <a:p>
            <a:r>
              <a:rPr lang="en-US" dirty="0"/>
              <a:t>Summary of contact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Progress notes</a:t>
            </a:r>
          </a:p>
        </p:txBody>
      </p:sp>
    </p:spTree>
    <p:extLst>
      <p:ext uri="{BB962C8B-B14F-4D97-AF65-F5344CB8AC3E}">
        <p14:creationId xmlns:p14="http://schemas.microsoft.com/office/powerpoint/2010/main" val="18645388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Client presented today as__________</a:t>
            </a:r>
          </a:p>
          <a:p>
            <a:r>
              <a:rPr lang="en-US" dirty="0"/>
              <a:t>Discussed goal of __________from last session</a:t>
            </a:r>
          </a:p>
          <a:p>
            <a:r>
              <a:rPr lang="en-US" dirty="0"/>
              <a:t>Followed up on ___________ from last appointment</a:t>
            </a:r>
          </a:p>
          <a:p>
            <a:r>
              <a:rPr lang="en-US" dirty="0"/>
              <a:t>Discussed difficulty in staying clean since last appointment__________ , made a plan that client would __________ in an effort to increase success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Progress notes</a:t>
            </a:r>
            <a:br>
              <a:rPr lang="en-US" dirty="0"/>
            </a:br>
            <a:r>
              <a:rPr lang="en-US" dirty="0"/>
              <a:t>sentence stem examples</a:t>
            </a:r>
          </a:p>
        </p:txBody>
      </p:sp>
    </p:spTree>
    <p:extLst>
      <p:ext uri="{BB962C8B-B14F-4D97-AF65-F5344CB8AC3E}">
        <p14:creationId xmlns:p14="http://schemas.microsoft.com/office/powerpoint/2010/main" val="230696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rid">
  <a:themeElements>
    <a:clrScheme name="Grid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Grid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148</TotalTime>
  <Words>452</Words>
  <Application>Microsoft Office PowerPoint</Application>
  <PresentationFormat>On-screen Show (4:3)</PresentationFormat>
  <Paragraphs>53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Franklin Gothic Medium</vt:lpstr>
      <vt:lpstr>Wingdings</vt:lpstr>
      <vt:lpstr>Wingdings 2</vt:lpstr>
      <vt:lpstr>Grid</vt:lpstr>
      <vt:lpstr>Documentation and ethics</vt:lpstr>
      <vt:lpstr>Ethics issue</vt:lpstr>
      <vt:lpstr>documentation</vt:lpstr>
      <vt:lpstr>documentation</vt:lpstr>
      <vt:lpstr>What's in a client file</vt:lpstr>
      <vt:lpstr>Client file </vt:lpstr>
      <vt:lpstr>Client file</vt:lpstr>
      <vt:lpstr>Progress notes</vt:lpstr>
      <vt:lpstr>Progress notes sentence stem examples</vt:lpstr>
      <vt:lpstr>Progress notes</vt:lpstr>
      <vt:lpstr>Progress notes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Documentation and ethics</dc:title>
  <dc:creator>Susan J. Polyot</dc:creator>
  <cp:lastModifiedBy>susan polyot</cp:lastModifiedBy>
  <cp:revision>5</cp:revision>
  <dcterms:created xsi:type="dcterms:W3CDTF">2014-06-12T22:30:56Z</dcterms:created>
  <dcterms:modified xsi:type="dcterms:W3CDTF">2020-06-09T18:25:40Z</dcterms:modified>
</cp:coreProperties>
</file>