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71" autoAdjust="0"/>
  </p:normalViewPr>
  <p:slideViewPr>
    <p:cSldViewPr>
      <p:cViewPr varScale="1">
        <p:scale>
          <a:sx n="68" d="100"/>
          <a:sy n="68" d="100"/>
        </p:scale>
        <p:origin x="144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73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98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6658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543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914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00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604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3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46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27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20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91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234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456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2F18809-F218-4B08-AB9B-154CDC787A61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9BDFC-B129-47A9-91A0-C2371E90D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986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71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Minors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Tricky</a:t>
            </a:r>
          </a:p>
          <a:p>
            <a:r>
              <a:rPr lang="en-US"/>
              <a:t>Parental rights and responsibility agreements</a:t>
            </a:r>
          </a:p>
          <a:p>
            <a:r>
              <a:rPr lang="en-US"/>
              <a:t>Minors seeking services on his/her own</a:t>
            </a:r>
          </a:p>
          <a:p>
            <a:r>
              <a:rPr lang="en-US"/>
              <a:t>Substance abuse exceptions</a:t>
            </a:r>
          </a:p>
          <a:p>
            <a:r>
              <a:rPr lang="en-US"/>
              <a:t>Family planning/pregnancy/abortions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39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Kind of an exception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7800" y="2057400"/>
            <a:ext cx="7157047" cy="213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42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seek direction from a supervisor when asked to disclose any confidential information to others</a:t>
            </a:r>
          </a:p>
          <a:p>
            <a:r>
              <a:rPr lang="en-US" dirty="0"/>
              <a:t>Always consult with supervisor before filing a mandated report</a:t>
            </a:r>
          </a:p>
        </p:txBody>
      </p:sp>
    </p:spTree>
    <p:extLst>
      <p:ext uri="{BB962C8B-B14F-4D97-AF65-F5344CB8AC3E}">
        <p14:creationId xmlns:p14="http://schemas.microsoft.com/office/powerpoint/2010/main" val="3671606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Core ethics issue</a:t>
            </a:r>
          </a:p>
          <a:p>
            <a:r>
              <a:rPr lang="en-US" dirty="0"/>
              <a:t>An expectation of our clients, a standard of your employer and a legal issue</a:t>
            </a:r>
          </a:p>
          <a:p>
            <a:r>
              <a:rPr lang="en-US" dirty="0"/>
              <a:t>We can NOT guarantee confidentiality in all situations</a:t>
            </a:r>
          </a:p>
        </p:txBody>
      </p:sp>
    </p:spTree>
    <p:extLst>
      <p:ext uri="{BB962C8B-B14F-4D97-AF65-F5344CB8AC3E}">
        <p14:creationId xmlns:p14="http://schemas.microsoft.com/office/powerpoint/2010/main" val="2596635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Historical development – much “looser” prior to 1970’s when clear confidentiality regulations were established – Mad Men</a:t>
            </a:r>
          </a:p>
          <a:p>
            <a:r>
              <a:rPr lang="en-US" dirty="0"/>
              <a:t>Is both an ethics issue and a legal issue</a:t>
            </a:r>
          </a:p>
          <a:p>
            <a:endParaRPr lang="en-US" dirty="0"/>
          </a:p>
          <a:p>
            <a:r>
              <a:rPr lang="en-US" dirty="0"/>
              <a:t>42 CFR part 2 – Confidentiality of substance Use Disorder </a:t>
            </a:r>
            <a:r>
              <a:rPr lang="en-US"/>
              <a:t>Patient Records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894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general, anything a client discloses can not be shared with anyone outside of your agency or program without written consent.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06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Increases trust</a:t>
            </a:r>
          </a:p>
          <a:p>
            <a:r>
              <a:rPr lang="en-US" dirty="0"/>
              <a:t>Helps establish relationship </a:t>
            </a:r>
          </a:p>
          <a:p>
            <a:r>
              <a:rPr lang="en-US" dirty="0"/>
              <a:t>Clarifies professional boundaries, establishes counseling/agency relationship as therapeutic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284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Must always be at the forefront of your interactions and behaviors</a:t>
            </a:r>
          </a:p>
          <a:p>
            <a:r>
              <a:rPr lang="en-US" dirty="0"/>
              <a:t>“can not confirm or deny”</a:t>
            </a:r>
          </a:p>
          <a:p>
            <a:r>
              <a:rPr lang="en-US" dirty="0"/>
              <a:t>May not acknowledge the client in settings outside of the office/program environment</a:t>
            </a:r>
          </a:p>
          <a:p>
            <a:r>
              <a:rPr lang="en-US" dirty="0"/>
              <a:t>May not discuss client with anyone, including parents(generally) outside of the agency or program in which you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815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Clients are given ‘informed consent’ document which clearly outlines confidentiality of services, including exceptions </a:t>
            </a:r>
          </a:p>
          <a:p>
            <a:r>
              <a:rPr lang="en-US" dirty="0"/>
              <a:t>Must have a signed </a:t>
            </a:r>
            <a:r>
              <a:rPr lang="en-US" b="1" dirty="0"/>
              <a:t>release of information </a:t>
            </a:r>
            <a:r>
              <a:rPr lang="en-US" dirty="0"/>
              <a:t>for anyone to whom you disclose any client info</a:t>
            </a:r>
          </a:p>
        </p:txBody>
      </p:sp>
    </p:spTree>
    <p:extLst>
      <p:ext uri="{BB962C8B-B14F-4D97-AF65-F5344CB8AC3E}">
        <p14:creationId xmlns:p14="http://schemas.microsoft.com/office/powerpoint/2010/main" val="1721205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/>
              <a:t>Exceptions</a:t>
            </a:r>
            <a:br>
              <a:rPr lang="en-US" dirty="0"/>
            </a:br>
            <a:r>
              <a:rPr lang="en-US" dirty="0"/>
              <a:t>“mandated reporter”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Child abuse or neglect</a:t>
            </a:r>
          </a:p>
          <a:p>
            <a:r>
              <a:rPr lang="en-US" dirty="0"/>
              <a:t>Danger to self</a:t>
            </a:r>
          </a:p>
          <a:p>
            <a:r>
              <a:rPr lang="en-US" dirty="0"/>
              <a:t>Danger to others- duty to warn- the Tarasoff rule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751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Duty to warn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1985, the California legislature codified the </a:t>
            </a:r>
            <a:r>
              <a:rPr lang="en-US" i="1" dirty="0"/>
              <a:t>Tarasoff</a:t>
            </a:r>
            <a:r>
              <a:rPr lang="en-US" dirty="0"/>
              <a:t> rule: California law now provides that a psychotherapist has a duty to protect or warn a third party only if the therapist actually believed or predicted that the patient posed a serious risk of inflicting serious bodily injury upon a reasonably identifiable victim.</a:t>
            </a:r>
          </a:p>
        </p:txBody>
      </p:sp>
    </p:spTree>
    <p:extLst>
      <p:ext uri="{BB962C8B-B14F-4D97-AF65-F5344CB8AC3E}">
        <p14:creationId xmlns:p14="http://schemas.microsoft.com/office/powerpoint/2010/main" val="4611560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</TotalTime>
  <Words>332</Words>
  <Application>Microsoft Office PowerPoint</Application>
  <PresentationFormat>On-screen Show (4:3)</PresentationFormat>
  <Paragraphs>40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Ion</vt:lpstr>
      <vt:lpstr>Confidentiality</vt:lpstr>
      <vt:lpstr>confidentiality</vt:lpstr>
      <vt:lpstr>confidentiality</vt:lpstr>
      <vt:lpstr>confidentiality</vt:lpstr>
      <vt:lpstr>confidentiality</vt:lpstr>
      <vt:lpstr>confidentiality</vt:lpstr>
      <vt:lpstr>confidentiality</vt:lpstr>
      <vt:lpstr>Exceptions “mandated reporter”</vt:lpstr>
      <vt:lpstr>Duty to warn</vt:lpstr>
      <vt:lpstr>Minors </vt:lpstr>
      <vt:lpstr>Kind of an exception</vt:lpstr>
      <vt:lpstr>supervision</vt:lpstr>
    </vt:vector>
  </TitlesOfParts>
  <Company>Beal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Confidentiality</dc:title>
  <dc:creator>Susan J. Polyot</dc:creator>
  <cp:lastModifiedBy>susan polyot</cp:lastModifiedBy>
  <cp:revision>7</cp:revision>
  <dcterms:created xsi:type="dcterms:W3CDTF">2015-03-10T15:12:04Z</dcterms:created>
  <dcterms:modified xsi:type="dcterms:W3CDTF">2020-05-14T23:07:55Z</dcterms:modified>
</cp:coreProperties>
</file>