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818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414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5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02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80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14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11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67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449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0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5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Documentation and ethics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23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is having issues with ___________ . Discussed relapse potential of this issue and specific relapse prevention such as ________</a:t>
            </a:r>
          </a:p>
          <a:p>
            <a:r>
              <a:rPr lang="en-US" dirty="0"/>
              <a:t>Client reports attending several self help meetings, but is resistant to obtaining a sponsor. </a:t>
            </a:r>
          </a:p>
          <a:p>
            <a:r>
              <a:rPr lang="en-US" dirty="0"/>
              <a:t>Discussed issues with family of origin and feelings of _______________ related to this issue. Discussed _______________ as a potential for dealing with his mother in ________ situation</a:t>
            </a:r>
          </a:p>
        </p:txBody>
      </p:sp>
    </p:spTree>
    <p:extLst>
      <p:ext uri="{BB962C8B-B14F-4D97-AF65-F5344CB8AC3E}">
        <p14:creationId xmlns:p14="http://schemas.microsoft.com/office/powerpoint/2010/main" val="15858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reports stress about an upcoming family event. Family events generally involve substances. Made the following plan to increase own success in not using (list)_______</a:t>
            </a:r>
          </a:p>
          <a:p>
            <a:r>
              <a:rPr lang="en-US" dirty="0"/>
              <a:t>Client reports a great deal anxiety regarding pending parental rights hearing. Having lots of thoughts about using, has been contacting drugging friends. Client states a desire to not use- 7 on readiness ruler. Discussed relapse prevention tools such as________________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743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 management- if its not documented, it didn’t happen</a:t>
            </a:r>
          </a:p>
          <a:p>
            <a:r>
              <a:rPr lang="en-US" dirty="0"/>
              <a:t>Protection for you and client</a:t>
            </a:r>
          </a:p>
          <a:p>
            <a:r>
              <a:rPr lang="en-US" dirty="0"/>
              <a:t>Quality assurance</a:t>
            </a:r>
          </a:p>
          <a:p>
            <a:r>
              <a:rPr lang="en-US" dirty="0"/>
              <a:t>Following standards / treatment plan/ evidence based </a:t>
            </a:r>
          </a:p>
        </p:txBody>
      </p:sp>
    </p:spTree>
    <p:extLst>
      <p:ext uri="{BB962C8B-B14F-4D97-AF65-F5344CB8AC3E}">
        <p14:creationId xmlns:p14="http://schemas.microsoft.com/office/powerpoint/2010/main" val="4181706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Your records are a legal document</a:t>
            </a:r>
          </a:p>
          <a:p>
            <a:r>
              <a:rPr lang="en-US" dirty="0"/>
              <a:t>Neat, legible, thorough and accurate</a:t>
            </a:r>
          </a:p>
          <a:p>
            <a:r>
              <a:rPr lang="en-US" dirty="0"/>
              <a:t>Informed consent should be clear about record keeping and who has access </a:t>
            </a:r>
          </a:p>
          <a:p>
            <a:r>
              <a:rPr lang="en-US" dirty="0"/>
              <a:t>Secure and confidential- “double locked”</a:t>
            </a:r>
          </a:p>
          <a:p>
            <a:r>
              <a:rPr lang="en-US" dirty="0"/>
              <a:t>Must adhere to agency rules about record keeping – may be paper or electronic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382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documented much match what is billed</a:t>
            </a:r>
          </a:p>
          <a:p>
            <a:r>
              <a:rPr lang="en-US" dirty="0"/>
              <a:t>Documentation should be an accurate record of the treatment of the client, should tie to treatment plan, should demonstrate to anyone reading it, what happened in the session</a:t>
            </a:r>
          </a:p>
          <a:p>
            <a:pPr marL="0" indent="0">
              <a:buNone/>
            </a:pPr>
            <a:r>
              <a:rPr lang="en-US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723580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in a client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Screening information/referral source</a:t>
            </a:r>
          </a:p>
          <a:p>
            <a:r>
              <a:rPr lang="en-US" dirty="0"/>
              <a:t>Assessment</a:t>
            </a:r>
          </a:p>
          <a:p>
            <a:r>
              <a:rPr lang="en-US" dirty="0"/>
              <a:t>Problem list</a:t>
            </a:r>
          </a:p>
          <a:p>
            <a:r>
              <a:rPr lang="en-US" dirty="0"/>
              <a:t>Treatment plan(updated regularly)!</a:t>
            </a:r>
          </a:p>
          <a:p>
            <a:r>
              <a:rPr lang="en-US" dirty="0"/>
              <a:t>Progress notes </a:t>
            </a:r>
          </a:p>
          <a:p>
            <a:r>
              <a:rPr lang="en-US" dirty="0"/>
              <a:t>Discharge summary</a:t>
            </a:r>
          </a:p>
          <a:p>
            <a:r>
              <a:rPr lang="en-US" dirty="0"/>
              <a:t>Release(s)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3151541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file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Family data (genogram?)</a:t>
            </a:r>
          </a:p>
          <a:p>
            <a:r>
              <a:rPr lang="en-US" dirty="0"/>
              <a:t>Any information on situations that impact treatment- physical impairment, cognitive issues, current life stressors- divorce, job loss,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Any records obtained- with signed release- from other agencies or providers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05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Other required  documentation</a:t>
            </a:r>
          </a:p>
          <a:p>
            <a:r>
              <a:rPr lang="en-US" dirty="0"/>
              <a:t>Documentation of any mandated reporting</a:t>
            </a:r>
          </a:p>
          <a:p>
            <a:r>
              <a:rPr lang="en-US" dirty="0"/>
              <a:t>Documentation of contact with any other providers including request for records</a:t>
            </a:r>
          </a:p>
          <a:p>
            <a:r>
              <a:rPr lang="en-US" dirty="0"/>
              <a:t>Any risk factors for danger to self or others</a:t>
            </a:r>
          </a:p>
          <a:p>
            <a:r>
              <a:rPr lang="en-US" dirty="0"/>
              <a:t>Consultation about the client including supervision</a:t>
            </a:r>
          </a:p>
          <a:p>
            <a:r>
              <a:rPr lang="en-US" dirty="0"/>
              <a:t>Any client related phone, fax, email contacts</a:t>
            </a:r>
          </a:p>
        </p:txBody>
      </p:sp>
    </p:spTree>
    <p:extLst>
      <p:ext uri="{BB962C8B-B14F-4D97-AF65-F5344CB8AC3E}">
        <p14:creationId xmlns:p14="http://schemas.microsoft.com/office/powerpoint/2010/main" val="2619872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session, every time</a:t>
            </a:r>
          </a:p>
          <a:p>
            <a:r>
              <a:rPr lang="en-US" dirty="0"/>
              <a:t>Concise, but thorough</a:t>
            </a:r>
          </a:p>
          <a:p>
            <a:r>
              <a:rPr lang="en-US" dirty="0"/>
              <a:t>Always tied to treatment plan</a:t>
            </a:r>
          </a:p>
          <a:p>
            <a:r>
              <a:rPr lang="en-US" dirty="0"/>
              <a:t>Can include “quotes” identified as such from the client</a:t>
            </a:r>
          </a:p>
          <a:p>
            <a:r>
              <a:rPr lang="en-US" dirty="0"/>
              <a:t>Summary of contact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538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Progress notes</a:t>
            </a:r>
            <a:br>
              <a:rPr lang="en-US" dirty="0"/>
            </a:br>
            <a:r>
              <a:rPr lang="en-US" dirty="0"/>
              <a:t>sentence stem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presented today as__________</a:t>
            </a:r>
          </a:p>
          <a:p>
            <a:r>
              <a:rPr lang="en-US" dirty="0"/>
              <a:t>Discussed goal of __________from last session</a:t>
            </a:r>
          </a:p>
          <a:p>
            <a:r>
              <a:rPr lang="en-US" dirty="0"/>
              <a:t>Followed up on ___________ from last appointment</a:t>
            </a:r>
          </a:p>
          <a:p>
            <a:r>
              <a:rPr lang="en-US" dirty="0"/>
              <a:t>Discussed difficulty in staying clean since last appointment__________ , made a plan that client would __________ in an effort to increase success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9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452</Words>
  <Application>Microsoft Office PowerPoint</Application>
  <PresentationFormat>On-screen Show 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Documentation and ethics</vt:lpstr>
      <vt:lpstr>Ethics issue</vt:lpstr>
      <vt:lpstr>documentation</vt:lpstr>
      <vt:lpstr>documentation</vt:lpstr>
      <vt:lpstr>What's in a client file</vt:lpstr>
      <vt:lpstr>Client file </vt:lpstr>
      <vt:lpstr>Client file</vt:lpstr>
      <vt:lpstr>Progress notes</vt:lpstr>
      <vt:lpstr>Progress notes sentence stem examples</vt:lpstr>
      <vt:lpstr>Progress notes</vt:lpstr>
      <vt:lpstr>Progress notes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Documentation and ethics</dc:title>
  <dc:creator>Susan J. Polyot</dc:creator>
  <cp:lastModifiedBy>susan polyot</cp:lastModifiedBy>
  <cp:revision>6</cp:revision>
  <dcterms:created xsi:type="dcterms:W3CDTF">2014-06-12T22:30:56Z</dcterms:created>
  <dcterms:modified xsi:type="dcterms:W3CDTF">2020-06-09T18:28:28Z</dcterms:modified>
</cp:coreProperties>
</file>