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theme/theme2.xml" ContentType="application/vnd.openxmlformats-officedocument.theme+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theme/theme3.xml" ContentType="application/vnd.openxmlformats-officedocument.theme+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theme/theme4.xml" ContentType="application/vnd.openxmlformats-officedocument.theme+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theme/theme5.xml" ContentType="application/vnd.openxmlformats-officedocument.theme+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theme/theme6.xml" ContentType="application/vnd.openxmlformats-officedocument.theme+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theme/theme7.xml" ContentType="application/vnd.openxmlformats-officedocument.theme+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theme/theme8.xml" ContentType="application/vnd.openxmlformats-officedocument.theme+xml"/>
  <Override PartName="/ppt/theme/theme9.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55" r:id="rId4"/>
    <p:sldMasterId id="2147483673" r:id="rId5"/>
    <p:sldMasterId id="2147483681" r:id="rId6"/>
    <p:sldMasterId id="2147483691" r:id="rId7"/>
    <p:sldMasterId id="2147483701" r:id="rId8"/>
    <p:sldMasterId id="2147483709" r:id="rId9"/>
    <p:sldMasterId id="2147483717" r:id="rId10"/>
    <p:sldMasterId id="2147483720" r:id="rId11"/>
  </p:sldMasterIdLst>
  <p:notesMasterIdLst>
    <p:notesMasterId r:id="rId41"/>
  </p:notesMasterIdLst>
  <p:sldIdLst>
    <p:sldId id="259" r:id="rId12"/>
    <p:sldId id="260" r:id="rId13"/>
    <p:sldId id="261" r:id="rId14"/>
    <p:sldId id="262" r:id="rId15"/>
    <p:sldId id="263" r:id="rId16"/>
    <p:sldId id="264" r:id="rId17"/>
    <p:sldId id="265" r:id="rId18"/>
    <p:sldId id="266" r:id="rId19"/>
    <p:sldId id="268" r:id="rId20"/>
    <p:sldId id="270" r:id="rId21"/>
    <p:sldId id="272" r:id="rId22"/>
    <p:sldId id="273" r:id="rId23"/>
    <p:sldId id="274" r:id="rId24"/>
    <p:sldId id="275" r:id="rId25"/>
    <p:sldId id="277" r:id="rId26"/>
    <p:sldId id="279" r:id="rId27"/>
    <p:sldId id="280" r:id="rId28"/>
    <p:sldId id="300" r:id="rId29"/>
    <p:sldId id="281" r:id="rId30"/>
    <p:sldId id="283" r:id="rId31"/>
    <p:sldId id="286" r:id="rId32"/>
    <p:sldId id="287" r:id="rId33"/>
    <p:sldId id="288" r:id="rId34"/>
    <p:sldId id="291" r:id="rId35"/>
    <p:sldId id="293" r:id="rId36"/>
    <p:sldId id="297" r:id="rId37"/>
    <p:sldId id="294" r:id="rId38"/>
    <p:sldId id="298" r:id="rId39"/>
    <p:sldId id="299" r:id="rId40"/>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Ishani Debroy" initials="ID" lastIdx="10" clrIdx="0">
    <p:extLst>
      <p:ext uri="{19B8F6BF-5375-455C-9EA6-DF929625EA0E}">
        <p15:presenceInfo xmlns:p15="http://schemas.microsoft.com/office/powerpoint/2012/main" userId="S-1-5-21-3361151005-2080053223-3394076701-18500" providerId="AD"/>
      </p:ext>
    </p:extLst>
  </p:cmAuthor>
  <p:cmAuthor id="2" name="Grace Miriam D Monte" initials="GMDM" lastIdx="9" clrIdx="1">
    <p:extLst>
      <p:ext uri="{19B8F6BF-5375-455C-9EA6-DF929625EA0E}">
        <p15:presenceInfo xmlns:p15="http://schemas.microsoft.com/office/powerpoint/2012/main" userId="S-1-5-21-3361151005-2080053223-3394076701-19122"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30C20"/>
    <a:srgbClr val="9A1A3F"/>
    <a:srgbClr val="DFD495"/>
    <a:srgbClr val="3399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8799B23B-EC83-4686-B30A-512413B5E67A}" styleName="Light Style 3 - Accent 3">
    <a:wholeTbl>
      <a:tcTxStyle>
        <a:fontRef idx="minor">
          <a:scrgbClr r="0" g="0" b="0"/>
        </a:fontRef>
        <a:schemeClr val="tx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noFill/>
        </a:fill>
      </a:tcStyle>
    </a:wholeTbl>
    <a:band1H>
      <a:tcStyle>
        <a:tcBdr/>
        <a:fill>
          <a:solidFill>
            <a:schemeClr val="accent3">
              <a:alpha val="20000"/>
            </a:schemeClr>
          </a:solidFill>
        </a:fill>
      </a:tcStyle>
    </a:band1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noFill/>
        </a:fill>
      </a:tcStyle>
    </a:lastRow>
    <a:firstRow>
      <a:tcTxStyle b="on"/>
      <a:tcStyle>
        <a:tcBdr>
          <a:bottom>
            <a:ln w="25400" cmpd="sng">
              <a:solidFill>
                <a:schemeClr val="accent3"/>
              </a:solidFill>
            </a:ln>
          </a:bottom>
        </a:tcBdr>
        <a:fill>
          <a:noFill/>
        </a:fill>
      </a:tcStyle>
    </a:firstRow>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476" autoAdjust="0"/>
    <p:restoredTop sz="82944" autoAdjust="0"/>
  </p:normalViewPr>
  <p:slideViewPr>
    <p:cSldViewPr>
      <p:cViewPr varScale="1">
        <p:scale>
          <a:sx n="58" d="100"/>
          <a:sy n="58" d="100"/>
        </p:scale>
        <p:origin x="906" y="60"/>
      </p:cViewPr>
      <p:guideLst>
        <p:guide orient="horz" pos="2160"/>
        <p:guide pos="2880"/>
      </p:guideLst>
    </p:cSldViewPr>
  </p:slideViewPr>
  <p:notesTextViewPr>
    <p:cViewPr>
      <p:scale>
        <a:sx n="1" d="1"/>
        <a:sy n="1" d="1"/>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5.xml"/><Relationship Id="rId13" Type="http://schemas.openxmlformats.org/officeDocument/2006/relationships/slide" Target="slides/slide2.xml"/><Relationship Id="rId18" Type="http://schemas.openxmlformats.org/officeDocument/2006/relationships/slide" Target="slides/slide7.xml"/><Relationship Id="rId26" Type="http://schemas.openxmlformats.org/officeDocument/2006/relationships/slide" Target="slides/slide15.xml"/><Relationship Id="rId39" Type="http://schemas.openxmlformats.org/officeDocument/2006/relationships/slide" Target="slides/slide28.xml"/><Relationship Id="rId3" Type="http://schemas.openxmlformats.org/officeDocument/2006/relationships/customXml" Target="../customXml/item3.xml"/><Relationship Id="rId21" Type="http://schemas.openxmlformats.org/officeDocument/2006/relationships/slide" Target="slides/slide10.xml"/><Relationship Id="rId34" Type="http://schemas.openxmlformats.org/officeDocument/2006/relationships/slide" Target="slides/slide23.xml"/><Relationship Id="rId42" Type="http://schemas.openxmlformats.org/officeDocument/2006/relationships/commentAuthors" Target="commentAuthors.xml"/><Relationship Id="rId47" Type="http://schemas.microsoft.com/office/2015/10/relationships/revisionInfo" Target="revisionInfo.xml"/><Relationship Id="rId7" Type="http://schemas.openxmlformats.org/officeDocument/2006/relationships/slideMaster" Target="slideMasters/slideMaster4.xml"/><Relationship Id="rId12" Type="http://schemas.openxmlformats.org/officeDocument/2006/relationships/slide" Target="slides/slide1.xml"/><Relationship Id="rId17" Type="http://schemas.openxmlformats.org/officeDocument/2006/relationships/slide" Target="slides/slide6.xml"/><Relationship Id="rId25" Type="http://schemas.openxmlformats.org/officeDocument/2006/relationships/slide" Target="slides/slide14.xml"/><Relationship Id="rId33" Type="http://schemas.openxmlformats.org/officeDocument/2006/relationships/slide" Target="slides/slide22.xml"/><Relationship Id="rId38" Type="http://schemas.openxmlformats.org/officeDocument/2006/relationships/slide" Target="slides/slide27.xml"/><Relationship Id="rId46"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5.xml"/><Relationship Id="rId20" Type="http://schemas.openxmlformats.org/officeDocument/2006/relationships/slide" Target="slides/slide9.xml"/><Relationship Id="rId29" Type="http://schemas.openxmlformats.org/officeDocument/2006/relationships/slide" Target="slides/slide18.xml"/><Relationship Id="rId41"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Master" Target="slideMasters/slideMaster8.xml"/><Relationship Id="rId24" Type="http://schemas.openxmlformats.org/officeDocument/2006/relationships/slide" Target="slides/slide13.xml"/><Relationship Id="rId32" Type="http://schemas.openxmlformats.org/officeDocument/2006/relationships/slide" Target="slides/slide21.xml"/><Relationship Id="rId37" Type="http://schemas.openxmlformats.org/officeDocument/2006/relationships/slide" Target="slides/slide26.xml"/><Relationship Id="rId40" Type="http://schemas.openxmlformats.org/officeDocument/2006/relationships/slide" Target="slides/slide29.xml"/><Relationship Id="rId45" Type="http://schemas.openxmlformats.org/officeDocument/2006/relationships/theme" Target="theme/theme1.xml"/><Relationship Id="rId5" Type="http://schemas.openxmlformats.org/officeDocument/2006/relationships/slideMaster" Target="slideMasters/slideMaster2.xml"/><Relationship Id="rId15" Type="http://schemas.openxmlformats.org/officeDocument/2006/relationships/slide" Target="slides/slide4.xml"/><Relationship Id="rId23" Type="http://schemas.openxmlformats.org/officeDocument/2006/relationships/slide" Target="slides/slide12.xml"/><Relationship Id="rId28" Type="http://schemas.openxmlformats.org/officeDocument/2006/relationships/slide" Target="slides/slide17.xml"/><Relationship Id="rId36" Type="http://schemas.openxmlformats.org/officeDocument/2006/relationships/slide" Target="slides/slide25.xml"/><Relationship Id="rId10" Type="http://schemas.openxmlformats.org/officeDocument/2006/relationships/slideMaster" Target="slideMasters/slideMaster7.xml"/><Relationship Id="rId19" Type="http://schemas.openxmlformats.org/officeDocument/2006/relationships/slide" Target="slides/slide8.xml"/><Relationship Id="rId31" Type="http://schemas.openxmlformats.org/officeDocument/2006/relationships/slide" Target="slides/slide20.xml"/><Relationship Id="rId44"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Master" Target="slideMasters/slideMaster6.xml"/><Relationship Id="rId14" Type="http://schemas.openxmlformats.org/officeDocument/2006/relationships/slide" Target="slides/slide3.xml"/><Relationship Id="rId22" Type="http://schemas.openxmlformats.org/officeDocument/2006/relationships/slide" Target="slides/slide11.xml"/><Relationship Id="rId27" Type="http://schemas.openxmlformats.org/officeDocument/2006/relationships/slide" Target="slides/slide16.xml"/><Relationship Id="rId30" Type="http://schemas.openxmlformats.org/officeDocument/2006/relationships/slide" Target="slides/slide19.xml"/><Relationship Id="rId35" Type="http://schemas.openxmlformats.org/officeDocument/2006/relationships/slide" Target="slides/slide24.xml"/><Relationship Id="rId43"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9.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0791FB8-5A13-4897-99C7-B7E7D09EF61C}" type="datetimeFigureOut">
              <a:rPr lang="en-US" smtClean="0"/>
              <a:pPr/>
              <a:t>2/5/2018</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81A6493-D61B-4305-9832-E06BE481A99C}" type="slidenum">
              <a:rPr lang="en-US" smtClean="0"/>
              <a:pPr/>
              <a:t>‹#›</a:t>
            </a:fld>
            <a:endParaRPr lang="en-US"/>
          </a:p>
        </p:txBody>
      </p:sp>
    </p:spTree>
    <p:extLst>
      <p:ext uri="{BB962C8B-B14F-4D97-AF65-F5344CB8AC3E}">
        <p14:creationId xmlns:p14="http://schemas.microsoft.com/office/powerpoint/2010/main" val="104335356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A729D58B-0C55-457E-BB52-F9590DFF2207}" type="slidenum">
              <a:rPr lang="en-US"/>
              <a:pPr>
                <a:defRPr/>
              </a:pPr>
              <a:t>1</a:t>
            </a:fld>
            <a:endParaRPr lang="en-US" dirty="0"/>
          </a:p>
        </p:txBody>
      </p:sp>
      <p:sp>
        <p:nvSpPr>
          <p:cNvPr id="51203"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1204"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p>
        </p:txBody>
      </p:sp>
    </p:spTree>
    <p:extLst>
      <p:ext uri="{BB962C8B-B14F-4D97-AF65-F5344CB8AC3E}">
        <p14:creationId xmlns:p14="http://schemas.microsoft.com/office/powerpoint/2010/main" val="324847983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7E8DDCBE-4A11-4E0E-9A14-FCED6F5521BB}" type="slidenum">
              <a:rPr lang="en-US"/>
              <a:pPr>
                <a:defRPr/>
              </a:pPr>
              <a:t>14</a:t>
            </a:fld>
            <a:endParaRPr lang="en-US" dirty="0"/>
          </a:p>
        </p:txBody>
      </p:sp>
      <p:sp>
        <p:nvSpPr>
          <p:cNvPr id="61443"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44"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t>See Learning Objective 3: Describe process theories of motivation.</a:t>
            </a:r>
          </a:p>
          <a:p>
            <a:endParaRPr lang="en-US" altLang="en-US" dirty="0"/>
          </a:p>
          <a:p>
            <a:endParaRPr lang="en-US" altLang="en-US" dirty="0"/>
          </a:p>
        </p:txBody>
      </p:sp>
    </p:spTree>
    <p:extLst>
      <p:ext uri="{BB962C8B-B14F-4D97-AF65-F5344CB8AC3E}">
        <p14:creationId xmlns:p14="http://schemas.microsoft.com/office/powerpoint/2010/main" val="154243672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A813EED4-1203-46CA-919B-5D6E75FE1EFC}" type="slidenum">
              <a:rPr lang="en-US"/>
              <a:pPr>
                <a:defRPr/>
              </a:pPr>
              <a:t>15</a:t>
            </a:fld>
            <a:endParaRPr lang="en-US" dirty="0"/>
          </a:p>
        </p:txBody>
      </p:sp>
      <p:sp>
        <p:nvSpPr>
          <p:cNvPr id="62467"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2468"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t>See Learning Objective 3: Describe process theories of motivation.</a:t>
            </a:r>
          </a:p>
          <a:p>
            <a:endParaRPr lang="en-US" altLang="en-US" dirty="0"/>
          </a:p>
          <a:p>
            <a:r>
              <a:rPr lang="en-US" altLang="en-US" dirty="0"/>
              <a:t>See text page: 292</a:t>
            </a:r>
          </a:p>
          <a:p>
            <a:endParaRPr lang="en-US" altLang="en-US" dirty="0"/>
          </a:p>
        </p:txBody>
      </p:sp>
    </p:spTree>
    <p:extLst>
      <p:ext uri="{BB962C8B-B14F-4D97-AF65-F5344CB8AC3E}">
        <p14:creationId xmlns:p14="http://schemas.microsoft.com/office/powerpoint/2010/main" val="137638744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3F3530ED-382B-4EBB-A118-DDC63BF50C14}" type="slidenum">
              <a:rPr lang="en-US"/>
              <a:pPr>
                <a:defRPr/>
              </a:pPr>
              <a:t>17</a:t>
            </a:fld>
            <a:endParaRPr lang="en-US" dirty="0"/>
          </a:p>
        </p:txBody>
      </p:sp>
      <p:sp>
        <p:nvSpPr>
          <p:cNvPr id="63491"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3492"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t>See Learning Objective 3: Describe process theories of motivation.</a:t>
            </a:r>
          </a:p>
          <a:p>
            <a:endParaRPr lang="en-US" altLang="en-US" dirty="0"/>
          </a:p>
          <a:p>
            <a:endParaRPr lang="en-US" altLang="en-US" dirty="0"/>
          </a:p>
        </p:txBody>
      </p:sp>
    </p:spTree>
    <p:extLst>
      <p:ext uri="{BB962C8B-B14F-4D97-AF65-F5344CB8AC3E}">
        <p14:creationId xmlns:p14="http://schemas.microsoft.com/office/powerpoint/2010/main" val="350602474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en-US" dirty="0"/>
              <a:t>See Learning Objective 4: </a:t>
            </a:r>
            <a:r>
              <a:rPr lang="en-US" sz="1200" b="0" i="0" u="none" strike="noStrike" kern="1200" baseline="0" dirty="0">
                <a:solidFill>
                  <a:schemeClr val="tx1"/>
                </a:solidFill>
                <a:latin typeface="+mn-lt"/>
                <a:ea typeface="+mn-ea"/>
                <a:cs typeface="+mn-cs"/>
              </a:rPr>
              <a:t>Explain when financial incentives are likely to motivate employees</a:t>
            </a:r>
            <a:r>
              <a:rPr lang="en-US" altLang="en-US" dirty="0"/>
              <a:t>.</a:t>
            </a:r>
          </a:p>
          <a:p>
            <a:endParaRPr lang="en-US" dirty="0"/>
          </a:p>
        </p:txBody>
      </p:sp>
      <p:sp>
        <p:nvSpPr>
          <p:cNvPr id="4" name="Slide Number Placeholder 3"/>
          <p:cNvSpPr>
            <a:spLocks noGrp="1"/>
          </p:cNvSpPr>
          <p:nvPr>
            <p:ph type="sldNum" sz="quarter" idx="10"/>
          </p:nvPr>
        </p:nvSpPr>
        <p:spPr/>
        <p:txBody>
          <a:bodyPr/>
          <a:lstStyle/>
          <a:p>
            <a:fld id="{081A6493-D61B-4305-9832-E06BE481A99C}" type="slidenum">
              <a:rPr lang="en-US" smtClean="0"/>
              <a:pPr/>
              <a:t>19</a:t>
            </a:fld>
            <a:endParaRPr lang="en-US"/>
          </a:p>
        </p:txBody>
      </p:sp>
    </p:spTree>
    <p:extLst>
      <p:ext uri="{BB962C8B-B14F-4D97-AF65-F5344CB8AC3E}">
        <p14:creationId xmlns:p14="http://schemas.microsoft.com/office/powerpoint/2010/main" val="255781091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E7940E97-B5AB-4665-96B6-1DA9D5AD5A52}" type="slidenum">
              <a:rPr lang="en-US"/>
              <a:pPr>
                <a:defRPr/>
              </a:pPr>
              <a:t>21</a:t>
            </a:fld>
            <a:endParaRPr lang="en-US" dirty="0"/>
          </a:p>
        </p:txBody>
      </p:sp>
      <p:sp>
        <p:nvSpPr>
          <p:cNvPr id="66563"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6564"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228600" indent="-228600"/>
            <a:r>
              <a:rPr lang="en-US" altLang="en-US" dirty="0"/>
              <a:t>See Learning Objective 5: Describe pay plans using financial incentives.</a:t>
            </a:r>
          </a:p>
          <a:p>
            <a:pPr marL="228600" indent="-228600"/>
            <a:endParaRPr lang="en-US" altLang="en-US" dirty="0"/>
          </a:p>
          <a:p>
            <a:pPr marL="228600" indent="-228600"/>
            <a:endParaRPr lang="en-US" altLang="en-US" dirty="0"/>
          </a:p>
        </p:txBody>
      </p:sp>
    </p:spTree>
    <p:extLst>
      <p:ext uri="{BB962C8B-B14F-4D97-AF65-F5344CB8AC3E}">
        <p14:creationId xmlns:p14="http://schemas.microsoft.com/office/powerpoint/2010/main" val="255623928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DEA89DBD-64B9-4255-A6B9-E45208CC95B9}" type="slidenum">
              <a:rPr lang="en-US"/>
              <a:pPr>
                <a:defRPr/>
              </a:pPr>
              <a:t>22</a:t>
            </a:fld>
            <a:endParaRPr lang="en-US" dirty="0"/>
          </a:p>
        </p:txBody>
      </p:sp>
      <p:sp>
        <p:nvSpPr>
          <p:cNvPr id="67587"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7588"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228600" indent="-228600"/>
            <a:r>
              <a:rPr lang="en-US" altLang="en-US" dirty="0"/>
              <a:t>See Learning Objective 6: Discuss the pros and cons of keeping pay information secret.</a:t>
            </a:r>
          </a:p>
          <a:p>
            <a:pPr marL="228600" indent="-228600"/>
            <a:endParaRPr lang="en-US" altLang="en-US" dirty="0"/>
          </a:p>
          <a:p>
            <a:pPr marL="228600" indent="-228600"/>
            <a:r>
              <a:rPr lang="en-US" altLang="en-US" dirty="0"/>
              <a:t>See text page: 298</a:t>
            </a:r>
          </a:p>
          <a:p>
            <a:pPr marL="228600" indent="-228600"/>
            <a:endParaRPr lang="en-US" altLang="en-US" dirty="0"/>
          </a:p>
        </p:txBody>
      </p:sp>
    </p:spTree>
    <p:extLst>
      <p:ext uri="{BB962C8B-B14F-4D97-AF65-F5344CB8AC3E}">
        <p14:creationId xmlns:p14="http://schemas.microsoft.com/office/powerpoint/2010/main" val="172006785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9BA34D93-0FF0-4728-A9E2-6338F77A41FF}" type="slidenum">
              <a:rPr lang="en-US"/>
              <a:pPr>
                <a:defRPr/>
              </a:pPr>
              <a:t>25</a:t>
            </a:fld>
            <a:endParaRPr lang="en-US" dirty="0"/>
          </a:p>
        </p:txBody>
      </p:sp>
      <p:sp>
        <p:nvSpPr>
          <p:cNvPr id="68611"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8612"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228600" indent="-228600"/>
            <a:r>
              <a:rPr lang="en-US" altLang="en-US" dirty="0"/>
              <a:t>See Learning Objective 7: Identify ways supervisors can motivate their employees.</a:t>
            </a:r>
          </a:p>
          <a:p>
            <a:pPr marL="228600" indent="-228600"/>
            <a:endParaRPr lang="en-US" altLang="en-US" dirty="0"/>
          </a:p>
          <a:p>
            <a:pPr marL="228600" indent="-228600"/>
            <a:endParaRPr lang="en-US" altLang="en-US" dirty="0"/>
          </a:p>
        </p:txBody>
      </p:sp>
    </p:spTree>
    <p:extLst>
      <p:ext uri="{BB962C8B-B14F-4D97-AF65-F5344CB8AC3E}">
        <p14:creationId xmlns:p14="http://schemas.microsoft.com/office/powerpoint/2010/main" val="167793140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9BA34D93-0FF0-4728-A9E2-6338F77A41FF}" type="slidenum">
              <a:rPr lang="en-US"/>
              <a:pPr>
                <a:defRPr/>
              </a:pPr>
              <a:t>26</a:t>
            </a:fld>
            <a:endParaRPr lang="en-US" dirty="0"/>
          </a:p>
        </p:txBody>
      </p:sp>
      <p:sp>
        <p:nvSpPr>
          <p:cNvPr id="68611"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8612"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228600" indent="-228600"/>
            <a:r>
              <a:rPr lang="en-US" altLang="en-US" dirty="0"/>
              <a:t>See Learning Objective 7: Identify ways supervisors can motivate their employees.</a:t>
            </a:r>
          </a:p>
          <a:p>
            <a:pPr marL="228600" indent="-228600"/>
            <a:endParaRPr lang="en-US" altLang="en-US" dirty="0"/>
          </a:p>
          <a:p>
            <a:pPr marL="228600" indent="-228600"/>
            <a:endParaRPr lang="en-US" altLang="en-US" dirty="0"/>
          </a:p>
        </p:txBody>
      </p:sp>
    </p:spTree>
    <p:extLst>
      <p:ext uri="{BB962C8B-B14F-4D97-AF65-F5344CB8AC3E}">
        <p14:creationId xmlns:p14="http://schemas.microsoft.com/office/powerpoint/2010/main" val="283665071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0FA165AC-E207-42FC-AD45-1122321CA393}" type="slidenum">
              <a:rPr lang="en-US"/>
              <a:pPr>
                <a:defRPr/>
              </a:pPr>
              <a:t>27</a:t>
            </a:fld>
            <a:endParaRPr lang="en-US" dirty="0"/>
          </a:p>
        </p:txBody>
      </p:sp>
      <p:sp>
        <p:nvSpPr>
          <p:cNvPr id="69635"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9636"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t>See Learning Objective 7: Identify ways supervisors can motivate their employees.</a:t>
            </a:r>
          </a:p>
          <a:p>
            <a:endParaRPr lang="en-US" altLang="en-US" dirty="0"/>
          </a:p>
          <a:p>
            <a:endParaRPr lang="en-US" altLang="en-US" dirty="0"/>
          </a:p>
        </p:txBody>
      </p:sp>
    </p:spTree>
    <p:extLst>
      <p:ext uri="{BB962C8B-B14F-4D97-AF65-F5344CB8AC3E}">
        <p14:creationId xmlns:p14="http://schemas.microsoft.com/office/powerpoint/2010/main" val="289408350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899A8780-5BC0-4DCF-808A-259FCA81DE51}" type="slidenum">
              <a:rPr lang="en-US"/>
              <a:pPr>
                <a:defRPr/>
              </a:pPr>
              <a:t>2</a:t>
            </a:fld>
            <a:endParaRPr lang="en-US" dirty="0"/>
          </a:p>
        </p:txBody>
      </p:sp>
      <p:sp>
        <p:nvSpPr>
          <p:cNvPr id="52227"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2228"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t>See text page: 284</a:t>
            </a:r>
          </a:p>
        </p:txBody>
      </p:sp>
    </p:spTree>
    <p:extLst>
      <p:ext uri="{BB962C8B-B14F-4D97-AF65-F5344CB8AC3E}">
        <p14:creationId xmlns:p14="http://schemas.microsoft.com/office/powerpoint/2010/main" val="312304222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EAC959C1-57B3-4778-956A-58FD7F3F8A12}" type="slidenum">
              <a:rPr lang="en-US"/>
              <a:pPr>
                <a:defRPr/>
              </a:pPr>
              <a:t>4</a:t>
            </a:fld>
            <a:endParaRPr lang="en-US" dirty="0"/>
          </a:p>
        </p:txBody>
      </p:sp>
      <p:sp>
        <p:nvSpPr>
          <p:cNvPr id="53251"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3252"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228600" indent="-228600"/>
            <a:r>
              <a:rPr lang="en-US" altLang="en-US" dirty="0"/>
              <a:t>See Learning Objective 1: Identify the relationship between motivation and performance.</a:t>
            </a:r>
          </a:p>
          <a:p>
            <a:pPr marL="228600" indent="-228600"/>
            <a:endParaRPr lang="en-US" altLang="en-US" dirty="0"/>
          </a:p>
          <a:p>
            <a:pPr marL="228600" indent="-228600"/>
            <a:r>
              <a:rPr lang="en-US" altLang="en-US" dirty="0"/>
              <a:t>See text page: 286</a:t>
            </a:r>
          </a:p>
          <a:p>
            <a:pPr marL="228600" indent="-228600"/>
            <a:endParaRPr lang="en-US" altLang="en-US" dirty="0"/>
          </a:p>
        </p:txBody>
      </p:sp>
    </p:spTree>
    <p:extLst>
      <p:ext uri="{BB962C8B-B14F-4D97-AF65-F5344CB8AC3E}">
        <p14:creationId xmlns:p14="http://schemas.microsoft.com/office/powerpoint/2010/main" val="389033473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298D7E5A-60EA-4B3E-B033-62891A1BE6DD}" type="slidenum">
              <a:rPr lang="en-US"/>
              <a:pPr>
                <a:defRPr/>
              </a:pPr>
              <a:t>5</a:t>
            </a:fld>
            <a:endParaRPr lang="en-US" dirty="0"/>
          </a:p>
        </p:txBody>
      </p:sp>
      <p:sp>
        <p:nvSpPr>
          <p:cNvPr id="54275"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4276"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t>See Learning Objective 2: Describe content theories of motivation.</a:t>
            </a:r>
          </a:p>
          <a:p>
            <a:endParaRPr lang="en-US" altLang="en-US" dirty="0"/>
          </a:p>
          <a:p>
            <a:r>
              <a:rPr lang="en-US" altLang="en-US" dirty="0"/>
              <a:t>See text page: 286</a:t>
            </a:r>
          </a:p>
          <a:p>
            <a:endParaRPr lang="en-US" altLang="en-US" dirty="0"/>
          </a:p>
        </p:txBody>
      </p:sp>
    </p:spTree>
    <p:extLst>
      <p:ext uri="{BB962C8B-B14F-4D97-AF65-F5344CB8AC3E}">
        <p14:creationId xmlns:p14="http://schemas.microsoft.com/office/powerpoint/2010/main" val="134548882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C1341C26-01D8-4F22-8EEF-B84C0B50C536}" type="slidenum">
              <a:rPr lang="en-US"/>
              <a:pPr>
                <a:defRPr/>
              </a:pPr>
              <a:t>7</a:t>
            </a:fld>
            <a:endParaRPr lang="en-US" dirty="0"/>
          </a:p>
        </p:txBody>
      </p:sp>
      <p:sp>
        <p:nvSpPr>
          <p:cNvPr id="55299"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5300"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t>According to Maslow’s theory, the needs that motivate people fall into five basic categories:</a:t>
            </a:r>
          </a:p>
          <a:p>
            <a:r>
              <a:rPr lang="en-US" altLang="en-US" dirty="0"/>
              <a:t>1. Physiological needs are required for survival: food, water, sex, and shelter.</a:t>
            </a:r>
          </a:p>
          <a:p>
            <a:r>
              <a:rPr lang="en-US" altLang="en-US" dirty="0"/>
              <a:t>2. Security needs keep </a:t>
            </a:r>
            <a:r>
              <a:rPr lang="en-US" altLang="en-US" dirty="0" smtClean="0"/>
              <a:t>people</a:t>
            </a:r>
            <a:r>
              <a:rPr lang="en-US" altLang="en-US" baseline="0" dirty="0" smtClean="0"/>
              <a:t> </a:t>
            </a:r>
            <a:r>
              <a:rPr lang="en-US" altLang="en-US" dirty="0" smtClean="0"/>
              <a:t>free </a:t>
            </a:r>
            <a:r>
              <a:rPr lang="en-US" altLang="en-US" dirty="0"/>
              <a:t>from harm. In modern society, these might include insurance, medical checkups, and a home in a safe neighborhood.</a:t>
            </a:r>
          </a:p>
          <a:p>
            <a:r>
              <a:rPr lang="en-US" altLang="en-US" dirty="0"/>
              <a:t>3. Social needs include the desire for love, friendship, and companionship. People seek to satisfy these needs through the time they spend with family, friends, and co-workers.</a:t>
            </a:r>
          </a:p>
          <a:p>
            <a:r>
              <a:rPr lang="en-US" altLang="en-US" dirty="0"/>
              <a:t>4. Esteem needs are the needs for self-esteem and the respect of others. Acceptance and praise are two ways these needs are met.</a:t>
            </a:r>
          </a:p>
          <a:p>
            <a:r>
              <a:rPr lang="en-US" altLang="en-US" dirty="0"/>
              <a:t>5. Self-actualization needs describe the desire to live up to </a:t>
            </a:r>
            <a:r>
              <a:rPr lang="en-US" altLang="en-US" dirty="0" smtClean="0"/>
              <a:t>one’s </a:t>
            </a:r>
            <a:r>
              <a:rPr lang="en-US" altLang="en-US" dirty="0"/>
              <a:t>full potential. People on the path to meeting these needs will not only be doing their best at work and at home but also be developing mentally, spiritually, and physically.</a:t>
            </a:r>
          </a:p>
          <a:p>
            <a:endParaRPr lang="en-US" altLang="en-US" dirty="0"/>
          </a:p>
          <a:p>
            <a:r>
              <a:rPr lang="en-US" altLang="en-US" dirty="0"/>
              <a:t>See Learning Objective 2: Describe content theories of motivation.</a:t>
            </a:r>
          </a:p>
          <a:p>
            <a:endParaRPr lang="en-US" altLang="en-US" dirty="0"/>
          </a:p>
          <a:p>
            <a:r>
              <a:rPr lang="en-US" altLang="en-US" dirty="0"/>
              <a:t>See text page: 287</a:t>
            </a:r>
          </a:p>
          <a:p>
            <a:endParaRPr lang="en-US" altLang="en-US" dirty="0"/>
          </a:p>
        </p:txBody>
      </p:sp>
    </p:spTree>
    <p:extLst>
      <p:ext uri="{BB962C8B-B14F-4D97-AF65-F5344CB8AC3E}">
        <p14:creationId xmlns:p14="http://schemas.microsoft.com/office/powerpoint/2010/main" val="98918771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81A6493-D61B-4305-9832-E06BE481A99C}" type="slidenum">
              <a:rPr lang="en-US" smtClean="0"/>
              <a:pPr/>
              <a:t>9</a:t>
            </a:fld>
            <a:endParaRPr lang="en-US"/>
          </a:p>
        </p:txBody>
      </p:sp>
    </p:spTree>
    <p:extLst>
      <p:ext uri="{BB962C8B-B14F-4D97-AF65-F5344CB8AC3E}">
        <p14:creationId xmlns:p14="http://schemas.microsoft.com/office/powerpoint/2010/main" val="409188407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C6F6840D-DF78-479C-971C-CBB114E46278}" type="slidenum">
              <a:rPr lang="en-US"/>
              <a:pPr>
                <a:defRPr/>
              </a:pPr>
              <a:t>10</a:t>
            </a:fld>
            <a:endParaRPr lang="en-US" dirty="0"/>
          </a:p>
        </p:txBody>
      </p:sp>
      <p:sp>
        <p:nvSpPr>
          <p:cNvPr id="57347"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7348"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t>See Learning Objective 2: Describe content theories of motivation.</a:t>
            </a:r>
          </a:p>
          <a:p>
            <a:endParaRPr lang="en-US" altLang="en-US" dirty="0"/>
          </a:p>
          <a:p>
            <a:endParaRPr lang="en-US" altLang="en-US" dirty="0"/>
          </a:p>
        </p:txBody>
      </p:sp>
    </p:spTree>
    <p:extLst>
      <p:ext uri="{BB962C8B-B14F-4D97-AF65-F5344CB8AC3E}">
        <p14:creationId xmlns:p14="http://schemas.microsoft.com/office/powerpoint/2010/main" val="100357303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3898DE07-6C98-4B4D-8B8B-A8FEC3747E9B}" type="slidenum">
              <a:rPr lang="en-US"/>
              <a:pPr>
                <a:defRPr/>
              </a:pPr>
              <a:t>12</a:t>
            </a:fld>
            <a:endParaRPr lang="en-US" dirty="0"/>
          </a:p>
        </p:txBody>
      </p:sp>
      <p:sp>
        <p:nvSpPr>
          <p:cNvPr id="59395"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9396"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t>See Learning Objective 2: Describe content theories of motivation.</a:t>
            </a:r>
          </a:p>
          <a:p>
            <a:endParaRPr lang="en-US" altLang="en-US" dirty="0"/>
          </a:p>
          <a:p>
            <a:endParaRPr lang="en-US" altLang="en-US" dirty="0"/>
          </a:p>
        </p:txBody>
      </p:sp>
    </p:spTree>
    <p:extLst>
      <p:ext uri="{BB962C8B-B14F-4D97-AF65-F5344CB8AC3E}">
        <p14:creationId xmlns:p14="http://schemas.microsoft.com/office/powerpoint/2010/main" val="312719691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48EB7EB8-6AC3-4C4F-8E1E-775E4A262192}" type="slidenum">
              <a:rPr lang="en-US"/>
              <a:pPr>
                <a:defRPr/>
              </a:pPr>
              <a:t>13</a:t>
            </a:fld>
            <a:endParaRPr lang="en-US" dirty="0"/>
          </a:p>
        </p:txBody>
      </p:sp>
      <p:sp>
        <p:nvSpPr>
          <p:cNvPr id="60419"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0420"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228600" indent="-228600"/>
            <a:r>
              <a:rPr lang="en-US" altLang="en-US" dirty="0"/>
              <a:t>See Learning Objective 3: Describe process theories of motivation.</a:t>
            </a:r>
          </a:p>
          <a:p>
            <a:pPr marL="228600" indent="-228600"/>
            <a:endParaRPr lang="en-US" altLang="en-US" dirty="0"/>
          </a:p>
          <a:p>
            <a:pPr marL="228600" indent="-228600"/>
            <a:endParaRPr lang="en-US" altLang="en-US" dirty="0"/>
          </a:p>
        </p:txBody>
      </p:sp>
    </p:spTree>
    <p:extLst>
      <p:ext uri="{BB962C8B-B14F-4D97-AF65-F5344CB8AC3E}">
        <p14:creationId xmlns:p14="http://schemas.microsoft.com/office/powerpoint/2010/main" val="132738625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RedTagline-Gray BG, Title &amp; Subtitle Left">
    <p:spTree>
      <p:nvGrpSpPr>
        <p:cNvPr id="1" name=""/>
        <p:cNvGrpSpPr/>
        <p:nvPr/>
      </p:nvGrpSpPr>
      <p:grpSpPr>
        <a:xfrm>
          <a:off x="0" y="0"/>
          <a:ext cx="0" cy="0"/>
          <a:chOff x="0" y="0"/>
          <a:chExt cx="0" cy="0"/>
        </a:xfrm>
      </p:grpSpPr>
      <p:sp>
        <p:nvSpPr>
          <p:cNvPr id="8" name="Title Background"/>
          <p:cNvSpPr/>
          <p:nvPr userDrawn="1"/>
        </p:nvSpPr>
        <p:spPr>
          <a:xfrm>
            <a:off x="0" y="32766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228600" y="3429000"/>
            <a:ext cx="5105400" cy="609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a:t>Click to edit Master title style</a:t>
            </a:r>
            <a:endParaRPr lang="en-US" dirty="0"/>
          </a:p>
        </p:txBody>
      </p:sp>
      <p:sp>
        <p:nvSpPr>
          <p:cNvPr id="7" name="Text"/>
          <p:cNvSpPr>
            <a:spLocks noGrp="1"/>
          </p:cNvSpPr>
          <p:nvPr>
            <p:ph type="body" sz="quarter" idx="10"/>
          </p:nvPr>
        </p:nvSpPr>
        <p:spPr>
          <a:xfrm>
            <a:off x="228600" y="4114800"/>
            <a:ext cx="5105400" cy="685800"/>
          </a:xfrm>
          <a:prstGeom prst="rect">
            <a:avLst/>
          </a:prstGeom>
        </p:spPr>
        <p:txBody>
          <a:bodyPr/>
          <a:lstStyle>
            <a:lvl1pPr marL="0" indent="0">
              <a:buNone/>
              <a:defRPr sz="2000" b="0">
                <a:solidFill>
                  <a:schemeClr val="bg1"/>
                </a:solidFill>
                <a:latin typeface="ArumSans Bold"/>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Content Placeholder 8">
            <a:extLst>
              <a:ext uri="{FF2B5EF4-FFF2-40B4-BE49-F238E27FC236}">
                <a16:creationId xmlns:a16="http://schemas.microsoft.com/office/drawing/2014/main" xmlns="" id="{F4E318BA-DEF6-423A-A72F-FA66883B828E}"/>
              </a:ext>
            </a:extLst>
          </p:cNvPr>
          <p:cNvSpPr txBox="1">
            <a:spLocks/>
          </p:cNvSpPr>
          <p:nvPr userDrawn="1"/>
        </p:nvSpPr>
        <p:spPr>
          <a:xfrm>
            <a:off x="8229600" y="114300"/>
            <a:ext cx="609600" cy="381000"/>
          </a:xfrm>
          <a:prstGeom prst="rect">
            <a:avLst/>
          </a:prstGeom>
        </p:spPr>
        <p:txBody>
          <a:bodyPr/>
          <a:lstStyle>
            <a:lvl1pPr marL="342900" indent="-342900" algn="l" defTabSz="457200" rtl="0" eaLnBrk="1" latinLnBrk="0" hangingPunct="1">
              <a:spcBef>
                <a:spcPct val="20000"/>
              </a:spcBef>
              <a:spcAft>
                <a:spcPts val="800"/>
              </a:spcAft>
              <a:buFont typeface="Arial"/>
              <a:buChar char="•"/>
              <a:defRPr sz="2400" kern="1200">
                <a:solidFill>
                  <a:schemeClr val="tx1"/>
                </a:solidFill>
                <a:latin typeface="+mn-lt"/>
                <a:ea typeface="+mn-ea"/>
                <a:cs typeface="+mn-cs"/>
              </a:defRPr>
            </a:lvl1pPr>
            <a:lvl2pPr marL="742950" indent="-285750" algn="l" defTabSz="457200" rtl="0" eaLnBrk="1" latinLnBrk="0" hangingPunct="1">
              <a:spcBef>
                <a:spcPct val="20000"/>
              </a:spcBef>
              <a:spcAft>
                <a:spcPts val="800"/>
              </a:spcAft>
              <a:buFont typeface="Arial"/>
              <a:buChar char="–"/>
              <a:defRPr sz="2000" kern="1200">
                <a:solidFill>
                  <a:schemeClr val="tx1"/>
                </a:solidFill>
                <a:latin typeface="+mn-lt"/>
                <a:ea typeface="+mn-ea"/>
                <a:cs typeface="+mn-cs"/>
              </a:defRPr>
            </a:lvl2pPr>
            <a:lvl3pPr marL="1143000" indent="-228600" algn="l" defTabSz="457200" rtl="0" eaLnBrk="1" latinLnBrk="0" hangingPunct="1">
              <a:spcBef>
                <a:spcPct val="20000"/>
              </a:spcBef>
              <a:spcAft>
                <a:spcPts val="800"/>
              </a:spcAft>
              <a:buFont typeface="Arial"/>
              <a:buChar char="•"/>
              <a:defRPr sz="1800" kern="1200">
                <a:solidFill>
                  <a:schemeClr val="tx1"/>
                </a:solidFill>
                <a:latin typeface="+mn-lt"/>
                <a:ea typeface="+mn-ea"/>
                <a:cs typeface="+mn-cs"/>
              </a:defRPr>
            </a:lvl3pPr>
            <a:lvl4pPr marL="1600200" indent="-228600" algn="l" defTabSz="457200" rtl="0" eaLnBrk="1" latinLnBrk="0" hangingPunct="1">
              <a:spcBef>
                <a:spcPct val="20000"/>
              </a:spcBef>
              <a:spcAft>
                <a:spcPts val="800"/>
              </a:spcAft>
              <a:buFont typeface="Arial"/>
              <a:buChar char="–"/>
              <a:defRPr sz="1600" kern="1200">
                <a:solidFill>
                  <a:schemeClr val="tx1"/>
                </a:solidFill>
                <a:latin typeface="+mn-lt"/>
                <a:ea typeface="+mn-ea"/>
                <a:cs typeface="+mn-cs"/>
              </a:defRPr>
            </a:lvl4pPr>
            <a:lvl5pPr marL="2057400" indent="-228600" algn="l" defTabSz="457200" rtl="0" eaLnBrk="1" latinLnBrk="0" hangingPunct="1">
              <a:spcBef>
                <a:spcPct val="20000"/>
              </a:spcBef>
              <a:spcAft>
                <a:spcPts val="800"/>
              </a:spcAft>
              <a:buFont typeface="Arial"/>
              <a:buChar char="»"/>
              <a:defRPr sz="16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Arial"/>
              <a:buNone/>
            </a:pPr>
            <a:r>
              <a:rPr lang="en-US" sz="1600" dirty="0"/>
              <a:t>10 e</a:t>
            </a:r>
          </a:p>
        </p:txBody>
      </p:sp>
    </p:spTree>
    <p:extLst>
      <p:ext uri="{BB962C8B-B14F-4D97-AF65-F5344CB8AC3E}">
        <p14:creationId xmlns:p14="http://schemas.microsoft.com/office/powerpoint/2010/main" val="100112866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Color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4126" y="228600"/>
            <a:ext cx="9172252"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Content Placeholder 2"/>
          <p:cNvSpPr>
            <a:spLocks noGrp="1"/>
          </p:cNvSpPr>
          <p:nvPr>
            <p:ph idx="1"/>
          </p:nvPr>
        </p:nvSpPr>
        <p:spPr>
          <a:xfrm>
            <a:off x="457200" y="1143001"/>
            <a:ext cx="8229600" cy="54102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6"/>
          <p:cNvSpPr>
            <a:spLocks noGrp="1"/>
          </p:cNvSpPr>
          <p:nvPr>
            <p:ph type="body" sz="quarter" idx="11" hasCustomPrompt="1"/>
          </p:nvPr>
        </p:nvSpPr>
        <p:spPr>
          <a:xfrm>
            <a:off x="5867400" y="6705600"/>
            <a:ext cx="3276600" cy="152400"/>
          </a:xfrm>
          <a:prstGeom prst="rect">
            <a:avLst/>
          </a:prstGeom>
        </p:spPr>
        <p:txBody>
          <a:bodyPr anchor="ctr"/>
          <a:lstStyle>
            <a:lvl1pPr marL="0" indent="0" algn="r">
              <a:buNone/>
              <a:defRPr sz="800">
                <a:solidFill>
                  <a:schemeClr val="bg1"/>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26394628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extLst mod="1">
    <p:ext uri="{DCECCB84-F9BA-43D5-87BE-67443E8EF086}">
      <p15:sldGuideLst xmlns:p15="http://schemas.microsoft.com/office/powerpoint/2012/main">
        <p15:guide id="1" orient="horz" pos="2160">
          <p15:clr>
            <a:srgbClr val="FBAE40"/>
          </p15:clr>
        </p15:guide>
        <p15:guide id="2" pos="528">
          <p15:clr>
            <a:srgbClr val="FBAE40"/>
          </p15:clr>
        </p15:guide>
        <p15:guide id="3" pos="5136">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2_Color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4126" y="228600"/>
            <a:ext cx="9172252"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Content Placeholder 2"/>
          <p:cNvSpPr>
            <a:spLocks noGrp="1"/>
          </p:cNvSpPr>
          <p:nvPr>
            <p:ph idx="1"/>
          </p:nvPr>
        </p:nvSpPr>
        <p:spPr>
          <a:xfrm>
            <a:off x="457200" y="1143001"/>
            <a:ext cx="8229600" cy="54102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6"/>
          <p:cNvSpPr>
            <a:spLocks noGrp="1"/>
          </p:cNvSpPr>
          <p:nvPr>
            <p:ph type="body" sz="quarter" idx="11" hasCustomPrompt="1"/>
          </p:nvPr>
        </p:nvSpPr>
        <p:spPr>
          <a:xfrm>
            <a:off x="5867400" y="6705600"/>
            <a:ext cx="3276600" cy="152400"/>
          </a:xfrm>
          <a:prstGeom prst="rect">
            <a:avLst/>
          </a:prstGeom>
        </p:spPr>
        <p:txBody>
          <a:bodyPr anchor="ctr"/>
          <a:lstStyle>
            <a:lvl1pPr marL="0" indent="0" algn="r">
              <a:buNone/>
              <a:defRPr sz="800">
                <a:solidFill>
                  <a:schemeClr val="bg1"/>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36958809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extLst mod="1">
    <p:ext uri="{DCECCB84-F9BA-43D5-87BE-67443E8EF086}">
      <p15:sldGuideLst xmlns:p15="http://schemas.microsoft.com/office/powerpoint/2012/main">
        <p15:guide id="1" orient="horz" pos="2160">
          <p15:clr>
            <a:srgbClr val="FBAE40"/>
          </p15:clr>
        </p15:guide>
        <p15:guide id="2" pos="528">
          <p15:clr>
            <a:srgbClr val="FBAE40"/>
          </p15:clr>
        </p15:guide>
        <p15:guide id="3" pos="5136">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3_Color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4126" y="228600"/>
            <a:ext cx="9172252"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Content Placeholder 2"/>
          <p:cNvSpPr>
            <a:spLocks noGrp="1"/>
          </p:cNvSpPr>
          <p:nvPr>
            <p:ph idx="1"/>
          </p:nvPr>
        </p:nvSpPr>
        <p:spPr>
          <a:xfrm>
            <a:off x="457200" y="1143001"/>
            <a:ext cx="8229600" cy="54102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6"/>
          <p:cNvSpPr>
            <a:spLocks noGrp="1"/>
          </p:cNvSpPr>
          <p:nvPr>
            <p:ph type="body" sz="quarter" idx="11" hasCustomPrompt="1"/>
          </p:nvPr>
        </p:nvSpPr>
        <p:spPr>
          <a:xfrm>
            <a:off x="5867400" y="6705600"/>
            <a:ext cx="3276600" cy="152400"/>
          </a:xfrm>
          <a:prstGeom prst="rect">
            <a:avLst/>
          </a:prstGeom>
        </p:spPr>
        <p:txBody>
          <a:bodyPr anchor="ctr"/>
          <a:lstStyle>
            <a:lvl1pPr marL="0" indent="0" algn="r">
              <a:buNone/>
              <a:defRPr sz="800">
                <a:solidFill>
                  <a:schemeClr val="bg1"/>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567150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extLst mod="1">
    <p:ext uri="{DCECCB84-F9BA-43D5-87BE-67443E8EF086}">
      <p15:sldGuideLst xmlns:p15="http://schemas.microsoft.com/office/powerpoint/2012/main">
        <p15:guide id="1" orient="horz" pos="2160">
          <p15:clr>
            <a:srgbClr val="FBAE40"/>
          </p15:clr>
        </p15:guide>
        <p15:guide id="2" pos="528">
          <p15:clr>
            <a:srgbClr val="FBAE40"/>
          </p15:clr>
        </p15:guide>
        <p15:guide id="3" pos="5136">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itle above text">
    <p:spTree>
      <p:nvGrpSpPr>
        <p:cNvPr id="1" name=""/>
        <p:cNvGrpSpPr/>
        <p:nvPr/>
      </p:nvGrpSpPr>
      <p:grpSpPr>
        <a:xfrm>
          <a:off x="0" y="0"/>
          <a:ext cx="0" cy="0"/>
          <a:chOff x="0" y="0"/>
          <a:chExt cx="0" cy="0"/>
        </a:xfrm>
      </p:grpSpPr>
      <p:sp>
        <p:nvSpPr>
          <p:cNvPr id="2" name="Title 1"/>
          <p:cNvSpPr>
            <a:spLocks noGrp="1"/>
          </p:cNvSpPr>
          <p:nvPr>
            <p:ph type="ctrTitle"/>
          </p:nvPr>
        </p:nvSpPr>
        <p:spPr>
          <a:xfrm>
            <a:off x="1066800" y="1524000"/>
            <a:ext cx="7048500" cy="1470025"/>
          </a:xfrm>
          <a:prstGeom prst="rect">
            <a:avLst/>
          </a:prstGeom>
        </p:spPr>
        <p:txBody>
          <a:bodyPr/>
          <a:lstStyle>
            <a:lvl1pPr algn="l">
              <a:defRPr sz="4400">
                <a:solidFill>
                  <a:schemeClr val="bg1"/>
                </a:solidFill>
              </a:defRPr>
            </a:lvl1pPr>
          </a:lstStyle>
          <a:p>
            <a:r>
              <a:rPr lang="en-US" dirty="0"/>
              <a:t>Click to edit Master title style</a:t>
            </a:r>
          </a:p>
        </p:txBody>
      </p:sp>
      <p:sp>
        <p:nvSpPr>
          <p:cNvPr id="3" name="Subtitle 2"/>
          <p:cNvSpPr>
            <a:spLocks noGrp="1"/>
          </p:cNvSpPr>
          <p:nvPr>
            <p:ph type="subTitle" idx="1"/>
          </p:nvPr>
        </p:nvSpPr>
        <p:spPr>
          <a:xfrm>
            <a:off x="1066800" y="2971800"/>
            <a:ext cx="6400800" cy="1752600"/>
          </a:xfrm>
          <a:prstGeom prst="rect">
            <a:avLst/>
          </a:prstGeom>
        </p:spPr>
        <p:txBody>
          <a:bodyPr/>
          <a:lstStyle>
            <a:lvl1pPr marL="0" indent="0" algn="l">
              <a:buNone/>
              <a:defRPr sz="200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Tree>
    <p:extLst>
      <p:ext uri="{BB962C8B-B14F-4D97-AF65-F5344CB8AC3E}">
        <p14:creationId xmlns:p14="http://schemas.microsoft.com/office/powerpoint/2010/main" val="380354735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lor_Title Only (Title can be hidden)">
    <p:spTree>
      <p:nvGrpSpPr>
        <p:cNvPr id="1" name=""/>
        <p:cNvGrpSpPr/>
        <p:nvPr/>
      </p:nvGrpSpPr>
      <p:grpSpPr>
        <a:xfrm>
          <a:off x="0" y="0"/>
          <a:ext cx="0" cy="0"/>
          <a:chOff x="0" y="0"/>
          <a:chExt cx="0" cy="0"/>
        </a:xfrm>
      </p:grpSpPr>
      <p:sp>
        <p:nvSpPr>
          <p:cNvPr id="4" name="Title 1"/>
          <p:cNvSpPr>
            <a:spLocks noGrp="1"/>
          </p:cNvSpPr>
          <p:nvPr>
            <p:ph type="title"/>
          </p:nvPr>
        </p:nvSpPr>
        <p:spPr>
          <a:xfrm>
            <a:off x="-20711" y="228600"/>
            <a:ext cx="9185423" cy="609600"/>
          </a:xfrm>
          <a:prstGeom prst="rect">
            <a:avLst/>
          </a:prstGeom>
        </p:spPr>
        <p:txBody>
          <a:bodyPr/>
          <a:lstStyle>
            <a:lvl1pPr>
              <a:defRPr sz="3600">
                <a:solidFill>
                  <a:schemeClr val="bg2"/>
                </a:solidFill>
              </a:defRPr>
            </a:lvl1pPr>
          </a:lstStyle>
          <a:p>
            <a:r>
              <a:rPr lang="en-US" dirty="0"/>
              <a:t>Click to edit Master title style</a:t>
            </a:r>
          </a:p>
        </p:txBody>
      </p:sp>
      <p:sp>
        <p:nvSpPr>
          <p:cNvPr id="5" name="Text Placeholder 6"/>
          <p:cNvSpPr>
            <a:spLocks noGrp="1"/>
          </p:cNvSpPr>
          <p:nvPr>
            <p:ph type="body" sz="quarter" idx="10" hasCustomPrompt="1"/>
          </p:nvPr>
        </p:nvSpPr>
        <p:spPr>
          <a:xfrm>
            <a:off x="5867400" y="6705600"/>
            <a:ext cx="3276600" cy="152400"/>
          </a:xfrm>
          <a:prstGeom prst="rect">
            <a:avLst/>
          </a:prstGeom>
        </p:spPr>
        <p:txBody>
          <a:bodyPr anchor="ctr"/>
          <a:lstStyle>
            <a:lvl1pPr marL="0" indent="0" algn="r">
              <a:buNone/>
              <a:defRPr sz="800">
                <a:solidFill>
                  <a:schemeClr val="bg1"/>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120769455"/>
      </p:ext>
    </p:extLst>
  </p:cSld>
  <p:clrMapOvr>
    <a:masterClrMapping/>
  </p:clrMapOvr>
  <p:extLst mod="1">
    <p:ext uri="{DCECCB84-F9BA-43D5-87BE-67443E8EF086}">
      <p15:sldGuideLst xmlns:p15="http://schemas.microsoft.com/office/powerpoint/2012/main">
        <p15:guide id="1" orient="horz" pos="2160">
          <p15:clr>
            <a:srgbClr val="FBAE40"/>
          </p15:clr>
        </p15:guide>
        <p15:guide id="2" pos="528">
          <p15:clr>
            <a:srgbClr val="FBAE40"/>
          </p15:clr>
        </p15:guide>
        <p15:guide id="3" pos="5184">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Color_SimpleTitle&amp;Subtitle">
    <p:spTree>
      <p:nvGrpSpPr>
        <p:cNvPr id="1" name=""/>
        <p:cNvGrpSpPr/>
        <p:nvPr/>
      </p:nvGrpSpPr>
      <p:grpSpPr>
        <a:xfrm>
          <a:off x="0" y="0"/>
          <a:ext cx="0" cy="0"/>
          <a:chOff x="0" y="0"/>
          <a:chExt cx="0" cy="0"/>
        </a:xfrm>
      </p:grpSpPr>
      <p:sp>
        <p:nvSpPr>
          <p:cNvPr id="2" name="Title 1"/>
          <p:cNvSpPr>
            <a:spLocks noGrp="1"/>
          </p:cNvSpPr>
          <p:nvPr>
            <p:ph type="ctrTitle"/>
          </p:nvPr>
        </p:nvSpPr>
        <p:spPr>
          <a:xfrm>
            <a:off x="0" y="2130426"/>
            <a:ext cx="9144000" cy="1470025"/>
          </a:xfrm>
          <a:prstGeom prst="rect">
            <a:avLst/>
          </a:prstGeom>
        </p:spPr>
        <p:txBody>
          <a:bodyPr/>
          <a:lstStyle>
            <a:lvl1pPr>
              <a:defRPr sz="4800">
                <a:solidFill>
                  <a:schemeClr val="bg2"/>
                </a:solidFill>
                <a:latin typeface="+mj-lt"/>
              </a:defRPr>
            </a:lvl1pPr>
          </a:lstStyle>
          <a:p>
            <a:r>
              <a:rPr lang="en-US" dirty="0"/>
              <a:t>Click to edit Master title style</a:t>
            </a:r>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rgbClr val="6A6A6A"/>
                </a:solidFill>
                <a:latin typeface="ArumSans Regul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5" name="Text Placeholder 6"/>
          <p:cNvSpPr>
            <a:spLocks noGrp="1"/>
          </p:cNvSpPr>
          <p:nvPr>
            <p:ph type="body" sz="quarter" idx="10" hasCustomPrompt="1"/>
          </p:nvPr>
        </p:nvSpPr>
        <p:spPr>
          <a:xfrm>
            <a:off x="5867400" y="6553200"/>
            <a:ext cx="3276600" cy="152400"/>
          </a:xfrm>
          <a:prstGeom prst="rect">
            <a:avLst/>
          </a:prstGeom>
        </p:spPr>
        <p:txBody>
          <a:bodyPr anchor="ctr"/>
          <a:lstStyle>
            <a:lvl1pPr marL="0" indent="0" algn="r">
              <a:buNone/>
              <a:defRPr sz="800">
                <a:solidFill>
                  <a:srgbClr val="6A6A6A"/>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267554049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4_Color_Title and Content">
    <p:spTree>
      <p:nvGrpSpPr>
        <p:cNvPr id="1" name=""/>
        <p:cNvGrpSpPr/>
        <p:nvPr/>
      </p:nvGrpSpPr>
      <p:grpSpPr>
        <a:xfrm>
          <a:off x="0" y="0"/>
          <a:ext cx="0" cy="0"/>
          <a:chOff x="0" y="0"/>
          <a:chExt cx="0" cy="0"/>
        </a:xfrm>
      </p:grpSpPr>
      <p:sp>
        <p:nvSpPr>
          <p:cNvPr id="6" name="Title 1"/>
          <p:cNvSpPr>
            <a:spLocks noGrp="1"/>
          </p:cNvSpPr>
          <p:nvPr>
            <p:ph type="title"/>
          </p:nvPr>
        </p:nvSpPr>
        <p:spPr>
          <a:xfrm>
            <a:off x="0" y="228600"/>
            <a:ext cx="9144000" cy="609600"/>
          </a:xfrm>
          <a:prstGeom prst="rect">
            <a:avLst/>
          </a:prstGeom>
        </p:spPr>
        <p:txBody>
          <a:bodyPr/>
          <a:lstStyle>
            <a:lvl1pPr>
              <a:defRPr sz="3600">
                <a:solidFill>
                  <a:schemeClr val="bg2"/>
                </a:solidFill>
              </a:defRPr>
            </a:lvl1pPr>
          </a:lstStyle>
          <a:p>
            <a:r>
              <a:rPr lang="en-US" dirty="0"/>
              <a:t>Click to edit Master title style</a:t>
            </a:r>
          </a:p>
        </p:txBody>
      </p:sp>
      <p:sp>
        <p:nvSpPr>
          <p:cNvPr id="5" name="Text Placeholder 3"/>
          <p:cNvSpPr>
            <a:spLocks noGrp="1"/>
          </p:cNvSpPr>
          <p:nvPr>
            <p:ph type="body" sz="quarter" idx="11" hasCustomPrompt="1"/>
          </p:nvPr>
        </p:nvSpPr>
        <p:spPr>
          <a:xfrm>
            <a:off x="3467100" y="6629400"/>
            <a:ext cx="2209800" cy="152400"/>
          </a:xfrm>
          <a:prstGeom prst="rect">
            <a:avLst/>
          </a:prstGeom>
        </p:spPr>
        <p:txBody>
          <a:bodyPr/>
          <a:lstStyle>
            <a:lvl1pPr marL="0" indent="0" algn="ctr">
              <a:buNone/>
              <a:defRPr sz="800" baseline="0">
                <a:solidFill>
                  <a:srgbClr val="6A6A6A"/>
                </a:solidFill>
              </a:defRPr>
            </a:lvl1pPr>
          </a:lstStyle>
          <a:p>
            <a:pPr lvl="0"/>
            <a:r>
              <a:rPr lang="en-US" dirty="0"/>
              <a:t>Jump back to slide containing original image</a:t>
            </a:r>
          </a:p>
        </p:txBody>
      </p:sp>
      <p:sp>
        <p:nvSpPr>
          <p:cNvPr id="8" name="Text Placeholder 7"/>
          <p:cNvSpPr>
            <a:spLocks noGrp="1"/>
          </p:cNvSpPr>
          <p:nvPr>
            <p:ph type="body" sz="quarter" idx="12"/>
          </p:nvPr>
        </p:nvSpPr>
        <p:spPr>
          <a:xfrm>
            <a:off x="457200" y="1066800"/>
            <a:ext cx="8229600" cy="5562600"/>
          </a:xfrm>
          <a:prstGeom prst="rect">
            <a:avLst/>
          </a:prstGeom>
        </p:spPr>
        <p:txBody>
          <a:bodyPr/>
          <a:lstStyle>
            <a:lvl1pPr marL="0" indent="0">
              <a:spcAft>
                <a:spcPts val="800"/>
              </a:spcAft>
              <a:buNone/>
              <a:defRPr sz="2400"/>
            </a:lvl1pPr>
            <a:lvl2pPr marL="457200" indent="0">
              <a:buNone/>
              <a:defRPr sz="2400"/>
            </a:lvl2pPr>
            <a:lvl3pPr marL="914400" indent="0">
              <a:buNone/>
              <a:defRPr sz="2000"/>
            </a:lvl3pPr>
            <a:lvl4pPr marL="1371600" indent="0">
              <a:buNone/>
              <a:defRPr sz="1800"/>
            </a:lvl4pPr>
            <a:lvl5pPr marL="1828800" indent="0">
              <a:buNone/>
              <a:defRPr sz="1800"/>
            </a:lvl5pPr>
          </a:lstStyle>
          <a:p>
            <a:pPr lvl="0"/>
            <a:r>
              <a:rPr lang="en-US" dirty="0"/>
              <a:t>Click to edit Master text styles</a:t>
            </a:r>
          </a:p>
        </p:txBody>
      </p:sp>
    </p:spTree>
    <p:extLst>
      <p:ext uri="{BB962C8B-B14F-4D97-AF65-F5344CB8AC3E}">
        <p14:creationId xmlns:p14="http://schemas.microsoft.com/office/powerpoint/2010/main" val="39811353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2_Color_SimpleTitle&amp;Subtitle">
    <p:spTree>
      <p:nvGrpSpPr>
        <p:cNvPr id="1" name=""/>
        <p:cNvGrpSpPr/>
        <p:nvPr/>
      </p:nvGrpSpPr>
      <p:grpSpPr>
        <a:xfrm>
          <a:off x="0" y="0"/>
          <a:ext cx="0" cy="0"/>
          <a:chOff x="0" y="0"/>
          <a:chExt cx="0" cy="0"/>
        </a:xfrm>
      </p:grpSpPr>
      <p:sp>
        <p:nvSpPr>
          <p:cNvPr id="2" name="Title 1"/>
          <p:cNvSpPr>
            <a:spLocks noGrp="1"/>
          </p:cNvSpPr>
          <p:nvPr>
            <p:ph type="ctrTitle"/>
          </p:nvPr>
        </p:nvSpPr>
        <p:spPr>
          <a:xfrm>
            <a:off x="0" y="2130426"/>
            <a:ext cx="9144000" cy="1470025"/>
          </a:xfrm>
          <a:prstGeom prst="rect">
            <a:avLst/>
          </a:prstGeom>
        </p:spPr>
        <p:txBody>
          <a:bodyPr/>
          <a:lstStyle>
            <a:lvl1pPr>
              <a:defRPr sz="4800">
                <a:solidFill>
                  <a:schemeClr val="bg2"/>
                </a:solidFill>
                <a:latin typeface="+mj-lt"/>
              </a:defRPr>
            </a:lvl1pPr>
          </a:lstStyle>
          <a:p>
            <a:r>
              <a:rPr lang="en-US" dirty="0"/>
              <a:t>Click to edit Master title style</a:t>
            </a:r>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rgbClr val="6A6A6A"/>
                </a:solidFill>
                <a:latin typeface="ArumSans Regul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5" name="Photo credit"/>
          <p:cNvSpPr>
            <a:spLocks noGrp="1"/>
          </p:cNvSpPr>
          <p:nvPr>
            <p:ph type="body" sz="quarter" idx="10" hasCustomPrompt="1"/>
          </p:nvPr>
        </p:nvSpPr>
        <p:spPr>
          <a:xfrm>
            <a:off x="5867400" y="6553200"/>
            <a:ext cx="3276600" cy="152400"/>
          </a:xfrm>
          <a:prstGeom prst="rect">
            <a:avLst/>
          </a:prstGeom>
        </p:spPr>
        <p:txBody>
          <a:bodyPr anchor="ctr"/>
          <a:lstStyle>
            <a:lvl1pPr marL="0" indent="0" algn="r">
              <a:buNone/>
              <a:defRPr sz="800">
                <a:solidFill>
                  <a:schemeClr val="bg1"/>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301409875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7" name="Rectangle 6"/>
          <p:cNvSpPr/>
          <p:nvPr userDrawn="1"/>
        </p:nvSpPr>
        <p:spPr>
          <a:xfrm>
            <a:off x="0" y="0"/>
            <a:ext cx="9144000" cy="6858000"/>
          </a:xfrm>
          <a:prstGeom prst="rect">
            <a:avLst/>
          </a:prstGeom>
          <a:pattFill prst="pct50">
            <a:fgClr>
              <a:schemeClr val="accent3">
                <a:lumMod val="75000"/>
              </a:schemeClr>
            </a:fgClr>
            <a:bgClr>
              <a:schemeClr val="accent3">
                <a:lumMod val="60000"/>
                <a:lumOff val="40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p:nvPr>
        </p:nvSpPr>
        <p:spPr>
          <a:xfrm>
            <a:off x="762000" y="685801"/>
            <a:ext cx="3962400" cy="2914650"/>
          </a:xfrm>
        </p:spPr>
        <p:txBody>
          <a:bodyPr/>
          <a:lstStyle>
            <a:lvl1pPr>
              <a:defRPr>
                <a:solidFill>
                  <a:schemeClr val="bg1"/>
                </a:solidFill>
              </a:defRPr>
            </a:lvl1pPr>
          </a:lstStyle>
          <a:p>
            <a:r>
              <a:rPr lang="en-US" dirty="0"/>
              <a:t>Click to edit Master title style</a:t>
            </a:r>
          </a:p>
        </p:txBody>
      </p:sp>
      <p:sp>
        <p:nvSpPr>
          <p:cNvPr id="3" name="Subtitle 2"/>
          <p:cNvSpPr>
            <a:spLocks noGrp="1"/>
          </p:cNvSpPr>
          <p:nvPr>
            <p:ph type="subTitle" idx="1"/>
          </p:nvPr>
        </p:nvSpPr>
        <p:spPr>
          <a:xfrm>
            <a:off x="762000" y="3886200"/>
            <a:ext cx="3962400" cy="1752600"/>
          </a:xfrm>
        </p:spPr>
        <p:txBody>
          <a:bodyPr/>
          <a:lstStyle>
            <a:lvl1pPr marL="0" indent="0" algn="ctr">
              <a:buNone/>
              <a:defRPr>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5" name="Footer Placeholder 4"/>
          <p:cNvSpPr>
            <a:spLocks noGrp="1"/>
          </p:cNvSpPr>
          <p:nvPr>
            <p:ph type="ftr" sz="quarter" idx="11"/>
          </p:nvPr>
        </p:nvSpPr>
        <p:spPr>
          <a:xfrm>
            <a:off x="609600" y="6486957"/>
            <a:ext cx="7543800" cy="365125"/>
          </a:xfrm>
          <a:prstGeom prst="rect">
            <a:avLst/>
          </a:prstGeom>
        </p:spPr>
        <p:txBody>
          <a:bodyPr/>
          <a:lstStyle>
            <a:lvl1pPr>
              <a:defRPr sz="1000"/>
            </a:lvl1pPr>
          </a:lstStyle>
          <a:p>
            <a:endParaRPr lang="en-US" dirty="0"/>
          </a:p>
        </p:txBody>
      </p:sp>
      <p:pic>
        <p:nvPicPr>
          <p:cNvPr id="8" name="Picture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876800" y="533400"/>
            <a:ext cx="4074764" cy="5105400"/>
          </a:xfrm>
          <a:prstGeom prst="rect">
            <a:avLst/>
          </a:prstGeom>
        </p:spPr>
      </p:pic>
      <p:sp>
        <p:nvSpPr>
          <p:cNvPr id="10" name="Rectangle 9"/>
          <p:cNvSpPr/>
          <p:nvPr userDrawn="1"/>
        </p:nvSpPr>
        <p:spPr>
          <a:xfrm>
            <a:off x="0" y="0"/>
            <a:ext cx="609600" cy="28194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userDrawn="1"/>
        </p:nvSpPr>
        <p:spPr>
          <a:xfrm>
            <a:off x="0" y="2514600"/>
            <a:ext cx="609600" cy="4343400"/>
          </a:xfrm>
          <a:prstGeom prst="rect">
            <a:avLst/>
          </a:prstGeom>
          <a:solidFill>
            <a:srgbClr val="9A1A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07090058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a:xfrm>
            <a:off x="762000" y="1752600"/>
            <a:ext cx="8153400" cy="46482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5"/>
          <p:cNvSpPr>
            <a:spLocks noGrp="1"/>
          </p:cNvSpPr>
          <p:nvPr>
            <p:ph type="sldNum" sz="quarter" idx="12"/>
          </p:nvPr>
        </p:nvSpPr>
        <p:spPr/>
        <p:txBody>
          <a:bodyPr/>
          <a:lstStyle/>
          <a:p>
            <a:fld id="{C991611B-C075-4B89-8C08-0A9B6889F5BC}" type="slidenum">
              <a:rPr lang="en-US" smtClean="0"/>
              <a:pPr/>
              <a:t>‹#›</a:t>
            </a:fld>
            <a:endParaRPr lang="en-US"/>
          </a:p>
        </p:txBody>
      </p:sp>
    </p:spTree>
    <p:extLst>
      <p:ext uri="{BB962C8B-B14F-4D97-AF65-F5344CB8AC3E}">
        <p14:creationId xmlns:p14="http://schemas.microsoft.com/office/powerpoint/2010/main" val="100727993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RedTagline-Gray BG, Title &amp; Subtitle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3733800" y="3581400"/>
            <a:ext cx="5181600" cy="609600"/>
          </a:xfrm>
          <a:prstGeom prst="rect">
            <a:avLst/>
          </a:prstGeom>
          <a:effectLst>
            <a:outerShdw blurRad="50800" dist="38100" dir="5400000" algn="t" rotWithShape="0">
              <a:prstClr val="black">
                <a:alpha val="40000"/>
              </a:prstClr>
            </a:outerShdw>
          </a:effectLst>
        </p:spPr>
        <p:txBody>
          <a:bodyPr/>
          <a:lstStyle>
            <a:lvl1pPr algn="r">
              <a:defRPr sz="3600">
                <a:solidFill>
                  <a:schemeClr val="bg1"/>
                </a:solidFill>
              </a:defRPr>
            </a:lvl1pPr>
          </a:lstStyle>
          <a:p>
            <a:r>
              <a:rPr lang="en-US"/>
              <a:t>Click to edit Master title style</a:t>
            </a:r>
            <a:endParaRPr lang="en-US" dirty="0"/>
          </a:p>
        </p:txBody>
      </p:sp>
      <p:sp>
        <p:nvSpPr>
          <p:cNvPr id="7" name="Text"/>
          <p:cNvSpPr>
            <a:spLocks noGrp="1"/>
          </p:cNvSpPr>
          <p:nvPr>
            <p:ph type="body" sz="quarter" idx="10"/>
          </p:nvPr>
        </p:nvSpPr>
        <p:spPr>
          <a:xfrm>
            <a:off x="3733800" y="4260273"/>
            <a:ext cx="5181600" cy="692727"/>
          </a:xfrm>
          <a:prstGeom prst="rect">
            <a:avLst/>
          </a:prstGeom>
        </p:spPr>
        <p:txBody>
          <a:bodyPr/>
          <a:lstStyle>
            <a:lvl1pPr marL="0" indent="0" algn="r">
              <a:buNone/>
              <a:defRPr sz="2000" b="0">
                <a:solidFill>
                  <a:schemeClr val="bg1"/>
                </a:solidFill>
                <a:latin typeface="ArumSans Bold"/>
              </a:defRPr>
            </a:lvl1pPr>
            <a:lvl2pPr marL="457200" indent="0" algn="r">
              <a:buNone/>
              <a:defRPr sz="2000" b="0">
                <a:solidFill>
                  <a:schemeClr val="bg1"/>
                </a:solidFill>
                <a:latin typeface="ArumSans Bold"/>
              </a:defRPr>
            </a:lvl2pPr>
            <a:lvl3pPr marL="914400" indent="0" algn="r">
              <a:buNone/>
              <a:defRPr sz="2000" b="0">
                <a:solidFill>
                  <a:schemeClr val="bg1"/>
                </a:solidFill>
                <a:latin typeface="ArumSans Bold"/>
              </a:defRPr>
            </a:lvl3pPr>
            <a:lvl4pPr marL="1371600" indent="0" algn="r">
              <a:buNone/>
              <a:defRPr sz="2000" b="0">
                <a:solidFill>
                  <a:schemeClr val="bg1"/>
                </a:solidFill>
                <a:latin typeface="ArumSans Bold"/>
              </a:defRPr>
            </a:lvl4pPr>
            <a:lvl5pPr marL="1828800" indent="0" algn="r">
              <a:buNone/>
              <a:defRPr sz="2000" b="0">
                <a:solidFill>
                  <a:schemeClr val="bg1"/>
                </a:solidFill>
                <a:latin typeface="ArumSans Bold"/>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TextBox 8"/>
          <p:cNvSpPr txBox="1"/>
          <p:nvPr userDrawn="1"/>
        </p:nvSpPr>
        <p:spPr>
          <a:xfrm>
            <a:off x="6096000" y="6430089"/>
            <a:ext cx="3048000" cy="123111"/>
          </a:xfrm>
          <a:prstGeom prst="rect">
            <a:avLst/>
          </a:prstGeom>
          <a:noFill/>
        </p:spPr>
        <p:txBody>
          <a:bodyPr wrap="square" lIns="0" tIns="0" rIns="45720" bIns="0" rtlCol="0">
            <a:spAutoFit/>
          </a:bodyPr>
          <a:lstStyle/>
          <a:p>
            <a:pPr algn="r"/>
            <a:r>
              <a:rPr lang="en-US" sz="800" dirty="0">
                <a:solidFill>
                  <a:schemeClr val="bg1"/>
                </a:solidFill>
              </a:rPr>
              <a:t>Insert Photo Credit Here</a:t>
            </a:r>
          </a:p>
        </p:txBody>
      </p:sp>
    </p:spTree>
    <p:extLst>
      <p:ext uri="{BB962C8B-B14F-4D97-AF65-F5344CB8AC3E}">
        <p14:creationId xmlns:p14="http://schemas.microsoft.com/office/powerpoint/2010/main" val="95969606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85800" y="152400"/>
            <a:ext cx="8001000" cy="1143000"/>
          </a:xfrm>
        </p:spPr>
        <p:txBody>
          <a:bodyPr/>
          <a:lstStyle>
            <a:lvl1pPr>
              <a:defRPr>
                <a:solidFill>
                  <a:schemeClr val="tx2">
                    <a:lumMod val="75000"/>
                  </a:schemeClr>
                </a:solidFill>
              </a:defRPr>
            </a:lvl1pPr>
          </a:lstStyle>
          <a:p>
            <a:r>
              <a:rPr lang="en-US" dirty="0"/>
              <a:t>Click to edit Master title style</a:t>
            </a:r>
          </a:p>
        </p:txBody>
      </p:sp>
      <p:sp>
        <p:nvSpPr>
          <p:cNvPr id="5" name="Slide Number Placeholder 4"/>
          <p:cNvSpPr>
            <a:spLocks noGrp="1"/>
          </p:cNvSpPr>
          <p:nvPr>
            <p:ph type="sldNum" sz="quarter" idx="12"/>
          </p:nvPr>
        </p:nvSpPr>
        <p:spPr/>
        <p:txBody>
          <a:bodyPr/>
          <a:lstStyle/>
          <a:p>
            <a:fld id="{C991611B-C075-4B89-8C08-0A9B6889F5BC}" type="slidenum">
              <a:rPr lang="en-US" smtClean="0"/>
              <a:pPr/>
              <a:t>‹#›</a:t>
            </a:fld>
            <a:endParaRPr lang="en-US"/>
          </a:p>
        </p:txBody>
      </p:sp>
    </p:spTree>
    <p:extLst>
      <p:ext uri="{BB962C8B-B14F-4D97-AF65-F5344CB8AC3E}">
        <p14:creationId xmlns:p14="http://schemas.microsoft.com/office/powerpoint/2010/main" val="338607172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76200"/>
            <a:ext cx="8229600" cy="1341438"/>
          </a:xfrm>
        </p:spPr>
        <p:txBody>
          <a:bodyPr/>
          <a:lstStyle/>
          <a:p>
            <a:r>
              <a:rPr lang="en-US"/>
              <a:t>Click to edit Master title style</a:t>
            </a:r>
          </a:p>
        </p:txBody>
      </p:sp>
      <p:sp>
        <p:nvSpPr>
          <p:cNvPr id="3" name="Content Placeholder 2"/>
          <p:cNvSpPr>
            <a:spLocks noGrp="1"/>
          </p:cNvSpPr>
          <p:nvPr>
            <p:ph sz="half" idx="1"/>
          </p:nvPr>
        </p:nvSpPr>
        <p:spPr>
          <a:xfrm>
            <a:off x="762000" y="1676400"/>
            <a:ext cx="4038600" cy="4724400"/>
          </a:xfrm>
        </p:spPr>
        <p:txBody>
          <a:bodyPr/>
          <a:lstStyle>
            <a:lvl1pPr marL="342900" indent="-342900">
              <a:defRPr sz="3000"/>
            </a:lvl1pPr>
            <a:lvl2pPr>
              <a:defRPr sz="27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4953000" y="1676400"/>
            <a:ext cx="4038600" cy="4724400"/>
          </a:xfrm>
        </p:spPr>
        <p:txBody>
          <a:bodyPr/>
          <a:lstStyle>
            <a:lvl1pPr marL="342900" indent="-342900">
              <a:defRPr sz="3000"/>
            </a:lvl1pPr>
            <a:lvl2pPr>
              <a:defRPr sz="27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Slide Number Placeholder 6"/>
          <p:cNvSpPr>
            <a:spLocks noGrp="1"/>
          </p:cNvSpPr>
          <p:nvPr>
            <p:ph type="sldNum" sz="quarter" idx="12"/>
          </p:nvPr>
        </p:nvSpPr>
        <p:spPr/>
        <p:txBody>
          <a:bodyPr/>
          <a:lstStyle/>
          <a:p>
            <a:fld id="{C991611B-C075-4B89-8C08-0A9B6889F5BC}" type="slidenum">
              <a:rPr lang="en-US" smtClean="0"/>
              <a:pPr/>
              <a:t>‹#›</a:t>
            </a:fld>
            <a:endParaRPr lang="en-US"/>
          </a:p>
        </p:txBody>
      </p:sp>
    </p:spTree>
    <p:extLst>
      <p:ext uri="{BB962C8B-B14F-4D97-AF65-F5344CB8AC3E}">
        <p14:creationId xmlns:p14="http://schemas.microsoft.com/office/powerpoint/2010/main" val="245596713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WhiteTagline-Gray BG, Title &amp; Subtitle Left">
    <p:spTree>
      <p:nvGrpSpPr>
        <p:cNvPr id="1" name=""/>
        <p:cNvGrpSpPr/>
        <p:nvPr/>
      </p:nvGrpSpPr>
      <p:grpSpPr>
        <a:xfrm>
          <a:off x="0" y="0"/>
          <a:ext cx="0" cy="0"/>
          <a:chOff x="0" y="0"/>
          <a:chExt cx="0" cy="0"/>
        </a:xfrm>
      </p:grpSpPr>
      <p:sp>
        <p:nvSpPr>
          <p:cNvPr id="8" name="Title Background"/>
          <p:cNvSpPr/>
          <p:nvPr userDrawn="1"/>
        </p:nvSpPr>
        <p:spPr>
          <a:xfrm>
            <a:off x="0" y="32766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228600" y="3429000"/>
            <a:ext cx="5105400" cy="609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7" name="Text"/>
          <p:cNvSpPr>
            <a:spLocks noGrp="1"/>
          </p:cNvSpPr>
          <p:nvPr>
            <p:ph type="body" sz="quarter" idx="10"/>
          </p:nvPr>
        </p:nvSpPr>
        <p:spPr>
          <a:xfrm>
            <a:off x="228600" y="4114800"/>
            <a:ext cx="5105400" cy="685800"/>
          </a:xfrm>
          <a:prstGeom prst="rect">
            <a:avLst/>
          </a:prstGeom>
        </p:spPr>
        <p:txBody>
          <a:bodyPr/>
          <a:lstStyle>
            <a:lvl1pPr marL="0" indent="0">
              <a:buNone/>
              <a:defRPr sz="2000" b="0">
                <a:solidFill>
                  <a:schemeClr val="bg1"/>
                </a:solidFill>
                <a:latin typeface="ArumSans Bold"/>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extBox 5"/>
          <p:cNvSpPr txBox="1"/>
          <p:nvPr userDrawn="1"/>
        </p:nvSpPr>
        <p:spPr>
          <a:xfrm>
            <a:off x="6096000" y="6477000"/>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366929047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WhiteTagline-Gray BG, Title &amp; Subtitle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3733800" y="3581400"/>
            <a:ext cx="5181600" cy="609600"/>
          </a:xfrm>
          <a:prstGeom prst="rect">
            <a:avLst/>
          </a:prstGeom>
          <a:effectLst>
            <a:outerShdw blurRad="50800" dist="38100" dir="5400000" algn="t" rotWithShape="0">
              <a:prstClr val="black">
                <a:alpha val="40000"/>
              </a:prstClr>
            </a:outerShdw>
          </a:effectLst>
        </p:spPr>
        <p:txBody>
          <a:bodyPr/>
          <a:lstStyle>
            <a:lvl1pPr algn="r">
              <a:defRPr sz="3600">
                <a:solidFill>
                  <a:schemeClr val="bg1"/>
                </a:solidFill>
              </a:defRPr>
            </a:lvl1pPr>
          </a:lstStyle>
          <a:p>
            <a:r>
              <a:rPr lang="en-US" dirty="0"/>
              <a:t>Click to edit Master title style</a:t>
            </a:r>
          </a:p>
        </p:txBody>
      </p:sp>
      <p:sp>
        <p:nvSpPr>
          <p:cNvPr id="7" name="Text"/>
          <p:cNvSpPr>
            <a:spLocks noGrp="1"/>
          </p:cNvSpPr>
          <p:nvPr>
            <p:ph type="body" sz="quarter" idx="10"/>
          </p:nvPr>
        </p:nvSpPr>
        <p:spPr>
          <a:xfrm>
            <a:off x="3733800" y="4260273"/>
            <a:ext cx="5181600" cy="692727"/>
          </a:xfrm>
          <a:prstGeom prst="rect">
            <a:avLst/>
          </a:prstGeom>
        </p:spPr>
        <p:txBody>
          <a:bodyPr/>
          <a:lstStyle>
            <a:lvl1pPr marL="0" indent="0" algn="r">
              <a:buNone/>
              <a:defRPr sz="2000" b="0">
                <a:solidFill>
                  <a:schemeClr val="bg1"/>
                </a:solidFill>
                <a:latin typeface="ArumSans Bold"/>
              </a:defRPr>
            </a:lvl1pPr>
            <a:lvl2pPr marL="457200" indent="0" algn="r">
              <a:buNone/>
              <a:defRPr sz="2000" b="0">
                <a:solidFill>
                  <a:schemeClr val="bg1"/>
                </a:solidFill>
                <a:latin typeface="ArumSans Bold"/>
              </a:defRPr>
            </a:lvl2pPr>
            <a:lvl3pPr marL="914400" indent="0" algn="r">
              <a:buNone/>
              <a:defRPr sz="2000" b="0">
                <a:solidFill>
                  <a:schemeClr val="bg1"/>
                </a:solidFill>
                <a:latin typeface="ArumSans Bold"/>
              </a:defRPr>
            </a:lvl3pPr>
            <a:lvl4pPr marL="1371600" indent="0" algn="r">
              <a:buNone/>
              <a:defRPr sz="2000" b="0">
                <a:solidFill>
                  <a:schemeClr val="bg1"/>
                </a:solidFill>
                <a:latin typeface="ArumSans Bold"/>
              </a:defRPr>
            </a:lvl4pPr>
            <a:lvl5pPr marL="1828800" indent="0" algn="r">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extBox 5"/>
          <p:cNvSpPr txBox="1"/>
          <p:nvPr userDrawn="1"/>
        </p:nvSpPr>
        <p:spPr>
          <a:xfrm>
            <a:off x="6096000" y="6477000"/>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1057917820"/>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WhiteTagline-Gray BG, Title Only Left">
    <p:spTree>
      <p:nvGrpSpPr>
        <p:cNvPr id="1" name=""/>
        <p:cNvGrpSpPr/>
        <p:nvPr/>
      </p:nvGrpSpPr>
      <p:grpSpPr>
        <a:xfrm>
          <a:off x="0" y="0"/>
          <a:ext cx="0" cy="0"/>
          <a:chOff x="0" y="0"/>
          <a:chExt cx="0" cy="0"/>
        </a:xfrm>
      </p:grpSpPr>
      <p:sp>
        <p:nvSpPr>
          <p:cNvPr id="8" name="Title background"/>
          <p:cNvSpPr/>
          <p:nvPr userDrawn="1"/>
        </p:nvSpPr>
        <p:spPr>
          <a:xfrm>
            <a:off x="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228600" y="3581400"/>
            <a:ext cx="51054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5" name="TextBox 4"/>
          <p:cNvSpPr txBox="1"/>
          <p:nvPr userDrawn="1"/>
        </p:nvSpPr>
        <p:spPr>
          <a:xfrm>
            <a:off x="6096000" y="6477000"/>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2931150352"/>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WhiteTagline-Gray BG, Title Only Right">
    <p:spTree>
      <p:nvGrpSpPr>
        <p:cNvPr id="1" name=""/>
        <p:cNvGrpSpPr/>
        <p:nvPr/>
      </p:nvGrpSpPr>
      <p:grpSpPr>
        <a:xfrm>
          <a:off x="0" y="0"/>
          <a:ext cx="0" cy="0"/>
          <a:chOff x="0" y="0"/>
          <a:chExt cx="0" cy="0"/>
        </a:xfrm>
      </p:grpSpPr>
      <p:sp>
        <p:nvSpPr>
          <p:cNvPr id="8" name="Rectangle 7"/>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3733800" y="3581400"/>
            <a:ext cx="51816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5" name="TextBox 4"/>
          <p:cNvSpPr txBox="1"/>
          <p:nvPr userDrawn="1"/>
        </p:nvSpPr>
        <p:spPr>
          <a:xfrm>
            <a:off x="6096000" y="6477000"/>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4124797693"/>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WhiteTagline-SimpleTitle&amp;Subtitle">
    <p:spTree>
      <p:nvGrpSpPr>
        <p:cNvPr id="1" name=""/>
        <p:cNvGrpSpPr/>
        <p:nvPr/>
      </p:nvGrpSpPr>
      <p:grpSpPr>
        <a:xfrm>
          <a:off x="0" y="0"/>
          <a:ext cx="0" cy="0"/>
          <a:chOff x="0" y="0"/>
          <a:chExt cx="0" cy="0"/>
        </a:xfrm>
      </p:grpSpPr>
      <p:sp>
        <p:nvSpPr>
          <p:cNvPr id="2" name="Title 1"/>
          <p:cNvSpPr>
            <a:spLocks noGrp="1"/>
          </p:cNvSpPr>
          <p:nvPr>
            <p:ph type="ctrTitle"/>
          </p:nvPr>
        </p:nvSpPr>
        <p:spPr>
          <a:xfrm>
            <a:off x="0" y="2130426"/>
            <a:ext cx="9144000" cy="1470025"/>
          </a:xfrm>
          <a:prstGeom prst="rect">
            <a:avLst/>
          </a:prstGeom>
        </p:spPr>
        <p:txBody>
          <a:bodyPr/>
          <a:lstStyle>
            <a:lvl1pPr>
              <a:defRPr sz="4800">
                <a:solidFill>
                  <a:schemeClr val="bg2"/>
                </a:solidFill>
                <a:latin typeface="+mj-lt"/>
              </a:defRPr>
            </a:lvl1pPr>
          </a:lstStyle>
          <a:p>
            <a:r>
              <a:rPr lang="en-US" dirty="0"/>
              <a:t>Click to edit Master title style</a:t>
            </a:r>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rgbClr val="6A6A6A"/>
                </a:solidFill>
                <a:latin typeface="ArumSans Regul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6" name="TextBox 5"/>
          <p:cNvSpPr txBox="1"/>
          <p:nvPr userDrawn="1"/>
        </p:nvSpPr>
        <p:spPr>
          <a:xfrm>
            <a:off x="6096000" y="6477000"/>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775440547"/>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WhiteTagline-Text above Title">
    <p:spTree>
      <p:nvGrpSpPr>
        <p:cNvPr id="1" name=""/>
        <p:cNvGrpSpPr/>
        <p:nvPr/>
      </p:nvGrpSpPr>
      <p:grpSpPr>
        <a:xfrm>
          <a:off x="0" y="0"/>
          <a:ext cx="0" cy="0"/>
          <a:chOff x="0" y="0"/>
          <a:chExt cx="0" cy="0"/>
        </a:xfrm>
      </p:grpSpPr>
      <p:sp>
        <p:nvSpPr>
          <p:cNvPr id="2" name="Title 1"/>
          <p:cNvSpPr>
            <a:spLocks noGrp="1"/>
          </p:cNvSpPr>
          <p:nvPr>
            <p:ph type="title"/>
          </p:nvPr>
        </p:nvSpPr>
        <p:spPr>
          <a:xfrm>
            <a:off x="685800" y="4406900"/>
            <a:ext cx="7772400" cy="1362075"/>
          </a:xfrm>
          <a:prstGeom prst="rect">
            <a:avLst/>
          </a:prstGeom>
        </p:spPr>
        <p:txBody>
          <a:bodyPr anchor="t"/>
          <a:lstStyle>
            <a:lvl1pPr algn="l">
              <a:defRPr sz="3600" b="1" cap="all">
                <a:solidFill>
                  <a:schemeClr val="bg2"/>
                </a:solidFill>
                <a:latin typeface="+mj-lt"/>
              </a:defRPr>
            </a:lvl1pPr>
          </a:lstStyle>
          <a:p>
            <a:r>
              <a:rPr lang="en-US" dirty="0"/>
              <a:t>Click to edit Master title style</a:t>
            </a:r>
          </a:p>
        </p:txBody>
      </p:sp>
      <p:sp>
        <p:nvSpPr>
          <p:cNvPr id="3" name="Text Placeholder 2"/>
          <p:cNvSpPr>
            <a:spLocks noGrp="1"/>
          </p:cNvSpPr>
          <p:nvPr>
            <p:ph type="body" idx="1"/>
          </p:nvPr>
        </p:nvSpPr>
        <p:spPr>
          <a:xfrm>
            <a:off x="685800" y="2906714"/>
            <a:ext cx="7772400" cy="1500187"/>
          </a:xfrm>
          <a:prstGeom prst="rect">
            <a:avLst/>
          </a:prstGeom>
        </p:spPr>
        <p:txBody>
          <a:bodyPr anchor="b"/>
          <a:lstStyle>
            <a:lvl1pPr marL="0" indent="0">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6" name="TextBox 5"/>
          <p:cNvSpPr txBox="1"/>
          <p:nvPr userDrawn="1"/>
        </p:nvSpPr>
        <p:spPr>
          <a:xfrm>
            <a:off x="6096000" y="6477000"/>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266457913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WhiteTagline-Title above text">
    <p:spTree>
      <p:nvGrpSpPr>
        <p:cNvPr id="1" name=""/>
        <p:cNvGrpSpPr/>
        <p:nvPr/>
      </p:nvGrpSpPr>
      <p:grpSpPr>
        <a:xfrm>
          <a:off x="0" y="0"/>
          <a:ext cx="0" cy="0"/>
          <a:chOff x="0" y="0"/>
          <a:chExt cx="0" cy="0"/>
        </a:xfrm>
      </p:grpSpPr>
      <p:sp>
        <p:nvSpPr>
          <p:cNvPr id="2" name="Title 1"/>
          <p:cNvSpPr>
            <a:spLocks noGrp="1"/>
          </p:cNvSpPr>
          <p:nvPr>
            <p:ph type="title"/>
          </p:nvPr>
        </p:nvSpPr>
        <p:spPr>
          <a:xfrm>
            <a:off x="685800" y="2775099"/>
            <a:ext cx="7772400" cy="1362075"/>
          </a:xfrm>
          <a:prstGeom prst="rect">
            <a:avLst/>
          </a:prstGeom>
        </p:spPr>
        <p:txBody>
          <a:bodyPr anchor="b" anchorCtr="0"/>
          <a:lstStyle>
            <a:lvl1pPr algn="l">
              <a:spcBef>
                <a:spcPts val="480"/>
              </a:spcBef>
              <a:defRPr sz="3600" b="1" cap="all">
                <a:solidFill>
                  <a:schemeClr val="bg2"/>
                </a:solidFill>
                <a:latin typeface="+mj-lt"/>
              </a:defRPr>
            </a:lvl1pPr>
          </a:lstStyle>
          <a:p>
            <a:r>
              <a:rPr lang="en-US" dirty="0"/>
              <a:t>Click to edit Master title style</a:t>
            </a:r>
          </a:p>
        </p:txBody>
      </p:sp>
      <p:sp>
        <p:nvSpPr>
          <p:cNvPr id="3" name="Text Placeholder 2"/>
          <p:cNvSpPr>
            <a:spLocks noGrp="1"/>
          </p:cNvSpPr>
          <p:nvPr>
            <p:ph type="body" idx="1"/>
          </p:nvPr>
        </p:nvSpPr>
        <p:spPr>
          <a:xfrm>
            <a:off x="685800" y="4138613"/>
            <a:ext cx="7772400" cy="1500187"/>
          </a:xfrm>
          <a:prstGeom prst="rect">
            <a:avLst/>
          </a:prstGeom>
        </p:spPr>
        <p:txBody>
          <a:bodyPr anchor="t" anchorCtr="0"/>
          <a:lstStyle>
            <a:lvl1pPr marL="0" indent="0">
              <a:spcBef>
                <a:spcPts val="0"/>
              </a:spcBef>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5" name="TextBox 4"/>
          <p:cNvSpPr txBox="1"/>
          <p:nvPr userDrawn="1"/>
        </p:nvSpPr>
        <p:spPr>
          <a:xfrm>
            <a:off x="6096000" y="6477000"/>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4197475424"/>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NoBar-Title and Content">
    <p:spTree>
      <p:nvGrpSpPr>
        <p:cNvPr id="1" name=""/>
        <p:cNvGrpSpPr/>
        <p:nvPr/>
      </p:nvGrpSpPr>
      <p:grpSpPr>
        <a:xfrm>
          <a:off x="0" y="0"/>
          <a:ext cx="0" cy="0"/>
          <a:chOff x="0" y="0"/>
          <a:chExt cx="0" cy="0"/>
        </a:xfrm>
      </p:grpSpPr>
      <p:sp>
        <p:nvSpPr>
          <p:cNvPr id="6" name="Title 1"/>
          <p:cNvSpPr>
            <a:spLocks noGrp="1"/>
          </p:cNvSpPr>
          <p:nvPr>
            <p:ph type="title"/>
          </p:nvPr>
        </p:nvSpPr>
        <p:spPr>
          <a:xfrm>
            <a:off x="0" y="228600"/>
            <a:ext cx="9144000"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Content Placeholder 2"/>
          <p:cNvSpPr>
            <a:spLocks noGrp="1"/>
          </p:cNvSpPr>
          <p:nvPr>
            <p:ph idx="1"/>
          </p:nvPr>
        </p:nvSpPr>
        <p:spPr>
          <a:xfrm>
            <a:off x="457200" y="990600"/>
            <a:ext cx="8229600" cy="55626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Text Placeholder 3"/>
          <p:cNvSpPr>
            <a:spLocks noGrp="1"/>
          </p:cNvSpPr>
          <p:nvPr>
            <p:ph type="body" sz="quarter" idx="16" hasCustomPrompt="1"/>
          </p:nvPr>
        </p:nvSpPr>
        <p:spPr>
          <a:xfrm>
            <a:off x="3886200" y="6553200"/>
            <a:ext cx="1371600" cy="99950"/>
          </a:xfrm>
          <a:prstGeom prst="rect">
            <a:avLst/>
          </a:prstGeom>
        </p:spPr>
        <p:txBody>
          <a:bodyPr lIns="0" tIns="0" rIns="0" bIns="0"/>
          <a:lstStyle>
            <a:lvl1pPr marL="0" indent="0" algn="ctr">
              <a:buNone/>
              <a:defRPr sz="800"/>
            </a:lvl1pPr>
          </a:lstStyle>
          <a:p>
            <a:pPr lvl="0"/>
            <a:r>
              <a:rPr lang="en-US" dirty="0"/>
              <a:t>Jump to long image description</a:t>
            </a:r>
          </a:p>
        </p:txBody>
      </p:sp>
      <p:sp>
        <p:nvSpPr>
          <p:cNvPr id="8" name="TextBox 7"/>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13098110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RedTagline-Gray BG, Title-Only Left">
    <p:spTree>
      <p:nvGrpSpPr>
        <p:cNvPr id="1" name=""/>
        <p:cNvGrpSpPr/>
        <p:nvPr/>
      </p:nvGrpSpPr>
      <p:grpSpPr>
        <a:xfrm>
          <a:off x="0" y="0"/>
          <a:ext cx="0" cy="0"/>
          <a:chOff x="0" y="0"/>
          <a:chExt cx="0" cy="0"/>
        </a:xfrm>
      </p:grpSpPr>
      <p:sp>
        <p:nvSpPr>
          <p:cNvPr id="8" name="Title background"/>
          <p:cNvSpPr/>
          <p:nvPr userDrawn="1"/>
        </p:nvSpPr>
        <p:spPr>
          <a:xfrm>
            <a:off x="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228600" y="3581400"/>
            <a:ext cx="51054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a:t>Click to edit Master title style</a:t>
            </a:r>
            <a:endParaRPr lang="en-US" dirty="0"/>
          </a:p>
        </p:txBody>
      </p:sp>
      <p:sp>
        <p:nvSpPr>
          <p:cNvPr id="5" name="TextBox 4"/>
          <p:cNvSpPr txBox="1"/>
          <p:nvPr userDrawn="1"/>
        </p:nvSpPr>
        <p:spPr>
          <a:xfrm>
            <a:off x="6096000" y="6430089"/>
            <a:ext cx="3048000" cy="123111"/>
          </a:xfrm>
          <a:prstGeom prst="rect">
            <a:avLst/>
          </a:prstGeom>
          <a:noFill/>
        </p:spPr>
        <p:txBody>
          <a:bodyPr wrap="square" lIns="0" tIns="0" rIns="45720" bIns="0" rtlCol="0">
            <a:spAutoFit/>
          </a:bodyPr>
          <a:lstStyle/>
          <a:p>
            <a:pPr algn="r"/>
            <a:r>
              <a:rPr lang="en-US" sz="800" dirty="0">
                <a:solidFill>
                  <a:schemeClr val="bg1"/>
                </a:solidFill>
              </a:rPr>
              <a:t>Insert Photo Credit Here</a:t>
            </a:r>
          </a:p>
        </p:txBody>
      </p:sp>
    </p:spTree>
    <p:extLst>
      <p:ext uri="{BB962C8B-B14F-4D97-AF65-F5344CB8AC3E}">
        <p14:creationId xmlns:p14="http://schemas.microsoft.com/office/powerpoint/2010/main" val="3127856599"/>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NoBar-Six Content Placeholders">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9144000" cy="639762"/>
          </a:xfrm>
          <a:prstGeom prst="rect">
            <a:avLst/>
          </a:prstGeom>
        </p:spPr>
        <p:txBody>
          <a:bodyPr/>
          <a:lstStyle>
            <a:lvl1pPr>
              <a:defRPr lang="en-US" sz="3600" dirty="0">
                <a:solidFill>
                  <a:schemeClr val="bg2"/>
                </a:solidFill>
              </a:defRPr>
            </a:lvl1pPr>
          </a:lstStyle>
          <a:p>
            <a:pPr lvl="0"/>
            <a:r>
              <a:rPr lang="en-US" dirty="0"/>
              <a:t>Click to edit Master title style</a:t>
            </a:r>
          </a:p>
        </p:txBody>
      </p:sp>
      <p:sp>
        <p:nvSpPr>
          <p:cNvPr id="8" name="Content Placeholder 1"/>
          <p:cNvSpPr>
            <a:spLocks noGrp="1"/>
          </p:cNvSpPr>
          <p:nvPr>
            <p:ph sz="quarter" idx="12"/>
          </p:nvPr>
        </p:nvSpPr>
        <p:spPr>
          <a:xfrm>
            <a:off x="533400" y="1066800"/>
            <a:ext cx="8153400" cy="8382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Content Placeholder 2"/>
          <p:cNvSpPr>
            <a:spLocks noGrp="1"/>
          </p:cNvSpPr>
          <p:nvPr>
            <p:ph sz="quarter" idx="13"/>
          </p:nvPr>
        </p:nvSpPr>
        <p:spPr>
          <a:xfrm>
            <a:off x="533400" y="2011680"/>
            <a:ext cx="8153400" cy="7620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Content Placeholder 3"/>
          <p:cNvSpPr>
            <a:spLocks noGrp="1"/>
          </p:cNvSpPr>
          <p:nvPr>
            <p:ph sz="quarter" idx="14"/>
          </p:nvPr>
        </p:nvSpPr>
        <p:spPr>
          <a:xfrm>
            <a:off x="533400" y="2880360"/>
            <a:ext cx="8153400" cy="6858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Content Placeholder 4"/>
          <p:cNvSpPr>
            <a:spLocks noGrp="1"/>
          </p:cNvSpPr>
          <p:nvPr>
            <p:ph sz="quarter" idx="15"/>
          </p:nvPr>
        </p:nvSpPr>
        <p:spPr>
          <a:xfrm>
            <a:off x="533400" y="3672840"/>
            <a:ext cx="8153400" cy="8382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5"/>
          <p:cNvSpPr>
            <a:spLocks noGrp="1"/>
          </p:cNvSpPr>
          <p:nvPr>
            <p:ph sz="quarter" idx="10"/>
          </p:nvPr>
        </p:nvSpPr>
        <p:spPr>
          <a:xfrm>
            <a:off x="533400" y="4617720"/>
            <a:ext cx="8153400" cy="9144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Content Placeholder 6"/>
          <p:cNvSpPr>
            <a:spLocks noGrp="1"/>
          </p:cNvSpPr>
          <p:nvPr>
            <p:ph sz="quarter" idx="11"/>
          </p:nvPr>
        </p:nvSpPr>
        <p:spPr>
          <a:xfrm>
            <a:off x="533400" y="5638800"/>
            <a:ext cx="8153400" cy="7620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TextBox 8"/>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372954490"/>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NoBar-Two Content">
    <p:spTree>
      <p:nvGrpSpPr>
        <p:cNvPr id="1" name=""/>
        <p:cNvGrpSpPr/>
        <p:nvPr/>
      </p:nvGrpSpPr>
      <p:grpSpPr>
        <a:xfrm>
          <a:off x="0" y="0"/>
          <a:ext cx="0" cy="0"/>
          <a:chOff x="0" y="0"/>
          <a:chExt cx="0" cy="0"/>
        </a:xfrm>
      </p:grpSpPr>
      <p:sp>
        <p:nvSpPr>
          <p:cNvPr id="7" name="Title 1"/>
          <p:cNvSpPr>
            <a:spLocks noGrp="1"/>
          </p:cNvSpPr>
          <p:nvPr>
            <p:ph type="title"/>
          </p:nvPr>
        </p:nvSpPr>
        <p:spPr>
          <a:xfrm>
            <a:off x="-1" y="228600"/>
            <a:ext cx="9144001"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Content Placeholder 2"/>
          <p:cNvSpPr>
            <a:spLocks noGrp="1"/>
          </p:cNvSpPr>
          <p:nvPr>
            <p:ph sz="half" idx="1"/>
          </p:nvPr>
        </p:nvSpPr>
        <p:spPr>
          <a:xfrm>
            <a:off x="457200" y="914400"/>
            <a:ext cx="4038600" cy="561594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4648200" y="914400"/>
            <a:ext cx="4038600" cy="561594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Text Placeholder 3"/>
          <p:cNvSpPr>
            <a:spLocks noGrp="1"/>
          </p:cNvSpPr>
          <p:nvPr>
            <p:ph type="body" sz="quarter" idx="12" hasCustomPrompt="1"/>
          </p:nvPr>
        </p:nvSpPr>
        <p:spPr>
          <a:xfrm>
            <a:off x="3817620" y="6529450"/>
            <a:ext cx="1508760" cy="99950"/>
          </a:xfrm>
          <a:prstGeom prst="rect">
            <a:avLst/>
          </a:prstGeom>
        </p:spPr>
        <p:txBody>
          <a:bodyPr lIns="0" tIns="0" rIns="0" bIns="0"/>
          <a:lstStyle>
            <a:lvl1pPr marL="0" indent="0" algn="ctr">
              <a:buNone/>
              <a:defRPr sz="800"/>
            </a:lvl1pPr>
          </a:lstStyle>
          <a:p>
            <a:pPr lvl="0"/>
            <a:r>
              <a:rPr lang="en-US" dirty="0"/>
              <a:t>Jump to long image description(s)</a:t>
            </a:r>
          </a:p>
        </p:txBody>
      </p:sp>
      <p:sp>
        <p:nvSpPr>
          <p:cNvPr id="9" name="TextBox 8"/>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998158498"/>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NoBar-Two-Up Comparison">
    <p:spTree>
      <p:nvGrpSpPr>
        <p:cNvPr id="1" name=""/>
        <p:cNvGrpSpPr/>
        <p:nvPr/>
      </p:nvGrpSpPr>
      <p:grpSpPr>
        <a:xfrm>
          <a:off x="0" y="0"/>
          <a:ext cx="0" cy="0"/>
          <a:chOff x="0" y="0"/>
          <a:chExt cx="0" cy="0"/>
        </a:xfrm>
      </p:grpSpPr>
      <p:sp>
        <p:nvSpPr>
          <p:cNvPr id="9" name="Title 1"/>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Text Placeholder 2"/>
          <p:cNvSpPr>
            <a:spLocks noGrp="1"/>
          </p:cNvSpPr>
          <p:nvPr>
            <p:ph type="body" idx="1"/>
          </p:nvPr>
        </p:nvSpPr>
        <p:spPr>
          <a:xfrm>
            <a:off x="457201" y="960438"/>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457201" y="1600200"/>
            <a:ext cx="4040188" cy="4912202"/>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p:nvPr>
        </p:nvSpPr>
        <p:spPr>
          <a:xfrm>
            <a:off x="4645026" y="960438"/>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5"/>
          <p:cNvSpPr>
            <a:spLocks noGrp="1"/>
          </p:cNvSpPr>
          <p:nvPr>
            <p:ph sz="quarter" idx="4"/>
          </p:nvPr>
        </p:nvSpPr>
        <p:spPr>
          <a:xfrm>
            <a:off x="4645026" y="1600200"/>
            <a:ext cx="4041775" cy="4912202"/>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Text Placeholder 3"/>
          <p:cNvSpPr>
            <a:spLocks noGrp="1"/>
          </p:cNvSpPr>
          <p:nvPr>
            <p:ph type="body" sz="quarter" idx="12" hasCustomPrompt="1"/>
          </p:nvPr>
        </p:nvSpPr>
        <p:spPr>
          <a:xfrm>
            <a:off x="3817620" y="6529450"/>
            <a:ext cx="1508760" cy="99950"/>
          </a:xfrm>
          <a:prstGeom prst="rect">
            <a:avLst/>
          </a:prstGeom>
        </p:spPr>
        <p:txBody>
          <a:bodyPr lIns="0" tIns="0" rIns="0" bIns="0"/>
          <a:lstStyle>
            <a:lvl1pPr marL="0" indent="0" algn="ctr">
              <a:buNone/>
              <a:defRPr sz="800"/>
            </a:lvl1pPr>
          </a:lstStyle>
          <a:p>
            <a:pPr lvl="0"/>
            <a:r>
              <a:rPr lang="en-US" dirty="0"/>
              <a:t>Jump to long image description(s)</a:t>
            </a:r>
          </a:p>
        </p:txBody>
      </p:sp>
      <p:sp>
        <p:nvSpPr>
          <p:cNvPr id="11" name="TextBox 10"/>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383706789"/>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NoBar-4-up_Comparison">
    <p:spTree>
      <p:nvGrpSpPr>
        <p:cNvPr id="1" name=""/>
        <p:cNvGrpSpPr/>
        <p:nvPr/>
      </p:nvGrpSpPr>
      <p:grpSpPr>
        <a:xfrm>
          <a:off x="0" y="0"/>
          <a:ext cx="0" cy="0"/>
          <a:chOff x="0" y="0"/>
          <a:chExt cx="0" cy="0"/>
        </a:xfrm>
      </p:grpSpPr>
      <p:sp>
        <p:nvSpPr>
          <p:cNvPr id="9" name="Title 1"/>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Text Placeholder 2"/>
          <p:cNvSpPr>
            <a:spLocks noGrp="1"/>
          </p:cNvSpPr>
          <p:nvPr>
            <p:ph type="body" idx="1"/>
          </p:nvPr>
        </p:nvSpPr>
        <p:spPr>
          <a:xfrm>
            <a:off x="457201" y="960438"/>
            <a:ext cx="4040188"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457201" y="1600200"/>
            <a:ext cx="4040188"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p:nvPr>
        </p:nvSpPr>
        <p:spPr>
          <a:xfrm>
            <a:off x="4645026" y="960438"/>
            <a:ext cx="4041775"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5"/>
          <p:cNvSpPr>
            <a:spLocks noGrp="1"/>
          </p:cNvSpPr>
          <p:nvPr>
            <p:ph sz="quarter" idx="4"/>
          </p:nvPr>
        </p:nvSpPr>
        <p:spPr>
          <a:xfrm>
            <a:off x="4645026" y="1600200"/>
            <a:ext cx="4041775"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Text Placeholder 6"/>
          <p:cNvSpPr>
            <a:spLocks noGrp="1"/>
          </p:cNvSpPr>
          <p:nvPr>
            <p:ph type="body" sz="quarter" idx="12"/>
          </p:nvPr>
        </p:nvSpPr>
        <p:spPr>
          <a:xfrm>
            <a:off x="457200" y="3581400"/>
            <a:ext cx="4038600" cy="609600"/>
          </a:xfrm>
          <a:prstGeom prst="rect">
            <a:avLst/>
          </a:prstGeom>
        </p:spPr>
        <p:txBody>
          <a:bodyPr anchor="b"/>
          <a:lstStyle>
            <a:lvl1pPr>
              <a:defRPr lang="en-US" sz="20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a:t>Click to edit Master text styles</a:t>
            </a:r>
          </a:p>
        </p:txBody>
      </p:sp>
      <p:sp>
        <p:nvSpPr>
          <p:cNvPr id="10" name="Text Placeholder 6"/>
          <p:cNvSpPr>
            <a:spLocks noGrp="1"/>
          </p:cNvSpPr>
          <p:nvPr>
            <p:ph type="body" sz="quarter" idx="13"/>
          </p:nvPr>
        </p:nvSpPr>
        <p:spPr>
          <a:xfrm>
            <a:off x="4648200" y="3581400"/>
            <a:ext cx="4038600" cy="609600"/>
          </a:xfrm>
          <a:prstGeom prst="rect">
            <a:avLst/>
          </a:prstGeom>
        </p:spPr>
        <p:txBody>
          <a:bodyPr anchor="b"/>
          <a:lstStyle>
            <a:lvl1pPr>
              <a:defRPr lang="en-US" sz="20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a:t>Click to edit Master text styles</a:t>
            </a:r>
          </a:p>
        </p:txBody>
      </p:sp>
      <p:sp>
        <p:nvSpPr>
          <p:cNvPr id="14" name="Content Placeholder 3"/>
          <p:cNvSpPr>
            <a:spLocks noGrp="1"/>
          </p:cNvSpPr>
          <p:nvPr>
            <p:ph sz="half" idx="14"/>
          </p:nvPr>
        </p:nvSpPr>
        <p:spPr>
          <a:xfrm>
            <a:off x="457200" y="4191000"/>
            <a:ext cx="4040188"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5" name="Content Placeholder 5"/>
          <p:cNvSpPr>
            <a:spLocks noGrp="1"/>
          </p:cNvSpPr>
          <p:nvPr>
            <p:ph sz="quarter" idx="15"/>
          </p:nvPr>
        </p:nvSpPr>
        <p:spPr>
          <a:xfrm>
            <a:off x="4645025" y="4191000"/>
            <a:ext cx="4041775"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Text Placeholder 3"/>
          <p:cNvSpPr>
            <a:spLocks noGrp="1"/>
          </p:cNvSpPr>
          <p:nvPr>
            <p:ph type="body" sz="quarter" idx="16" hasCustomPrompt="1"/>
          </p:nvPr>
        </p:nvSpPr>
        <p:spPr>
          <a:xfrm>
            <a:off x="3817620" y="5996050"/>
            <a:ext cx="1508760" cy="99950"/>
          </a:xfrm>
          <a:prstGeom prst="rect">
            <a:avLst/>
          </a:prstGeom>
        </p:spPr>
        <p:txBody>
          <a:bodyPr lIns="0" tIns="0" rIns="0" bIns="0"/>
          <a:lstStyle>
            <a:lvl1pPr marL="0" indent="0" algn="ctr">
              <a:buNone/>
              <a:defRPr sz="800"/>
            </a:lvl1pPr>
          </a:lstStyle>
          <a:p>
            <a:pPr lvl="0"/>
            <a:r>
              <a:rPr lang="en-US" dirty="0"/>
              <a:t>Jump to long image description(s)</a:t>
            </a:r>
          </a:p>
        </p:txBody>
      </p:sp>
      <p:sp>
        <p:nvSpPr>
          <p:cNvPr id="13" name="TextBox 12"/>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2011857262"/>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NoBar-Content with Left Side-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304800"/>
            <a:ext cx="3008313" cy="838200"/>
          </a:xfrm>
          <a:prstGeom prst="rect">
            <a:avLst/>
          </a:prstGeom>
        </p:spPr>
        <p:txBody>
          <a:bodyPr anchor="b"/>
          <a:lstStyle>
            <a:lvl1pPr algn="l">
              <a:defRPr sz="1800" b="1">
                <a:solidFill>
                  <a:schemeClr val="bg2"/>
                </a:solidFill>
                <a:latin typeface="+mj-lt"/>
              </a:defRPr>
            </a:lvl1pPr>
          </a:lstStyle>
          <a:p>
            <a:r>
              <a:rPr lang="en-US" dirty="0"/>
              <a:t>Click to edit Master title style</a:t>
            </a:r>
          </a:p>
        </p:txBody>
      </p:sp>
      <p:sp>
        <p:nvSpPr>
          <p:cNvPr id="4" name="Text Placeholder 3"/>
          <p:cNvSpPr>
            <a:spLocks noGrp="1"/>
          </p:cNvSpPr>
          <p:nvPr>
            <p:ph type="body" sz="half" idx="2"/>
          </p:nvPr>
        </p:nvSpPr>
        <p:spPr>
          <a:xfrm>
            <a:off x="457201" y="1143000"/>
            <a:ext cx="3008313"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Content Placeholder 2"/>
          <p:cNvSpPr>
            <a:spLocks noGrp="1"/>
          </p:cNvSpPr>
          <p:nvPr>
            <p:ph idx="1"/>
          </p:nvPr>
        </p:nvSpPr>
        <p:spPr>
          <a:xfrm>
            <a:off x="3575050" y="304800"/>
            <a:ext cx="5111751" cy="6179819"/>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Text Placeholder 3"/>
          <p:cNvSpPr>
            <a:spLocks noGrp="1"/>
          </p:cNvSpPr>
          <p:nvPr>
            <p:ph type="body" sz="quarter" idx="12" hasCustomPrompt="1"/>
          </p:nvPr>
        </p:nvSpPr>
        <p:spPr>
          <a:xfrm>
            <a:off x="5445125" y="6488875"/>
            <a:ext cx="1371600" cy="99950"/>
          </a:xfrm>
          <a:prstGeom prst="rect">
            <a:avLst/>
          </a:prstGeom>
        </p:spPr>
        <p:txBody>
          <a:bodyPr lIns="0" tIns="0" rIns="0" bIns="0"/>
          <a:lstStyle>
            <a:lvl1pPr marL="0" indent="0" algn="ctr">
              <a:buNone/>
              <a:defRPr sz="800"/>
            </a:lvl1pPr>
          </a:lstStyle>
          <a:p>
            <a:pPr lvl="0"/>
            <a:r>
              <a:rPr lang="en-US" dirty="0"/>
              <a:t>Jump to long image description</a:t>
            </a:r>
          </a:p>
        </p:txBody>
      </p:sp>
      <p:sp>
        <p:nvSpPr>
          <p:cNvPr id="9" name="TextBox 8"/>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3945300820"/>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NoBar-Content with Right Side-Caption">
    <p:spTree>
      <p:nvGrpSpPr>
        <p:cNvPr id="1" name=""/>
        <p:cNvGrpSpPr/>
        <p:nvPr/>
      </p:nvGrpSpPr>
      <p:grpSpPr>
        <a:xfrm>
          <a:off x="0" y="0"/>
          <a:ext cx="0" cy="0"/>
          <a:chOff x="0" y="0"/>
          <a:chExt cx="0" cy="0"/>
        </a:xfrm>
      </p:grpSpPr>
      <p:sp>
        <p:nvSpPr>
          <p:cNvPr id="2" name="Title 1"/>
          <p:cNvSpPr>
            <a:spLocks noGrp="1"/>
          </p:cNvSpPr>
          <p:nvPr>
            <p:ph type="title"/>
          </p:nvPr>
        </p:nvSpPr>
        <p:spPr>
          <a:xfrm>
            <a:off x="5678487" y="304800"/>
            <a:ext cx="3008313" cy="838200"/>
          </a:xfrm>
          <a:prstGeom prst="rect">
            <a:avLst/>
          </a:prstGeom>
        </p:spPr>
        <p:txBody>
          <a:bodyPr anchor="b"/>
          <a:lstStyle>
            <a:lvl1pPr algn="l">
              <a:defRPr sz="1800" b="1">
                <a:solidFill>
                  <a:schemeClr val="bg2"/>
                </a:solidFill>
                <a:latin typeface="+mj-lt"/>
              </a:defRPr>
            </a:lvl1pPr>
          </a:lstStyle>
          <a:p>
            <a:r>
              <a:rPr lang="en-US" dirty="0"/>
              <a:t>Click to edit Master title style</a:t>
            </a:r>
          </a:p>
        </p:txBody>
      </p:sp>
      <p:sp>
        <p:nvSpPr>
          <p:cNvPr id="4" name="Text Placeholder 3"/>
          <p:cNvSpPr>
            <a:spLocks noGrp="1"/>
          </p:cNvSpPr>
          <p:nvPr>
            <p:ph type="body" sz="half" idx="2"/>
          </p:nvPr>
        </p:nvSpPr>
        <p:spPr>
          <a:xfrm>
            <a:off x="5678487" y="1143000"/>
            <a:ext cx="3008313"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Content Placeholder 2"/>
          <p:cNvSpPr>
            <a:spLocks noGrp="1"/>
          </p:cNvSpPr>
          <p:nvPr>
            <p:ph idx="1"/>
          </p:nvPr>
        </p:nvSpPr>
        <p:spPr>
          <a:xfrm>
            <a:off x="457200" y="304800"/>
            <a:ext cx="5111751" cy="6179819"/>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Text Placeholder 3"/>
          <p:cNvSpPr>
            <a:spLocks noGrp="1"/>
          </p:cNvSpPr>
          <p:nvPr>
            <p:ph type="body" sz="quarter" idx="12" hasCustomPrompt="1"/>
          </p:nvPr>
        </p:nvSpPr>
        <p:spPr>
          <a:xfrm>
            <a:off x="2327275" y="6488875"/>
            <a:ext cx="1371600" cy="99950"/>
          </a:xfrm>
          <a:prstGeom prst="rect">
            <a:avLst/>
          </a:prstGeom>
        </p:spPr>
        <p:txBody>
          <a:bodyPr lIns="0" tIns="0" rIns="0" bIns="0"/>
          <a:lstStyle>
            <a:lvl1pPr marL="0" indent="0" algn="ctr">
              <a:buNone/>
              <a:defRPr sz="800"/>
            </a:lvl1pPr>
          </a:lstStyle>
          <a:p>
            <a:pPr lvl="0"/>
            <a:r>
              <a:rPr lang="en-US" dirty="0"/>
              <a:t>Jump to long image description</a:t>
            </a:r>
          </a:p>
        </p:txBody>
      </p:sp>
      <p:sp>
        <p:nvSpPr>
          <p:cNvPr id="8" name="TextBox 7"/>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3552920123"/>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NoBar-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28800" y="5253037"/>
            <a:ext cx="5486400" cy="566738"/>
          </a:xfrm>
          <a:prstGeom prst="rect">
            <a:avLst/>
          </a:prstGeom>
        </p:spPr>
        <p:txBody>
          <a:bodyPr anchor="b"/>
          <a:lstStyle>
            <a:lvl1pPr algn="l">
              <a:defRPr sz="2400" b="1">
                <a:solidFill>
                  <a:schemeClr val="bg2"/>
                </a:solidFill>
                <a:latin typeface="+mj-lt"/>
              </a:defRPr>
            </a:lvl1pPr>
          </a:lstStyle>
          <a:p>
            <a:r>
              <a:rPr lang="en-US" dirty="0"/>
              <a:t>Click to edit Master title style</a:t>
            </a:r>
          </a:p>
        </p:txBody>
      </p:sp>
      <p:sp>
        <p:nvSpPr>
          <p:cNvPr id="4" name="Text Placeholder 3"/>
          <p:cNvSpPr>
            <a:spLocks noGrp="1"/>
          </p:cNvSpPr>
          <p:nvPr>
            <p:ph type="body" sz="half" idx="2"/>
          </p:nvPr>
        </p:nvSpPr>
        <p:spPr>
          <a:xfrm>
            <a:off x="1828800" y="5895975"/>
            <a:ext cx="5486400" cy="6096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3" name="Picture Placeholder 2"/>
          <p:cNvSpPr>
            <a:spLocks noGrp="1"/>
          </p:cNvSpPr>
          <p:nvPr>
            <p:ph type="pic" idx="1"/>
          </p:nvPr>
        </p:nvSpPr>
        <p:spPr>
          <a:xfrm>
            <a:off x="1028700" y="128650"/>
            <a:ext cx="7086600" cy="4944623"/>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7" name="Text Placeholder 3"/>
          <p:cNvSpPr>
            <a:spLocks noGrp="1"/>
          </p:cNvSpPr>
          <p:nvPr>
            <p:ph type="body" sz="quarter" idx="16" hasCustomPrompt="1"/>
          </p:nvPr>
        </p:nvSpPr>
        <p:spPr>
          <a:xfrm>
            <a:off x="3886200" y="5081650"/>
            <a:ext cx="1371600" cy="99950"/>
          </a:xfrm>
          <a:prstGeom prst="rect">
            <a:avLst/>
          </a:prstGeom>
        </p:spPr>
        <p:txBody>
          <a:bodyPr lIns="0" tIns="0" rIns="0" bIns="0"/>
          <a:lstStyle>
            <a:lvl1pPr marL="0" indent="0" algn="ctr">
              <a:buNone/>
              <a:defRPr sz="800"/>
            </a:lvl1pPr>
          </a:lstStyle>
          <a:p>
            <a:pPr lvl="0"/>
            <a:r>
              <a:rPr lang="en-US" dirty="0"/>
              <a:t>Jump to long image description</a:t>
            </a:r>
          </a:p>
        </p:txBody>
      </p:sp>
      <p:sp>
        <p:nvSpPr>
          <p:cNvPr id="8" name="TextBox 7"/>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4114638287"/>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NoBar-Title and Video">
    <p:spTree>
      <p:nvGrpSpPr>
        <p:cNvPr id="1" name=""/>
        <p:cNvGrpSpPr/>
        <p:nvPr/>
      </p:nvGrpSpPr>
      <p:grpSpPr>
        <a:xfrm>
          <a:off x="0" y="0"/>
          <a:ext cx="0" cy="0"/>
          <a:chOff x="0" y="0"/>
          <a:chExt cx="0" cy="0"/>
        </a:xfrm>
      </p:grpSpPr>
      <p:sp>
        <p:nvSpPr>
          <p:cNvPr id="2" name="Title 1"/>
          <p:cNvSpPr>
            <a:spLocks noGrp="1"/>
          </p:cNvSpPr>
          <p:nvPr>
            <p:ph type="title"/>
          </p:nvPr>
        </p:nvSpPr>
        <p:spPr>
          <a:xfrm>
            <a:off x="-2251" y="228600"/>
            <a:ext cx="9172252" cy="609600"/>
          </a:xfrm>
          <a:prstGeom prst="rect">
            <a:avLst/>
          </a:prstGeom>
        </p:spPr>
        <p:txBody>
          <a:bodyPr/>
          <a:lstStyle>
            <a:lvl1pPr>
              <a:defRPr sz="3600">
                <a:solidFill>
                  <a:schemeClr val="bg2"/>
                </a:solidFill>
              </a:defRPr>
            </a:lvl1pPr>
          </a:lstStyle>
          <a:p>
            <a:r>
              <a:rPr lang="en-US" dirty="0"/>
              <a:t>Click to edit Master title style</a:t>
            </a:r>
          </a:p>
        </p:txBody>
      </p:sp>
      <p:sp>
        <p:nvSpPr>
          <p:cNvPr id="6" name="Media Placeholder 5"/>
          <p:cNvSpPr>
            <a:spLocks noGrp="1"/>
          </p:cNvSpPr>
          <p:nvPr>
            <p:ph type="media" sz="quarter" idx="11"/>
          </p:nvPr>
        </p:nvSpPr>
        <p:spPr>
          <a:xfrm>
            <a:off x="0" y="1066799"/>
            <a:ext cx="9144000" cy="5315957"/>
          </a:xfrm>
          <a:prstGeom prst="rect">
            <a:avLst/>
          </a:prstGeom>
        </p:spPr>
        <p:txBody>
          <a:bodyPr/>
          <a:lstStyle/>
          <a:p>
            <a:endParaRPr lang="en-US"/>
          </a:p>
        </p:txBody>
      </p:sp>
      <p:sp>
        <p:nvSpPr>
          <p:cNvPr id="8" name="TextBox 7"/>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29350678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15:guide id="1" orient="horz" pos="2160">
          <p15:clr>
            <a:srgbClr val="FBAE40"/>
          </p15:clr>
        </p15:guide>
        <p15:guide id="2" pos="528">
          <p15:clr>
            <a:srgbClr val="FBAE40"/>
          </p15:clr>
        </p15:guide>
        <p15:guide id="3" pos="5136">
          <p15:clr>
            <a:srgbClr val="FBAE40"/>
          </p15:clr>
        </p15:guide>
      </p15:sldGuideLst>
    </p:ext>
  </p:extLs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RedBar-Title and Content">
    <p:spTree>
      <p:nvGrpSpPr>
        <p:cNvPr id="1" name=""/>
        <p:cNvGrpSpPr/>
        <p:nvPr/>
      </p:nvGrpSpPr>
      <p:grpSpPr>
        <a:xfrm>
          <a:off x="0" y="0"/>
          <a:ext cx="0" cy="0"/>
          <a:chOff x="0" y="0"/>
          <a:chExt cx="0" cy="0"/>
        </a:xfrm>
      </p:grpSpPr>
      <p:sp>
        <p:nvSpPr>
          <p:cNvPr id="6" name="Title 1"/>
          <p:cNvSpPr>
            <a:spLocks noGrp="1"/>
          </p:cNvSpPr>
          <p:nvPr>
            <p:ph type="title"/>
          </p:nvPr>
        </p:nvSpPr>
        <p:spPr>
          <a:xfrm>
            <a:off x="0" y="228600"/>
            <a:ext cx="9144000"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Content Placeholder 2"/>
          <p:cNvSpPr>
            <a:spLocks noGrp="1"/>
          </p:cNvSpPr>
          <p:nvPr>
            <p:ph idx="1"/>
          </p:nvPr>
        </p:nvSpPr>
        <p:spPr>
          <a:xfrm>
            <a:off x="457200" y="990600"/>
            <a:ext cx="8229600" cy="55626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Text Placeholder 3"/>
          <p:cNvSpPr>
            <a:spLocks noGrp="1"/>
          </p:cNvSpPr>
          <p:nvPr>
            <p:ph type="body" sz="quarter" idx="16" hasCustomPrompt="1"/>
          </p:nvPr>
        </p:nvSpPr>
        <p:spPr>
          <a:xfrm>
            <a:off x="3886200" y="6553200"/>
            <a:ext cx="1371600" cy="99950"/>
          </a:xfrm>
          <a:prstGeom prst="rect">
            <a:avLst/>
          </a:prstGeom>
        </p:spPr>
        <p:txBody>
          <a:bodyPr lIns="0" tIns="0" rIns="0" bIns="0"/>
          <a:lstStyle>
            <a:lvl1pPr marL="0" indent="0" algn="ctr">
              <a:buNone/>
              <a:defRPr sz="800"/>
            </a:lvl1pPr>
          </a:lstStyle>
          <a:p>
            <a:pPr lvl="0"/>
            <a:r>
              <a:rPr lang="en-US" dirty="0"/>
              <a:t>Jump to long image description</a:t>
            </a:r>
          </a:p>
        </p:txBody>
      </p:sp>
      <p:sp>
        <p:nvSpPr>
          <p:cNvPr id="8" name="TextBox 7"/>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5842429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RedBar-Six Content Placeholders">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9144000" cy="639762"/>
          </a:xfrm>
          <a:prstGeom prst="rect">
            <a:avLst/>
          </a:prstGeom>
        </p:spPr>
        <p:txBody>
          <a:bodyPr/>
          <a:lstStyle>
            <a:lvl1pPr>
              <a:defRPr lang="en-US" sz="3600" dirty="0">
                <a:solidFill>
                  <a:schemeClr val="bg2"/>
                </a:solidFill>
              </a:defRPr>
            </a:lvl1pPr>
          </a:lstStyle>
          <a:p>
            <a:pPr lvl="0"/>
            <a:r>
              <a:rPr lang="en-US" dirty="0"/>
              <a:t>Click to edit Master title style</a:t>
            </a:r>
          </a:p>
        </p:txBody>
      </p:sp>
      <p:sp>
        <p:nvSpPr>
          <p:cNvPr id="8" name="Content Placeholder 1"/>
          <p:cNvSpPr>
            <a:spLocks noGrp="1"/>
          </p:cNvSpPr>
          <p:nvPr>
            <p:ph sz="quarter" idx="12"/>
          </p:nvPr>
        </p:nvSpPr>
        <p:spPr>
          <a:xfrm>
            <a:off x="533400" y="1066800"/>
            <a:ext cx="8153400" cy="8382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Content Placeholder 2"/>
          <p:cNvSpPr>
            <a:spLocks noGrp="1"/>
          </p:cNvSpPr>
          <p:nvPr>
            <p:ph sz="quarter" idx="13"/>
          </p:nvPr>
        </p:nvSpPr>
        <p:spPr>
          <a:xfrm>
            <a:off x="533400" y="2011680"/>
            <a:ext cx="8153400" cy="7620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Content Placeholder 3"/>
          <p:cNvSpPr>
            <a:spLocks noGrp="1"/>
          </p:cNvSpPr>
          <p:nvPr>
            <p:ph sz="quarter" idx="14"/>
          </p:nvPr>
        </p:nvSpPr>
        <p:spPr>
          <a:xfrm>
            <a:off x="533400" y="2880360"/>
            <a:ext cx="8153400" cy="6858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Content Placeholder 4"/>
          <p:cNvSpPr>
            <a:spLocks noGrp="1"/>
          </p:cNvSpPr>
          <p:nvPr>
            <p:ph sz="quarter" idx="15"/>
          </p:nvPr>
        </p:nvSpPr>
        <p:spPr>
          <a:xfrm>
            <a:off x="533400" y="3672840"/>
            <a:ext cx="8153400" cy="8382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5"/>
          <p:cNvSpPr>
            <a:spLocks noGrp="1"/>
          </p:cNvSpPr>
          <p:nvPr>
            <p:ph sz="quarter" idx="10"/>
          </p:nvPr>
        </p:nvSpPr>
        <p:spPr>
          <a:xfrm>
            <a:off x="533400" y="4617720"/>
            <a:ext cx="8153400" cy="9144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Content Placeholder 6"/>
          <p:cNvSpPr>
            <a:spLocks noGrp="1"/>
          </p:cNvSpPr>
          <p:nvPr>
            <p:ph sz="quarter" idx="11"/>
          </p:nvPr>
        </p:nvSpPr>
        <p:spPr>
          <a:xfrm>
            <a:off x="533400" y="5638800"/>
            <a:ext cx="8153400" cy="7620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TextBox 8"/>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12419883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RedTagline-Gray BG, Title-Only Right">
    <p:spTree>
      <p:nvGrpSpPr>
        <p:cNvPr id="1" name=""/>
        <p:cNvGrpSpPr/>
        <p:nvPr/>
      </p:nvGrpSpPr>
      <p:grpSpPr>
        <a:xfrm>
          <a:off x="0" y="0"/>
          <a:ext cx="0" cy="0"/>
          <a:chOff x="0" y="0"/>
          <a:chExt cx="0" cy="0"/>
        </a:xfrm>
      </p:grpSpPr>
      <p:sp>
        <p:nvSpPr>
          <p:cNvPr id="8" name="Rectangle 7"/>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3733800" y="3581400"/>
            <a:ext cx="51816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2947348641"/>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RedBar-Two Content">
    <p:spTree>
      <p:nvGrpSpPr>
        <p:cNvPr id="1" name=""/>
        <p:cNvGrpSpPr/>
        <p:nvPr/>
      </p:nvGrpSpPr>
      <p:grpSpPr>
        <a:xfrm>
          <a:off x="0" y="0"/>
          <a:ext cx="0" cy="0"/>
          <a:chOff x="0" y="0"/>
          <a:chExt cx="0" cy="0"/>
        </a:xfrm>
      </p:grpSpPr>
      <p:sp>
        <p:nvSpPr>
          <p:cNvPr id="7" name="Title 1"/>
          <p:cNvSpPr>
            <a:spLocks noGrp="1"/>
          </p:cNvSpPr>
          <p:nvPr>
            <p:ph type="title"/>
          </p:nvPr>
        </p:nvSpPr>
        <p:spPr>
          <a:xfrm>
            <a:off x="-1" y="228600"/>
            <a:ext cx="9144001"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Content Placeholder 2"/>
          <p:cNvSpPr>
            <a:spLocks noGrp="1"/>
          </p:cNvSpPr>
          <p:nvPr>
            <p:ph sz="half" idx="1"/>
          </p:nvPr>
        </p:nvSpPr>
        <p:spPr>
          <a:xfrm>
            <a:off x="457200" y="914400"/>
            <a:ext cx="4038600" cy="561594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4648200" y="914400"/>
            <a:ext cx="4038600" cy="561594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Text Placeholder 3"/>
          <p:cNvSpPr>
            <a:spLocks noGrp="1"/>
          </p:cNvSpPr>
          <p:nvPr>
            <p:ph type="body" sz="quarter" idx="12" hasCustomPrompt="1"/>
          </p:nvPr>
        </p:nvSpPr>
        <p:spPr>
          <a:xfrm>
            <a:off x="3817620" y="6529450"/>
            <a:ext cx="1508760" cy="99950"/>
          </a:xfrm>
          <a:prstGeom prst="rect">
            <a:avLst/>
          </a:prstGeom>
        </p:spPr>
        <p:txBody>
          <a:bodyPr lIns="0" tIns="0" rIns="0" bIns="0"/>
          <a:lstStyle>
            <a:lvl1pPr marL="0" indent="0" algn="ctr">
              <a:buNone/>
              <a:defRPr sz="800"/>
            </a:lvl1pPr>
          </a:lstStyle>
          <a:p>
            <a:pPr lvl="0"/>
            <a:r>
              <a:rPr lang="en-US" dirty="0"/>
              <a:t>Jump to long image description(s)</a:t>
            </a:r>
          </a:p>
        </p:txBody>
      </p:sp>
      <p:sp>
        <p:nvSpPr>
          <p:cNvPr id="9" name="TextBox 8"/>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764484785"/>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RedBar-Two-Up Comparison">
    <p:spTree>
      <p:nvGrpSpPr>
        <p:cNvPr id="1" name=""/>
        <p:cNvGrpSpPr/>
        <p:nvPr/>
      </p:nvGrpSpPr>
      <p:grpSpPr>
        <a:xfrm>
          <a:off x="0" y="0"/>
          <a:ext cx="0" cy="0"/>
          <a:chOff x="0" y="0"/>
          <a:chExt cx="0" cy="0"/>
        </a:xfrm>
      </p:grpSpPr>
      <p:sp>
        <p:nvSpPr>
          <p:cNvPr id="9" name="Title 1"/>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Text Placeholder 2"/>
          <p:cNvSpPr>
            <a:spLocks noGrp="1"/>
          </p:cNvSpPr>
          <p:nvPr>
            <p:ph type="body" idx="1"/>
          </p:nvPr>
        </p:nvSpPr>
        <p:spPr>
          <a:xfrm>
            <a:off x="457201" y="960438"/>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457201" y="1600200"/>
            <a:ext cx="4040188" cy="4912202"/>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p:nvPr>
        </p:nvSpPr>
        <p:spPr>
          <a:xfrm>
            <a:off x="4645026" y="960438"/>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5"/>
          <p:cNvSpPr>
            <a:spLocks noGrp="1"/>
          </p:cNvSpPr>
          <p:nvPr>
            <p:ph sz="quarter" idx="4"/>
          </p:nvPr>
        </p:nvSpPr>
        <p:spPr>
          <a:xfrm>
            <a:off x="4645026" y="1600200"/>
            <a:ext cx="4041775" cy="4912202"/>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Text Placeholder 3"/>
          <p:cNvSpPr>
            <a:spLocks noGrp="1"/>
          </p:cNvSpPr>
          <p:nvPr>
            <p:ph type="body" sz="quarter" idx="12" hasCustomPrompt="1"/>
          </p:nvPr>
        </p:nvSpPr>
        <p:spPr>
          <a:xfrm>
            <a:off x="3817620" y="6529450"/>
            <a:ext cx="1508760" cy="99950"/>
          </a:xfrm>
          <a:prstGeom prst="rect">
            <a:avLst/>
          </a:prstGeom>
        </p:spPr>
        <p:txBody>
          <a:bodyPr lIns="0" tIns="0" rIns="0" bIns="0"/>
          <a:lstStyle>
            <a:lvl1pPr marL="0" indent="0" algn="ctr">
              <a:buNone/>
              <a:defRPr sz="800"/>
            </a:lvl1pPr>
          </a:lstStyle>
          <a:p>
            <a:pPr lvl="0"/>
            <a:r>
              <a:rPr lang="en-US" dirty="0"/>
              <a:t>Jump to long image description(s)</a:t>
            </a:r>
          </a:p>
        </p:txBody>
      </p:sp>
      <p:sp>
        <p:nvSpPr>
          <p:cNvPr id="11" name="TextBox 10"/>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3896551502"/>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RedBar-4-up_Comparison">
    <p:spTree>
      <p:nvGrpSpPr>
        <p:cNvPr id="1" name=""/>
        <p:cNvGrpSpPr/>
        <p:nvPr/>
      </p:nvGrpSpPr>
      <p:grpSpPr>
        <a:xfrm>
          <a:off x="0" y="0"/>
          <a:ext cx="0" cy="0"/>
          <a:chOff x="0" y="0"/>
          <a:chExt cx="0" cy="0"/>
        </a:xfrm>
      </p:grpSpPr>
      <p:sp>
        <p:nvSpPr>
          <p:cNvPr id="9" name="Title 1"/>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Text Placeholder 2"/>
          <p:cNvSpPr>
            <a:spLocks noGrp="1"/>
          </p:cNvSpPr>
          <p:nvPr>
            <p:ph type="body" idx="1"/>
          </p:nvPr>
        </p:nvSpPr>
        <p:spPr>
          <a:xfrm>
            <a:off x="457201" y="960438"/>
            <a:ext cx="4040188"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457201" y="1600200"/>
            <a:ext cx="4040188"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p:nvPr>
        </p:nvSpPr>
        <p:spPr>
          <a:xfrm>
            <a:off x="4645026" y="960438"/>
            <a:ext cx="4041775"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5"/>
          <p:cNvSpPr>
            <a:spLocks noGrp="1"/>
          </p:cNvSpPr>
          <p:nvPr>
            <p:ph sz="quarter" idx="4"/>
          </p:nvPr>
        </p:nvSpPr>
        <p:spPr>
          <a:xfrm>
            <a:off x="4645026" y="1600200"/>
            <a:ext cx="4041775"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Text Placeholder 6"/>
          <p:cNvSpPr>
            <a:spLocks noGrp="1"/>
          </p:cNvSpPr>
          <p:nvPr>
            <p:ph type="body" sz="quarter" idx="12"/>
          </p:nvPr>
        </p:nvSpPr>
        <p:spPr>
          <a:xfrm>
            <a:off x="457200" y="3581400"/>
            <a:ext cx="4038600" cy="609600"/>
          </a:xfrm>
          <a:prstGeom prst="rect">
            <a:avLst/>
          </a:prstGeom>
        </p:spPr>
        <p:txBody>
          <a:bodyPr anchor="b"/>
          <a:lstStyle>
            <a:lvl1pPr>
              <a:defRPr lang="en-US" sz="20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a:t>Click to edit Master text styles</a:t>
            </a:r>
          </a:p>
        </p:txBody>
      </p:sp>
      <p:sp>
        <p:nvSpPr>
          <p:cNvPr id="10" name="Text Placeholder 6"/>
          <p:cNvSpPr>
            <a:spLocks noGrp="1"/>
          </p:cNvSpPr>
          <p:nvPr>
            <p:ph type="body" sz="quarter" idx="13"/>
          </p:nvPr>
        </p:nvSpPr>
        <p:spPr>
          <a:xfrm>
            <a:off x="4648200" y="3581400"/>
            <a:ext cx="4038600" cy="609600"/>
          </a:xfrm>
          <a:prstGeom prst="rect">
            <a:avLst/>
          </a:prstGeom>
        </p:spPr>
        <p:txBody>
          <a:bodyPr anchor="b"/>
          <a:lstStyle>
            <a:lvl1pPr>
              <a:defRPr lang="en-US" sz="20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a:t>Click to edit Master text styles</a:t>
            </a:r>
          </a:p>
        </p:txBody>
      </p:sp>
      <p:sp>
        <p:nvSpPr>
          <p:cNvPr id="14" name="Content Placeholder 3"/>
          <p:cNvSpPr>
            <a:spLocks noGrp="1"/>
          </p:cNvSpPr>
          <p:nvPr>
            <p:ph sz="half" idx="14"/>
          </p:nvPr>
        </p:nvSpPr>
        <p:spPr>
          <a:xfrm>
            <a:off x="457200" y="4191000"/>
            <a:ext cx="4040188"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5" name="Content Placeholder 5"/>
          <p:cNvSpPr>
            <a:spLocks noGrp="1"/>
          </p:cNvSpPr>
          <p:nvPr>
            <p:ph sz="quarter" idx="15"/>
          </p:nvPr>
        </p:nvSpPr>
        <p:spPr>
          <a:xfrm>
            <a:off x="4645025" y="4191000"/>
            <a:ext cx="4041775"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Text Placeholder 3"/>
          <p:cNvSpPr>
            <a:spLocks noGrp="1"/>
          </p:cNvSpPr>
          <p:nvPr>
            <p:ph type="body" sz="quarter" idx="16" hasCustomPrompt="1"/>
          </p:nvPr>
        </p:nvSpPr>
        <p:spPr>
          <a:xfrm>
            <a:off x="3817620" y="5996050"/>
            <a:ext cx="1508760" cy="99950"/>
          </a:xfrm>
          <a:prstGeom prst="rect">
            <a:avLst/>
          </a:prstGeom>
        </p:spPr>
        <p:txBody>
          <a:bodyPr lIns="0" tIns="0" rIns="0" bIns="0"/>
          <a:lstStyle>
            <a:lvl1pPr marL="0" indent="0" algn="ctr">
              <a:buNone/>
              <a:defRPr sz="800"/>
            </a:lvl1pPr>
          </a:lstStyle>
          <a:p>
            <a:pPr lvl="0"/>
            <a:r>
              <a:rPr lang="en-US" dirty="0"/>
              <a:t>Jump to long image description(s)</a:t>
            </a:r>
          </a:p>
        </p:txBody>
      </p:sp>
      <p:sp>
        <p:nvSpPr>
          <p:cNvPr id="13" name="TextBox 12"/>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28554753"/>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RedBar-Content with Left Side-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304800"/>
            <a:ext cx="3008313" cy="838200"/>
          </a:xfrm>
          <a:prstGeom prst="rect">
            <a:avLst/>
          </a:prstGeom>
        </p:spPr>
        <p:txBody>
          <a:bodyPr anchor="b"/>
          <a:lstStyle>
            <a:lvl1pPr algn="l">
              <a:defRPr sz="1800" b="1">
                <a:solidFill>
                  <a:schemeClr val="bg2"/>
                </a:solidFill>
                <a:latin typeface="+mj-lt"/>
              </a:defRPr>
            </a:lvl1pPr>
          </a:lstStyle>
          <a:p>
            <a:r>
              <a:rPr lang="en-US" dirty="0"/>
              <a:t>Click to edit Master title style</a:t>
            </a:r>
          </a:p>
        </p:txBody>
      </p:sp>
      <p:sp>
        <p:nvSpPr>
          <p:cNvPr id="4" name="Text Placeholder 3"/>
          <p:cNvSpPr>
            <a:spLocks noGrp="1"/>
          </p:cNvSpPr>
          <p:nvPr>
            <p:ph type="body" sz="half" idx="2"/>
          </p:nvPr>
        </p:nvSpPr>
        <p:spPr>
          <a:xfrm>
            <a:off x="457201" y="1143000"/>
            <a:ext cx="3008313"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Content Placeholder 2"/>
          <p:cNvSpPr>
            <a:spLocks noGrp="1"/>
          </p:cNvSpPr>
          <p:nvPr>
            <p:ph idx="1"/>
          </p:nvPr>
        </p:nvSpPr>
        <p:spPr>
          <a:xfrm>
            <a:off x="3575050" y="304800"/>
            <a:ext cx="5111751" cy="6179819"/>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Text Placeholder 3"/>
          <p:cNvSpPr>
            <a:spLocks noGrp="1"/>
          </p:cNvSpPr>
          <p:nvPr>
            <p:ph type="body" sz="quarter" idx="12" hasCustomPrompt="1"/>
          </p:nvPr>
        </p:nvSpPr>
        <p:spPr>
          <a:xfrm>
            <a:off x="5445125" y="6488875"/>
            <a:ext cx="1371600" cy="99950"/>
          </a:xfrm>
          <a:prstGeom prst="rect">
            <a:avLst/>
          </a:prstGeom>
        </p:spPr>
        <p:txBody>
          <a:bodyPr lIns="0" tIns="0" rIns="0" bIns="0"/>
          <a:lstStyle>
            <a:lvl1pPr marL="0" indent="0" algn="ctr">
              <a:buNone/>
              <a:defRPr sz="800"/>
            </a:lvl1pPr>
          </a:lstStyle>
          <a:p>
            <a:pPr lvl="0"/>
            <a:r>
              <a:rPr lang="en-US" dirty="0"/>
              <a:t>Jump to long image description</a:t>
            </a:r>
          </a:p>
        </p:txBody>
      </p:sp>
      <p:sp>
        <p:nvSpPr>
          <p:cNvPr id="9" name="TextBox 8"/>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658509952"/>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RedBar-Content with Right Side-Caption">
    <p:spTree>
      <p:nvGrpSpPr>
        <p:cNvPr id="1" name=""/>
        <p:cNvGrpSpPr/>
        <p:nvPr/>
      </p:nvGrpSpPr>
      <p:grpSpPr>
        <a:xfrm>
          <a:off x="0" y="0"/>
          <a:ext cx="0" cy="0"/>
          <a:chOff x="0" y="0"/>
          <a:chExt cx="0" cy="0"/>
        </a:xfrm>
      </p:grpSpPr>
      <p:sp>
        <p:nvSpPr>
          <p:cNvPr id="2" name="Title 1"/>
          <p:cNvSpPr>
            <a:spLocks noGrp="1"/>
          </p:cNvSpPr>
          <p:nvPr>
            <p:ph type="title"/>
          </p:nvPr>
        </p:nvSpPr>
        <p:spPr>
          <a:xfrm>
            <a:off x="5678487" y="304800"/>
            <a:ext cx="3008313" cy="838200"/>
          </a:xfrm>
          <a:prstGeom prst="rect">
            <a:avLst/>
          </a:prstGeom>
        </p:spPr>
        <p:txBody>
          <a:bodyPr anchor="b"/>
          <a:lstStyle>
            <a:lvl1pPr algn="l">
              <a:defRPr sz="1800" b="1">
                <a:solidFill>
                  <a:schemeClr val="bg2"/>
                </a:solidFill>
                <a:latin typeface="+mj-lt"/>
              </a:defRPr>
            </a:lvl1pPr>
          </a:lstStyle>
          <a:p>
            <a:r>
              <a:rPr lang="en-US" dirty="0"/>
              <a:t>Click to edit Master title style</a:t>
            </a:r>
          </a:p>
        </p:txBody>
      </p:sp>
      <p:sp>
        <p:nvSpPr>
          <p:cNvPr id="4" name="Text Placeholder 3"/>
          <p:cNvSpPr>
            <a:spLocks noGrp="1"/>
          </p:cNvSpPr>
          <p:nvPr>
            <p:ph type="body" sz="half" idx="2"/>
          </p:nvPr>
        </p:nvSpPr>
        <p:spPr>
          <a:xfrm>
            <a:off x="5678487" y="1143000"/>
            <a:ext cx="3008313"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Content Placeholder 2"/>
          <p:cNvSpPr>
            <a:spLocks noGrp="1"/>
          </p:cNvSpPr>
          <p:nvPr>
            <p:ph idx="1"/>
          </p:nvPr>
        </p:nvSpPr>
        <p:spPr>
          <a:xfrm>
            <a:off x="457200" y="304800"/>
            <a:ext cx="5111751" cy="6179819"/>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Text Placeholder 3"/>
          <p:cNvSpPr>
            <a:spLocks noGrp="1"/>
          </p:cNvSpPr>
          <p:nvPr>
            <p:ph type="body" sz="quarter" idx="12" hasCustomPrompt="1"/>
          </p:nvPr>
        </p:nvSpPr>
        <p:spPr>
          <a:xfrm>
            <a:off x="2327275" y="6488875"/>
            <a:ext cx="1371600" cy="99950"/>
          </a:xfrm>
          <a:prstGeom prst="rect">
            <a:avLst/>
          </a:prstGeom>
        </p:spPr>
        <p:txBody>
          <a:bodyPr lIns="0" tIns="0" rIns="0" bIns="0"/>
          <a:lstStyle>
            <a:lvl1pPr marL="0" indent="0" algn="ctr">
              <a:buNone/>
              <a:defRPr sz="800"/>
            </a:lvl1pPr>
          </a:lstStyle>
          <a:p>
            <a:pPr lvl="0"/>
            <a:r>
              <a:rPr lang="en-US" dirty="0"/>
              <a:t>Jump to long image description</a:t>
            </a:r>
          </a:p>
        </p:txBody>
      </p:sp>
      <p:sp>
        <p:nvSpPr>
          <p:cNvPr id="8" name="TextBox 7"/>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1665911868"/>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RedBar-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28800" y="5253037"/>
            <a:ext cx="5486400" cy="566738"/>
          </a:xfrm>
          <a:prstGeom prst="rect">
            <a:avLst/>
          </a:prstGeom>
        </p:spPr>
        <p:txBody>
          <a:bodyPr anchor="b"/>
          <a:lstStyle>
            <a:lvl1pPr algn="l">
              <a:defRPr sz="2400" b="1">
                <a:solidFill>
                  <a:schemeClr val="bg2"/>
                </a:solidFill>
                <a:latin typeface="+mj-lt"/>
              </a:defRPr>
            </a:lvl1pPr>
          </a:lstStyle>
          <a:p>
            <a:r>
              <a:rPr lang="en-US" dirty="0"/>
              <a:t>Click to edit Master title style</a:t>
            </a:r>
          </a:p>
        </p:txBody>
      </p:sp>
      <p:sp>
        <p:nvSpPr>
          <p:cNvPr id="4" name="Text Placeholder 3"/>
          <p:cNvSpPr>
            <a:spLocks noGrp="1"/>
          </p:cNvSpPr>
          <p:nvPr>
            <p:ph type="body" sz="half" idx="2"/>
          </p:nvPr>
        </p:nvSpPr>
        <p:spPr>
          <a:xfrm>
            <a:off x="1828800" y="5895975"/>
            <a:ext cx="5486400" cy="6096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3" name="Picture Placeholder 2"/>
          <p:cNvSpPr>
            <a:spLocks noGrp="1"/>
          </p:cNvSpPr>
          <p:nvPr>
            <p:ph type="pic" idx="1"/>
          </p:nvPr>
        </p:nvSpPr>
        <p:spPr>
          <a:xfrm>
            <a:off x="1028700" y="128650"/>
            <a:ext cx="7086600" cy="4944623"/>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7" name="Text Placeholder 3"/>
          <p:cNvSpPr>
            <a:spLocks noGrp="1"/>
          </p:cNvSpPr>
          <p:nvPr>
            <p:ph type="body" sz="quarter" idx="16" hasCustomPrompt="1"/>
          </p:nvPr>
        </p:nvSpPr>
        <p:spPr>
          <a:xfrm>
            <a:off x="3886200" y="5081650"/>
            <a:ext cx="1371600" cy="99950"/>
          </a:xfrm>
          <a:prstGeom prst="rect">
            <a:avLst/>
          </a:prstGeom>
        </p:spPr>
        <p:txBody>
          <a:bodyPr lIns="0" tIns="0" rIns="0" bIns="0"/>
          <a:lstStyle>
            <a:lvl1pPr marL="0" indent="0" algn="ctr">
              <a:buNone/>
              <a:defRPr sz="800"/>
            </a:lvl1pPr>
          </a:lstStyle>
          <a:p>
            <a:pPr lvl="0"/>
            <a:r>
              <a:rPr lang="en-US" dirty="0"/>
              <a:t>Jump to long image description</a:t>
            </a:r>
          </a:p>
        </p:txBody>
      </p:sp>
      <p:sp>
        <p:nvSpPr>
          <p:cNvPr id="8" name="TextBox 7"/>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2820160315"/>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RedBar-Title and Video">
    <p:spTree>
      <p:nvGrpSpPr>
        <p:cNvPr id="1" name=""/>
        <p:cNvGrpSpPr/>
        <p:nvPr/>
      </p:nvGrpSpPr>
      <p:grpSpPr>
        <a:xfrm>
          <a:off x="0" y="0"/>
          <a:ext cx="0" cy="0"/>
          <a:chOff x="0" y="0"/>
          <a:chExt cx="0" cy="0"/>
        </a:xfrm>
      </p:grpSpPr>
      <p:sp>
        <p:nvSpPr>
          <p:cNvPr id="2" name="Title 1"/>
          <p:cNvSpPr>
            <a:spLocks noGrp="1"/>
          </p:cNvSpPr>
          <p:nvPr>
            <p:ph type="title"/>
          </p:nvPr>
        </p:nvSpPr>
        <p:spPr>
          <a:xfrm>
            <a:off x="-2251" y="228600"/>
            <a:ext cx="9172252" cy="609600"/>
          </a:xfrm>
          <a:prstGeom prst="rect">
            <a:avLst/>
          </a:prstGeom>
        </p:spPr>
        <p:txBody>
          <a:bodyPr/>
          <a:lstStyle>
            <a:lvl1pPr>
              <a:defRPr sz="3600">
                <a:solidFill>
                  <a:schemeClr val="bg2"/>
                </a:solidFill>
              </a:defRPr>
            </a:lvl1pPr>
          </a:lstStyle>
          <a:p>
            <a:r>
              <a:rPr lang="en-US" dirty="0"/>
              <a:t>Click to edit Master title style</a:t>
            </a:r>
          </a:p>
        </p:txBody>
      </p:sp>
      <p:sp>
        <p:nvSpPr>
          <p:cNvPr id="6" name="Media Placeholder 5"/>
          <p:cNvSpPr>
            <a:spLocks noGrp="1"/>
          </p:cNvSpPr>
          <p:nvPr>
            <p:ph type="media" sz="quarter" idx="11"/>
          </p:nvPr>
        </p:nvSpPr>
        <p:spPr>
          <a:xfrm>
            <a:off x="0" y="1066799"/>
            <a:ext cx="9144000" cy="5315957"/>
          </a:xfrm>
          <a:prstGeom prst="rect">
            <a:avLst/>
          </a:prstGeom>
        </p:spPr>
        <p:txBody>
          <a:bodyPr/>
          <a:lstStyle/>
          <a:p>
            <a:endParaRPr lang="en-US"/>
          </a:p>
        </p:txBody>
      </p:sp>
      <p:sp>
        <p:nvSpPr>
          <p:cNvPr id="8" name="TextBox 7"/>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13473612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15:guide id="1" orient="horz" pos="2160">
          <p15:clr>
            <a:srgbClr val="FBAE40"/>
          </p15:clr>
        </p15:guide>
        <p15:guide id="2" pos="528">
          <p15:clr>
            <a:srgbClr val="FBAE40"/>
          </p15:clr>
        </p15:guide>
        <p15:guide id="3" pos="5136">
          <p15:clr>
            <a:srgbClr val="FBAE40"/>
          </p15:clr>
        </p15:guide>
      </p15:sldGuideLst>
    </p:ext>
  </p:extLst>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No Tagline-Gray BG, Title &amp; Subtitle Left">
    <p:spTree>
      <p:nvGrpSpPr>
        <p:cNvPr id="1" name=""/>
        <p:cNvGrpSpPr/>
        <p:nvPr/>
      </p:nvGrpSpPr>
      <p:grpSpPr>
        <a:xfrm>
          <a:off x="0" y="0"/>
          <a:ext cx="0" cy="0"/>
          <a:chOff x="0" y="0"/>
          <a:chExt cx="0" cy="0"/>
        </a:xfrm>
      </p:grpSpPr>
      <p:sp>
        <p:nvSpPr>
          <p:cNvPr id="8" name="Title Background"/>
          <p:cNvSpPr/>
          <p:nvPr userDrawn="1"/>
        </p:nvSpPr>
        <p:spPr>
          <a:xfrm>
            <a:off x="0" y="32766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228600" y="3429000"/>
            <a:ext cx="5105400" cy="609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7" name="Text"/>
          <p:cNvSpPr>
            <a:spLocks noGrp="1"/>
          </p:cNvSpPr>
          <p:nvPr>
            <p:ph type="body" sz="quarter" idx="10"/>
          </p:nvPr>
        </p:nvSpPr>
        <p:spPr>
          <a:xfrm>
            <a:off x="228600" y="4114800"/>
            <a:ext cx="5105400" cy="685800"/>
          </a:xfrm>
          <a:prstGeom prst="rect">
            <a:avLst/>
          </a:prstGeom>
        </p:spPr>
        <p:txBody>
          <a:bodyPr/>
          <a:lstStyle>
            <a:lvl1pPr marL="0" indent="0">
              <a:buNone/>
              <a:defRPr sz="2000" b="0">
                <a:solidFill>
                  <a:schemeClr val="bg1"/>
                </a:solidFill>
                <a:latin typeface="ArumSans Bold"/>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extBox 5"/>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2682873306"/>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No Tagline-Gray BG, Title &amp; Subtitle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3733800" y="3581400"/>
            <a:ext cx="5181600" cy="609600"/>
          </a:xfrm>
          <a:prstGeom prst="rect">
            <a:avLst/>
          </a:prstGeom>
          <a:effectLst>
            <a:outerShdw blurRad="50800" dist="38100" dir="5400000" algn="t" rotWithShape="0">
              <a:prstClr val="black">
                <a:alpha val="40000"/>
              </a:prstClr>
            </a:outerShdw>
          </a:effectLst>
        </p:spPr>
        <p:txBody>
          <a:bodyPr/>
          <a:lstStyle>
            <a:lvl1pPr algn="r">
              <a:defRPr sz="3600">
                <a:solidFill>
                  <a:schemeClr val="bg1"/>
                </a:solidFill>
              </a:defRPr>
            </a:lvl1pPr>
          </a:lstStyle>
          <a:p>
            <a:r>
              <a:rPr lang="en-US" dirty="0"/>
              <a:t>Click to edit Master title style</a:t>
            </a:r>
          </a:p>
        </p:txBody>
      </p:sp>
      <p:sp>
        <p:nvSpPr>
          <p:cNvPr id="7" name="Text"/>
          <p:cNvSpPr>
            <a:spLocks noGrp="1"/>
          </p:cNvSpPr>
          <p:nvPr>
            <p:ph type="body" sz="quarter" idx="10"/>
          </p:nvPr>
        </p:nvSpPr>
        <p:spPr>
          <a:xfrm>
            <a:off x="3733800" y="4260273"/>
            <a:ext cx="5181600" cy="692727"/>
          </a:xfrm>
          <a:prstGeom prst="rect">
            <a:avLst/>
          </a:prstGeom>
        </p:spPr>
        <p:txBody>
          <a:bodyPr/>
          <a:lstStyle>
            <a:lvl1pPr marL="0" indent="0" algn="r">
              <a:buNone/>
              <a:defRPr sz="2000" b="0">
                <a:solidFill>
                  <a:schemeClr val="bg1"/>
                </a:solidFill>
                <a:latin typeface="ArumSans Bold"/>
              </a:defRPr>
            </a:lvl1pPr>
            <a:lvl2pPr marL="457200" indent="0" algn="r">
              <a:buNone/>
              <a:defRPr sz="2000" b="0">
                <a:solidFill>
                  <a:schemeClr val="bg1"/>
                </a:solidFill>
                <a:latin typeface="ArumSans Bold"/>
              </a:defRPr>
            </a:lvl2pPr>
            <a:lvl3pPr marL="914400" indent="0" algn="r">
              <a:buNone/>
              <a:defRPr sz="2000" b="0">
                <a:solidFill>
                  <a:schemeClr val="bg1"/>
                </a:solidFill>
                <a:latin typeface="ArumSans Bold"/>
              </a:defRPr>
            </a:lvl3pPr>
            <a:lvl4pPr marL="1371600" indent="0" algn="r">
              <a:buNone/>
              <a:defRPr sz="2000" b="0">
                <a:solidFill>
                  <a:schemeClr val="bg1"/>
                </a:solidFill>
                <a:latin typeface="ArumSans Bold"/>
              </a:defRPr>
            </a:lvl4pPr>
            <a:lvl5pPr marL="1828800" indent="0" algn="r">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extBox 5"/>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1172033474"/>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No Tagline-Gray BG, Title Only Left">
    <p:spTree>
      <p:nvGrpSpPr>
        <p:cNvPr id="1" name=""/>
        <p:cNvGrpSpPr/>
        <p:nvPr/>
      </p:nvGrpSpPr>
      <p:grpSpPr>
        <a:xfrm>
          <a:off x="0" y="0"/>
          <a:ext cx="0" cy="0"/>
          <a:chOff x="0" y="0"/>
          <a:chExt cx="0" cy="0"/>
        </a:xfrm>
      </p:grpSpPr>
      <p:sp>
        <p:nvSpPr>
          <p:cNvPr id="8" name="Title background"/>
          <p:cNvSpPr/>
          <p:nvPr userDrawn="1"/>
        </p:nvSpPr>
        <p:spPr>
          <a:xfrm>
            <a:off x="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228600" y="3581400"/>
            <a:ext cx="51054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5" name="TextBox 4"/>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415039815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RedTagline-SimpleTitle&amp;Subtitle">
    <p:spTree>
      <p:nvGrpSpPr>
        <p:cNvPr id="1" name=""/>
        <p:cNvGrpSpPr/>
        <p:nvPr/>
      </p:nvGrpSpPr>
      <p:grpSpPr>
        <a:xfrm>
          <a:off x="0" y="0"/>
          <a:ext cx="0" cy="0"/>
          <a:chOff x="0" y="0"/>
          <a:chExt cx="0" cy="0"/>
        </a:xfrm>
      </p:grpSpPr>
      <p:sp>
        <p:nvSpPr>
          <p:cNvPr id="2" name="Title 1"/>
          <p:cNvSpPr>
            <a:spLocks noGrp="1"/>
          </p:cNvSpPr>
          <p:nvPr>
            <p:ph type="ctrTitle"/>
          </p:nvPr>
        </p:nvSpPr>
        <p:spPr>
          <a:xfrm>
            <a:off x="0" y="2130426"/>
            <a:ext cx="9144000" cy="1470025"/>
          </a:xfrm>
          <a:prstGeom prst="rect">
            <a:avLst/>
          </a:prstGeom>
        </p:spPr>
        <p:txBody>
          <a:bodyPr/>
          <a:lstStyle>
            <a:lvl1pPr>
              <a:defRPr sz="4800">
                <a:solidFill>
                  <a:schemeClr val="bg2"/>
                </a:solidFill>
                <a:latin typeface="+mj-lt"/>
              </a:defRPr>
            </a:lvl1pPr>
          </a:lstStyle>
          <a:p>
            <a:r>
              <a:rPr lang="en-US"/>
              <a:t>Click to edit Master title style</a:t>
            </a:r>
            <a:endParaRPr lang="en-US" dirty="0"/>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rgbClr val="6A6A6A"/>
                </a:solidFill>
                <a:latin typeface="ArumSans Regul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6" name="TextBox 5"/>
          <p:cNvSpPr txBox="1"/>
          <p:nvPr userDrawn="1"/>
        </p:nvSpPr>
        <p:spPr>
          <a:xfrm>
            <a:off x="6096000" y="6430089"/>
            <a:ext cx="3048000" cy="123111"/>
          </a:xfrm>
          <a:prstGeom prst="rect">
            <a:avLst/>
          </a:prstGeom>
          <a:noFill/>
        </p:spPr>
        <p:txBody>
          <a:bodyPr wrap="square" lIns="0" tIns="0" rIns="45720" bIns="0" rtlCol="0">
            <a:spAutoFit/>
          </a:bodyPr>
          <a:lstStyle/>
          <a:p>
            <a:pPr algn="r"/>
            <a:r>
              <a:rPr lang="en-US" sz="800" dirty="0">
                <a:solidFill>
                  <a:schemeClr val="bg1"/>
                </a:solidFill>
              </a:rPr>
              <a:t>Insert Photo Credit Here</a:t>
            </a:r>
          </a:p>
        </p:txBody>
      </p:sp>
    </p:spTree>
    <p:extLst>
      <p:ext uri="{BB962C8B-B14F-4D97-AF65-F5344CB8AC3E}">
        <p14:creationId xmlns:p14="http://schemas.microsoft.com/office/powerpoint/2010/main" val="14050038"/>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No Tagline-Gray BG, Title Only Right">
    <p:spTree>
      <p:nvGrpSpPr>
        <p:cNvPr id="1" name=""/>
        <p:cNvGrpSpPr/>
        <p:nvPr/>
      </p:nvGrpSpPr>
      <p:grpSpPr>
        <a:xfrm>
          <a:off x="0" y="0"/>
          <a:ext cx="0" cy="0"/>
          <a:chOff x="0" y="0"/>
          <a:chExt cx="0" cy="0"/>
        </a:xfrm>
      </p:grpSpPr>
      <p:sp>
        <p:nvSpPr>
          <p:cNvPr id="8" name="Rectangle 7"/>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3733800" y="3581400"/>
            <a:ext cx="51816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5" name="TextBox 4"/>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299127328"/>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NoTagline-SimpleTitle&amp;Subtitle">
    <p:spTree>
      <p:nvGrpSpPr>
        <p:cNvPr id="1" name=""/>
        <p:cNvGrpSpPr/>
        <p:nvPr/>
      </p:nvGrpSpPr>
      <p:grpSpPr>
        <a:xfrm>
          <a:off x="0" y="0"/>
          <a:ext cx="0" cy="0"/>
          <a:chOff x="0" y="0"/>
          <a:chExt cx="0" cy="0"/>
        </a:xfrm>
      </p:grpSpPr>
      <p:sp>
        <p:nvSpPr>
          <p:cNvPr id="2" name="Title 1"/>
          <p:cNvSpPr>
            <a:spLocks noGrp="1"/>
          </p:cNvSpPr>
          <p:nvPr>
            <p:ph type="ctrTitle"/>
          </p:nvPr>
        </p:nvSpPr>
        <p:spPr>
          <a:xfrm>
            <a:off x="0" y="2130426"/>
            <a:ext cx="9144000" cy="1470025"/>
          </a:xfrm>
          <a:prstGeom prst="rect">
            <a:avLst/>
          </a:prstGeom>
        </p:spPr>
        <p:txBody>
          <a:bodyPr/>
          <a:lstStyle>
            <a:lvl1pPr>
              <a:defRPr sz="4800">
                <a:solidFill>
                  <a:schemeClr val="bg2"/>
                </a:solidFill>
                <a:latin typeface="+mj-lt"/>
              </a:defRPr>
            </a:lvl1pPr>
          </a:lstStyle>
          <a:p>
            <a:r>
              <a:rPr lang="en-US" dirty="0"/>
              <a:t>Click to edit Master title style</a:t>
            </a:r>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rgbClr val="6A6A6A"/>
                </a:solidFill>
                <a:latin typeface="ArumSans Regul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6" name="TextBox 5"/>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1136049756"/>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NoTagline-Text above Title">
    <p:spTree>
      <p:nvGrpSpPr>
        <p:cNvPr id="1" name=""/>
        <p:cNvGrpSpPr/>
        <p:nvPr/>
      </p:nvGrpSpPr>
      <p:grpSpPr>
        <a:xfrm>
          <a:off x="0" y="0"/>
          <a:ext cx="0" cy="0"/>
          <a:chOff x="0" y="0"/>
          <a:chExt cx="0" cy="0"/>
        </a:xfrm>
      </p:grpSpPr>
      <p:sp>
        <p:nvSpPr>
          <p:cNvPr id="2" name="Title 1"/>
          <p:cNvSpPr>
            <a:spLocks noGrp="1"/>
          </p:cNvSpPr>
          <p:nvPr>
            <p:ph type="title"/>
          </p:nvPr>
        </p:nvSpPr>
        <p:spPr>
          <a:xfrm>
            <a:off x="685800" y="4406900"/>
            <a:ext cx="7772400" cy="1362075"/>
          </a:xfrm>
          <a:prstGeom prst="rect">
            <a:avLst/>
          </a:prstGeom>
        </p:spPr>
        <p:txBody>
          <a:bodyPr anchor="t"/>
          <a:lstStyle>
            <a:lvl1pPr algn="l">
              <a:defRPr sz="3600" b="1" cap="all">
                <a:solidFill>
                  <a:schemeClr val="bg2"/>
                </a:solidFill>
                <a:latin typeface="+mj-lt"/>
              </a:defRPr>
            </a:lvl1pPr>
          </a:lstStyle>
          <a:p>
            <a:r>
              <a:rPr lang="en-US" dirty="0"/>
              <a:t>Click to edit Master title style</a:t>
            </a:r>
          </a:p>
        </p:txBody>
      </p:sp>
      <p:sp>
        <p:nvSpPr>
          <p:cNvPr id="3" name="Text Placeholder 2"/>
          <p:cNvSpPr>
            <a:spLocks noGrp="1"/>
          </p:cNvSpPr>
          <p:nvPr>
            <p:ph type="body" idx="1"/>
          </p:nvPr>
        </p:nvSpPr>
        <p:spPr>
          <a:xfrm>
            <a:off x="685800" y="2906714"/>
            <a:ext cx="7772400" cy="1500187"/>
          </a:xfrm>
          <a:prstGeom prst="rect">
            <a:avLst/>
          </a:prstGeom>
        </p:spPr>
        <p:txBody>
          <a:bodyPr anchor="b"/>
          <a:lstStyle>
            <a:lvl1pPr marL="0" indent="0">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6" name="TextBox 5"/>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2190537049"/>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NoTagline-Title above text">
    <p:spTree>
      <p:nvGrpSpPr>
        <p:cNvPr id="1" name=""/>
        <p:cNvGrpSpPr/>
        <p:nvPr/>
      </p:nvGrpSpPr>
      <p:grpSpPr>
        <a:xfrm>
          <a:off x="0" y="0"/>
          <a:ext cx="0" cy="0"/>
          <a:chOff x="0" y="0"/>
          <a:chExt cx="0" cy="0"/>
        </a:xfrm>
      </p:grpSpPr>
      <p:sp>
        <p:nvSpPr>
          <p:cNvPr id="2" name="Title 1"/>
          <p:cNvSpPr>
            <a:spLocks noGrp="1"/>
          </p:cNvSpPr>
          <p:nvPr>
            <p:ph type="title"/>
          </p:nvPr>
        </p:nvSpPr>
        <p:spPr>
          <a:xfrm>
            <a:off x="685800" y="2775099"/>
            <a:ext cx="7772400" cy="1362075"/>
          </a:xfrm>
          <a:prstGeom prst="rect">
            <a:avLst/>
          </a:prstGeom>
        </p:spPr>
        <p:txBody>
          <a:bodyPr anchor="b" anchorCtr="0"/>
          <a:lstStyle>
            <a:lvl1pPr algn="l">
              <a:spcBef>
                <a:spcPts val="480"/>
              </a:spcBef>
              <a:defRPr sz="3600" b="1" cap="all">
                <a:solidFill>
                  <a:schemeClr val="bg2"/>
                </a:solidFill>
                <a:latin typeface="+mj-lt"/>
              </a:defRPr>
            </a:lvl1pPr>
          </a:lstStyle>
          <a:p>
            <a:r>
              <a:rPr lang="en-US" dirty="0"/>
              <a:t>Click to edit Master title style</a:t>
            </a:r>
          </a:p>
        </p:txBody>
      </p:sp>
      <p:sp>
        <p:nvSpPr>
          <p:cNvPr id="3" name="Text Placeholder 2"/>
          <p:cNvSpPr>
            <a:spLocks noGrp="1"/>
          </p:cNvSpPr>
          <p:nvPr>
            <p:ph type="body" idx="1"/>
          </p:nvPr>
        </p:nvSpPr>
        <p:spPr>
          <a:xfrm>
            <a:off x="685800" y="4138613"/>
            <a:ext cx="7772400" cy="1500187"/>
          </a:xfrm>
          <a:prstGeom prst="rect">
            <a:avLst/>
          </a:prstGeom>
        </p:spPr>
        <p:txBody>
          <a:bodyPr anchor="t" anchorCtr="0"/>
          <a:lstStyle>
            <a:lvl1pPr marL="0" indent="0">
              <a:spcBef>
                <a:spcPts val="0"/>
              </a:spcBef>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5" name="TextBox 4"/>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1043351040"/>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SmallRedBar-Gray BG, Title &amp; Subtitle Left1_Title &amp; Subtitle Left">
    <p:spTree>
      <p:nvGrpSpPr>
        <p:cNvPr id="1" name=""/>
        <p:cNvGrpSpPr/>
        <p:nvPr/>
      </p:nvGrpSpPr>
      <p:grpSpPr>
        <a:xfrm>
          <a:off x="0" y="0"/>
          <a:ext cx="0" cy="0"/>
          <a:chOff x="0" y="0"/>
          <a:chExt cx="0" cy="0"/>
        </a:xfrm>
      </p:grpSpPr>
      <p:sp>
        <p:nvSpPr>
          <p:cNvPr id="8" name="Title Background"/>
          <p:cNvSpPr/>
          <p:nvPr userDrawn="1"/>
        </p:nvSpPr>
        <p:spPr>
          <a:xfrm>
            <a:off x="0" y="32766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228600" y="3429000"/>
            <a:ext cx="5105400" cy="609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7" name="Text"/>
          <p:cNvSpPr>
            <a:spLocks noGrp="1"/>
          </p:cNvSpPr>
          <p:nvPr>
            <p:ph type="body" sz="quarter" idx="10"/>
          </p:nvPr>
        </p:nvSpPr>
        <p:spPr>
          <a:xfrm>
            <a:off x="228600" y="4114800"/>
            <a:ext cx="5105400" cy="685800"/>
          </a:xfrm>
          <a:prstGeom prst="rect">
            <a:avLst/>
          </a:prstGeom>
        </p:spPr>
        <p:txBody>
          <a:bodyPr/>
          <a:lstStyle>
            <a:lvl1pPr marL="0" indent="0">
              <a:buNone/>
              <a:defRPr sz="2000" b="0">
                <a:solidFill>
                  <a:schemeClr val="bg1"/>
                </a:solidFill>
                <a:latin typeface="ArumSans Bold"/>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extBox 5"/>
          <p:cNvSpPr txBox="1"/>
          <p:nvPr userDrawn="1"/>
        </p:nvSpPr>
        <p:spPr>
          <a:xfrm>
            <a:off x="6096000" y="6679955"/>
            <a:ext cx="3048000" cy="123111"/>
          </a:xfrm>
          <a:prstGeom prst="rect">
            <a:avLst/>
          </a:prstGeom>
          <a:noFill/>
        </p:spPr>
        <p:txBody>
          <a:bodyPr wrap="square" lIns="0" tIns="0" rIns="45720" bIns="0" rtlCol="0">
            <a:spAutoFit/>
          </a:bodyPr>
          <a:lstStyle/>
          <a:p>
            <a:pPr algn="r"/>
            <a:r>
              <a:rPr lang="en-US" sz="800" dirty="0">
                <a:solidFill>
                  <a:schemeClr val="bg1"/>
                </a:solidFill>
              </a:rPr>
              <a:t>Insert Photo Credit Here</a:t>
            </a:r>
          </a:p>
        </p:txBody>
      </p:sp>
    </p:spTree>
    <p:extLst>
      <p:ext uri="{BB962C8B-B14F-4D97-AF65-F5344CB8AC3E}">
        <p14:creationId xmlns:p14="http://schemas.microsoft.com/office/powerpoint/2010/main" val="1932709762"/>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SmallRedBar-Gray BG, Title &amp; Subtitle Left1_Title &amp; Subtitle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3733800" y="3581400"/>
            <a:ext cx="5181600" cy="609600"/>
          </a:xfrm>
          <a:prstGeom prst="rect">
            <a:avLst/>
          </a:prstGeom>
          <a:effectLst>
            <a:outerShdw blurRad="50800" dist="38100" dir="5400000" algn="t" rotWithShape="0">
              <a:prstClr val="black">
                <a:alpha val="40000"/>
              </a:prstClr>
            </a:outerShdw>
          </a:effectLst>
        </p:spPr>
        <p:txBody>
          <a:bodyPr/>
          <a:lstStyle>
            <a:lvl1pPr algn="r">
              <a:defRPr sz="3600">
                <a:solidFill>
                  <a:schemeClr val="bg1"/>
                </a:solidFill>
              </a:defRPr>
            </a:lvl1pPr>
          </a:lstStyle>
          <a:p>
            <a:r>
              <a:rPr lang="en-US" dirty="0"/>
              <a:t>Click to edit Master title style</a:t>
            </a:r>
          </a:p>
        </p:txBody>
      </p:sp>
      <p:sp>
        <p:nvSpPr>
          <p:cNvPr id="7" name="Text"/>
          <p:cNvSpPr>
            <a:spLocks noGrp="1"/>
          </p:cNvSpPr>
          <p:nvPr>
            <p:ph type="body" sz="quarter" idx="10"/>
          </p:nvPr>
        </p:nvSpPr>
        <p:spPr>
          <a:xfrm>
            <a:off x="3733800" y="4260273"/>
            <a:ext cx="5181600" cy="692727"/>
          </a:xfrm>
          <a:prstGeom prst="rect">
            <a:avLst/>
          </a:prstGeom>
        </p:spPr>
        <p:txBody>
          <a:bodyPr/>
          <a:lstStyle>
            <a:lvl1pPr marL="0" indent="0" algn="r">
              <a:buNone/>
              <a:defRPr sz="2000" b="0">
                <a:solidFill>
                  <a:schemeClr val="bg1"/>
                </a:solidFill>
                <a:latin typeface="ArumSans Bold"/>
              </a:defRPr>
            </a:lvl1pPr>
            <a:lvl2pPr marL="457200" indent="0" algn="r">
              <a:buNone/>
              <a:defRPr sz="2000" b="0">
                <a:solidFill>
                  <a:schemeClr val="bg1"/>
                </a:solidFill>
                <a:latin typeface="ArumSans Bold"/>
              </a:defRPr>
            </a:lvl2pPr>
            <a:lvl3pPr marL="914400" indent="0" algn="r">
              <a:buNone/>
              <a:defRPr sz="2000" b="0">
                <a:solidFill>
                  <a:schemeClr val="bg1"/>
                </a:solidFill>
                <a:latin typeface="ArumSans Bold"/>
              </a:defRPr>
            </a:lvl3pPr>
            <a:lvl4pPr marL="1371600" indent="0" algn="r">
              <a:buNone/>
              <a:defRPr sz="2000" b="0">
                <a:solidFill>
                  <a:schemeClr val="bg1"/>
                </a:solidFill>
                <a:latin typeface="ArumSans Bold"/>
              </a:defRPr>
            </a:lvl4pPr>
            <a:lvl5pPr marL="1828800" indent="0" algn="r">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extBox 5"/>
          <p:cNvSpPr txBox="1"/>
          <p:nvPr userDrawn="1"/>
        </p:nvSpPr>
        <p:spPr>
          <a:xfrm>
            <a:off x="6096000" y="6679955"/>
            <a:ext cx="3048000" cy="123111"/>
          </a:xfrm>
          <a:prstGeom prst="rect">
            <a:avLst/>
          </a:prstGeom>
          <a:noFill/>
        </p:spPr>
        <p:txBody>
          <a:bodyPr wrap="square" lIns="0" tIns="0" rIns="45720" bIns="0" rtlCol="0">
            <a:spAutoFit/>
          </a:bodyPr>
          <a:lstStyle/>
          <a:p>
            <a:pPr algn="r"/>
            <a:r>
              <a:rPr lang="en-US" sz="800" dirty="0">
                <a:solidFill>
                  <a:schemeClr val="bg1"/>
                </a:solidFill>
              </a:rPr>
              <a:t>Insert Photo Credit Here</a:t>
            </a:r>
          </a:p>
        </p:txBody>
      </p:sp>
    </p:spTree>
    <p:extLst>
      <p:ext uri="{BB962C8B-B14F-4D97-AF65-F5344CB8AC3E}">
        <p14:creationId xmlns:p14="http://schemas.microsoft.com/office/powerpoint/2010/main" val="320156218"/>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SmallRedBar-Gray BG, Title Only Left">
    <p:spTree>
      <p:nvGrpSpPr>
        <p:cNvPr id="1" name=""/>
        <p:cNvGrpSpPr/>
        <p:nvPr/>
      </p:nvGrpSpPr>
      <p:grpSpPr>
        <a:xfrm>
          <a:off x="0" y="0"/>
          <a:ext cx="0" cy="0"/>
          <a:chOff x="0" y="0"/>
          <a:chExt cx="0" cy="0"/>
        </a:xfrm>
      </p:grpSpPr>
      <p:sp>
        <p:nvSpPr>
          <p:cNvPr id="8" name="Title background"/>
          <p:cNvSpPr/>
          <p:nvPr userDrawn="1"/>
        </p:nvSpPr>
        <p:spPr>
          <a:xfrm>
            <a:off x="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228600" y="3581400"/>
            <a:ext cx="51054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5" name="TextBox 4"/>
          <p:cNvSpPr txBox="1"/>
          <p:nvPr userDrawn="1"/>
        </p:nvSpPr>
        <p:spPr>
          <a:xfrm>
            <a:off x="6096000" y="6679955"/>
            <a:ext cx="3048000" cy="123111"/>
          </a:xfrm>
          <a:prstGeom prst="rect">
            <a:avLst/>
          </a:prstGeom>
          <a:noFill/>
        </p:spPr>
        <p:txBody>
          <a:bodyPr wrap="square" lIns="0" tIns="0" rIns="45720" bIns="0" rtlCol="0">
            <a:spAutoFit/>
          </a:bodyPr>
          <a:lstStyle/>
          <a:p>
            <a:pPr algn="r"/>
            <a:r>
              <a:rPr lang="en-US" sz="800" dirty="0">
                <a:solidFill>
                  <a:schemeClr val="bg1"/>
                </a:solidFill>
              </a:rPr>
              <a:t>Insert Photo Credit Here</a:t>
            </a:r>
          </a:p>
        </p:txBody>
      </p:sp>
    </p:spTree>
    <p:extLst>
      <p:ext uri="{BB962C8B-B14F-4D97-AF65-F5344CB8AC3E}">
        <p14:creationId xmlns:p14="http://schemas.microsoft.com/office/powerpoint/2010/main" val="511527205"/>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SmallRedBar-Gray BG, Title Only Right">
    <p:spTree>
      <p:nvGrpSpPr>
        <p:cNvPr id="1" name=""/>
        <p:cNvGrpSpPr/>
        <p:nvPr/>
      </p:nvGrpSpPr>
      <p:grpSpPr>
        <a:xfrm>
          <a:off x="0" y="0"/>
          <a:ext cx="0" cy="0"/>
          <a:chOff x="0" y="0"/>
          <a:chExt cx="0" cy="0"/>
        </a:xfrm>
      </p:grpSpPr>
      <p:sp>
        <p:nvSpPr>
          <p:cNvPr id="8" name="Rectangle 7"/>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3733800" y="3581400"/>
            <a:ext cx="51816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5" name="TextBox 4"/>
          <p:cNvSpPr txBox="1"/>
          <p:nvPr userDrawn="1"/>
        </p:nvSpPr>
        <p:spPr>
          <a:xfrm>
            <a:off x="6096000" y="6679955"/>
            <a:ext cx="3048000" cy="123111"/>
          </a:xfrm>
          <a:prstGeom prst="rect">
            <a:avLst/>
          </a:prstGeom>
          <a:noFill/>
        </p:spPr>
        <p:txBody>
          <a:bodyPr wrap="square" lIns="0" tIns="0" rIns="45720" bIns="0" rtlCol="0">
            <a:spAutoFit/>
          </a:bodyPr>
          <a:lstStyle/>
          <a:p>
            <a:pPr algn="r"/>
            <a:r>
              <a:rPr lang="en-US" sz="800" dirty="0">
                <a:solidFill>
                  <a:schemeClr val="bg1"/>
                </a:solidFill>
              </a:rPr>
              <a:t>Insert Photo Credit Here</a:t>
            </a:r>
          </a:p>
        </p:txBody>
      </p:sp>
    </p:spTree>
    <p:extLst>
      <p:ext uri="{BB962C8B-B14F-4D97-AF65-F5344CB8AC3E}">
        <p14:creationId xmlns:p14="http://schemas.microsoft.com/office/powerpoint/2010/main" val="1674023292"/>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SmallRedBar-SimpleTitle&amp;Subtitle">
    <p:spTree>
      <p:nvGrpSpPr>
        <p:cNvPr id="1" name=""/>
        <p:cNvGrpSpPr/>
        <p:nvPr/>
      </p:nvGrpSpPr>
      <p:grpSpPr>
        <a:xfrm>
          <a:off x="0" y="0"/>
          <a:ext cx="0" cy="0"/>
          <a:chOff x="0" y="0"/>
          <a:chExt cx="0" cy="0"/>
        </a:xfrm>
      </p:grpSpPr>
      <p:sp>
        <p:nvSpPr>
          <p:cNvPr id="2" name="Title 1"/>
          <p:cNvSpPr>
            <a:spLocks noGrp="1"/>
          </p:cNvSpPr>
          <p:nvPr>
            <p:ph type="ctrTitle"/>
          </p:nvPr>
        </p:nvSpPr>
        <p:spPr>
          <a:xfrm>
            <a:off x="0" y="2130426"/>
            <a:ext cx="9144000" cy="1470025"/>
          </a:xfrm>
          <a:prstGeom prst="rect">
            <a:avLst/>
          </a:prstGeom>
        </p:spPr>
        <p:txBody>
          <a:bodyPr/>
          <a:lstStyle>
            <a:lvl1pPr>
              <a:defRPr sz="4800">
                <a:solidFill>
                  <a:schemeClr val="bg2"/>
                </a:solidFill>
                <a:latin typeface="+mj-lt"/>
              </a:defRPr>
            </a:lvl1pPr>
          </a:lstStyle>
          <a:p>
            <a:r>
              <a:rPr lang="en-US" dirty="0"/>
              <a:t>Click to edit Master title style</a:t>
            </a:r>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rgbClr val="6A6A6A"/>
                </a:solidFill>
                <a:latin typeface="ArumSans Regul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6" name="TextBox 5"/>
          <p:cNvSpPr txBox="1"/>
          <p:nvPr userDrawn="1"/>
        </p:nvSpPr>
        <p:spPr>
          <a:xfrm>
            <a:off x="6096000" y="6679955"/>
            <a:ext cx="3048000" cy="123111"/>
          </a:xfrm>
          <a:prstGeom prst="rect">
            <a:avLst/>
          </a:prstGeom>
          <a:noFill/>
        </p:spPr>
        <p:txBody>
          <a:bodyPr wrap="square" lIns="0" tIns="0" rIns="45720" bIns="0" rtlCol="0">
            <a:spAutoFit/>
          </a:bodyPr>
          <a:lstStyle/>
          <a:p>
            <a:pPr algn="r"/>
            <a:r>
              <a:rPr lang="en-US" sz="800" dirty="0">
                <a:solidFill>
                  <a:schemeClr val="bg1"/>
                </a:solidFill>
              </a:rPr>
              <a:t>Insert Photo Credit Here</a:t>
            </a:r>
          </a:p>
        </p:txBody>
      </p:sp>
    </p:spTree>
    <p:extLst>
      <p:ext uri="{BB962C8B-B14F-4D97-AF65-F5344CB8AC3E}">
        <p14:creationId xmlns:p14="http://schemas.microsoft.com/office/powerpoint/2010/main" val="3719460260"/>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SmallRedBar-Text above Title">
    <p:spTree>
      <p:nvGrpSpPr>
        <p:cNvPr id="1" name=""/>
        <p:cNvGrpSpPr/>
        <p:nvPr/>
      </p:nvGrpSpPr>
      <p:grpSpPr>
        <a:xfrm>
          <a:off x="0" y="0"/>
          <a:ext cx="0" cy="0"/>
          <a:chOff x="0" y="0"/>
          <a:chExt cx="0" cy="0"/>
        </a:xfrm>
      </p:grpSpPr>
      <p:sp>
        <p:nvSpPr>
          <p:cNvPr id="2" name="Title 1"/>
          <p:cNvSpPr>
            <a:spLocks noGrp="1"/>
          </p:cNvSpPr>
          <p:nvPr>
            <p:ph type="title"/>
          </p:nvPr>
        </p:nvSpPr>
        <p:spPr>
          <a:xfrm>
            <a:off x="685800" y="4406900"/>
            <a:ext cx="7772400" cy="1362075"/>
          </a:xfrm>
          <a:prstGeom prst="rect">
            <a:avLst/>
          </a:prstGeom>
        </p:spPr>
        <p:txBody>
          <a:bodyPr anchor="t"/>
          <a:lstStyle>
            <a:lvl1pPr algn="l">
              <a:defRPr sz="3600" b="1" cap="all">
                <a:solidFill>
                  <a:schemeClr val="bg2"/>
                </a:solidFill>
                <a:latin typeface="+mj-lt"/>
              </a:defRPr>
            </a:lvl1pPr>
          </a:lstStyle>
          <a:p>
            <a:r>
              <a:rPr lang="en-US" dirty="0"/>
              <a:t>Click to edit Master title style</a:t>
            </a:r>
          </a:p>
        </p:txBody>
      </p:sp>
      <p:sp>
        <p:nvSpPr>
          <p:cNvPr id="3" name="Text Placeholder 2"/>
          <p:cNvSpPr>
            <a:spLocks noGrp="1"/>
          </p:cNvSpPr>
          <p:nvPr>
            <p:ph type="body" idx="1"/>
          </p:nvPr>
        </p:nvSpPr>
        <p:spPr>
          <a:xfrm>
            <a:off x="685800" y="2906714"/>
            <a:ext cx="7772400" cy="1500187"/>
          </a:xfrm>
          <a:prstGeom prst="rect">
            <a:avLst/>
          </a:prstGeom>
        </p:spPr>
        <p:txBody>
          <a:bodyPr anchor="b"/>
          <a:lstStyle>
            <a:lvl1pPr marL="0" indent="0">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6" name="TextBox 5"/>
          <p:cNvSpPr txBox="1"/>
          <p:nvPr userDrawn="1"/>
        </p:nvSpPr>
        <p:spPr>
          <a:xfrm>
            <a:off x="6096000" y="6679955"/>
            <a:ext cx="3048000" cy="123111"/>
          </a:xfrm>
          <a:prstGeom prst="rect">
            <a:avLst/>
          </a:prstGeom>
          <a:noFill/>
        </p:spPr>
        <p:txBody>
          <a:bodyPr wrap="square" lIns="0" tIns="0" rIns="45720" bIns="0" rtlCol="0">
            <a:spAutoFit/>
          </a:bodyPr>
          <a:lstStyle/>
          <a:p>
            <a:pPr algn="r"/>
            <a:r>
              <a:rPr lang="en-US" sz="800" dirty="0">
                <a:solidFill>
                  <a:schemeClr val="bg1"/>
                </a:solidFill>
              </a:rPr>
              <a:t>Insert Photo Credit Here</a:t>
            </a:r>
          </a:p>
        </p:txBody>
      </p:sp>
    </p:spTree>
    <p:extLst>
      <p:ext uri="{BB962C8B-B14F-4D97-AF65-F5344CB8AC3E}">
        <p14:creationId xmlns:p14="http://schemas.microsoft.com/office/powerpoint/2010/main" val="396173436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RedTagline-Text above Title">
    <p:spTree>
      <p:nvGrpSpPr>
        <p:cNvPr id="1" name=""/>
        <p:cNvGrpSpPr/>
        <p:nvPr/>
      </p:nvGrpSpPr>
      <p:grpSpPr>
        <a:xfrm>
          <a:off x="0" y="0"/>
          <a:ext cx="0" cy="0"/>
          <a:chOff x="0" y="0"/>
          <a:chExt cx="0" cy="0"/>
        </a:xfrm>
      </p:grpSpPr>
      <p:sp>
        <p:nvSpPr>
          <p:cNvPr id="2" name="Title 1"/>
          <p:cNvSpPr>
            <a:spLocks noGrp="1"/>
          </p:cNvSpPr>
          <p:nvPr>
            <p:ph type="title"/>
          </p:nvPr>
        </p:nvSpPr>
        <p:spPr>
          <a:xfrm>
            <a:off x="685800" y="4406900"/>
            <a:ext cx="7772400" cy="1362075"/>
          </a:xfrm>
          <a:prstGeom prst="rect">
            <a:avLst/>
          </a:prstGeom>
        </p:spPr>
        <p:txBody>
          <a:bodyPr anchor="t"/>
          <a:lstStyle>
            <a:lvl1pPr algn="l">
              <a:defRPr sz="3600" b="1" cap="all">
                <a:solidFill>
                  <a:schemeClr val="bg2"/>
                </a:solidFill>
                <a:latin typeface="+mj-lt"/>
              </a:defRPr>
            </a:lvl1pPr>
          </a:lstStyle>
          <a:p>
            <a:r>
              <a:rPr lang="en-US"/>
              <a:t>Click to edit Master title style</a:t>
            </a:r>
            <a:endParaRPr lang="en-US" dirty="0"/>
          </a:p>
        </p:txBody>
      </p:sp>
      <p:sp>
        <p:nvSpPr>
          <p:cNvPr id="3" name="Text Placeholder 2"/>
          <p:cNvSpPr>
            <a:spLocks noGrp="1"/>
          </p:cNvSpPr>
          <p:nvPr>
            <p:ph type="body" idx="1"/>
          </p:nvPr>
        </p:nvSpPr>
        <p:spPr>
          <a:xfrm>
            <a:off x="685800" y="2906714"/>
            <a:ext cx="7772400" cy="1500187"/>
          </a:xfrm>
          <a:prstGeom prst="rect">
            <a:avLst/>
          </a:prstGeom>
        </p:spPr>
        <p:txBody>
          <a:bodyPr anchor="b"/>
          <a:lstStyle>
            <a:lvl1pPr marL="0" indent="0">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6" name="TextBox 5"/>
          <p:cNvSpPr txBox="1"/>
          <p:nvPr userDrawn="1"/>
        </p:nvSpPr>
        <p:spPr>
          <a:xfrm>
            <a:off x="6096000" y="6430089"/>
            <a:ext cx="3048000" cy="123111"/>
          </a:xfrm>
          <a:prstGeom prst="rect">
            <a:avLst/>
          </a:prstGeom>
          <a:noFill/>
        </p:spPr>
        <p:txBody>
          <a:bodyPr wrap="square" lIns="0" tIns="0" rIns="45720" bIns="0" rtlCol="0">
            <a:spAutoFit/>
          </a:bodyPr>
          <a:lstStyle/>
          <a:p>
            <a:pPr algn="r"/>
            <a:r>
              <a:rPr lang="en-US" sz="800" dirty="0">
                <a:solidFill>
                  <a:schemeClr val="bg1"/>
                </a:solidFill>
              </a:rPr>
              <a:t>Insert Photo Credit Here</a:t>
            </a:r>
          </a:p>
        </p:txBody>
      </p:sp>
    </p:spTree>
    <p:extLst>
      <p:ext uri="{BB962C8B-B14F-4D97-AF65-F5344CB8AC3E}">
        <p14:creationId xmlns:p14="http://schemas.microsoft.com/office/powerpoint/2010/main" val="3190195831"/>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SmallRedBar-Title above text">
    <p:spTree>
      <p:nvGrpSpPr>
        <p:cNvPr id="1" name=""/>
        <p:cNvGrpSpPr/>
        <p:nvPr/>
      </p:nvGrpSpPr>
      <p:grpSpPr>
        <a:xfrm>
          <a:off x="0" y="0"/>
          <a:ext cx="0" cy="0"/>
          <a:chOff x="0" y="0"/>
          <a:chExt cx="0" cy="0"/>
        </a:xfrm>
      </p:grpSpPr>
      <p:sp>
        <p:nvSpPr>
          <p:cNvPr id="2" name="Title 1"/>
          <p:cNvSpPr>
            <a:spLocks noGrp="1"/>
          </p:cNvSpPr>
          <p:nvPr>
            <p:ph type="title"/>
          </p:nvPr>
        </p:nvSpPr>
        <p:spPr>
          <a:xfrm>
            <a:off x="685800" y="2775099"/>
            <a:ext cx="7772400" cy="1362075"/>
          </a:xfrm>
          <a:prstGeom prst="rect">
            <a:avLst/>
          </a:prstGeom>
        </p:spPr>
        <p:txBody>
          <a:bodyPr anchor="b" anchorCtr="0"/>
          <a:lstStyle>
            <a:lvl1pPr algn="l">
              <a:spcBef>
                <a:spcPts val="480"/>
              </a:spcBef>
              <a:defRPr sz="3600" b="1" cap="all">
                <a:solidFill>
                  <a:schemeClr val="bg2"/>
                </a:solidFill>
                <a:latin typeface="+mj-lt"/>
              </a:defRPr>
            </a:lvl1pPr>
          </a:lstStyle>
          <a:p>
            <a:r>
              <a:rPr lang="en-US" dirty="0"/>
              <a:t>Click to edit Master title style</a:t>
            </a:r>
          </a:p>
        </p:txBody>
      </p:sp>
      <p:sp>
        <p:nvSpPr>
          <p:cNvPr id="3" name="Text Placeholder 2"/>
          <p:cNvSpPr>
            <a:spLocks noGrp="1"/>
          </p:cNvSpPr>
          <p:nvPr>
            <p:ph type="body" idx="1"/>
          </p:nvPr>
        </p:nvSpPr>
        <p:spPr>
          <a:xfrm>
            <a:off x="685800" y="4138613"/>
            <a:ext cx="7772400" cy="1500187"/>
          </a:xfrm>
          <a:prstGeom prst="rect">
            <a:avLst/>
          </a:prstGeom>
        </p:spPr>
        <p:txBody>
          <a:bodyPr anchor="t" anchorCtr="0"/>
          <a:lstStyle>
            <a:lvl1pPr marL="0" indent="0">
              <a:spcBef>
                <a:spcPts val="0"/>
              </a:spcBef>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5" name="TextBox 4"/>
          <p:cNvSpPr txBox="1"/>
          <p:nvPr userDrawn="1"/>
        </p:nvSpPr>
        <p:spPr>
          <a:xfrm>
            <a:off x="6096000" y="6679955"/>
            <a:ext cx="3048000" cy="123111"/>
          </a:xfrm>
          <a:prstGeom prst="rect">
            <a:avLst/>
          </a:prstGeom>
          <a:noFill/>
        </p:spPr>
        <p:txBody>
          <a:bodyPr wrap="square" lIns="0" tIns="0" rIns="45720" bIns="0" rtlCol="0">
            <a:spAutoFit/>
          </a:bodyPr>
          <a:lstStyle/>
          <a:p>
            <a:pPr algn="r"/>
            <a:r>
              <a:rPr lang="en-US" sz="800" dirty="0">
                <a:solidFill>
                  <a:schemeClr val="bg1"/>
                </a:solidFill>
              </a:rPr>
              <a:t>Insert Photo Credit Here</a:t>
            </a:r>
          </a:p>
        </p:txBody>
      </p:sp>
    </p:spTree>
    <p:extLst>
      <p:ext uri="{BB962C8B-B14F-4D97-AF65-F5344CB8AC3E}">
        <p14:creationId xmlns:p14="http://schemas.microsoft.com/office/powerpoint/2010/main" val="3627113789"/>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Blue Slide Title above text">
    <p:spTree>
      <p:nvGrpSpPr>
        <p:cNvPr id="1" name=""/>
        <p:cNvGrpSpPr/>
        <p:nvPr/>
      </p:nvGrpSpPr>
      <p:grpSpPr>
        <a:xfrm>
          <a:off x="0" y="0"/>
          <a:ext cx="0" cy="0"/>
          <a:chOff x="0" y="0"/>
          <a:chExt cx="0" cy="0"/>
        </a:xfrm>
      </p:grpSpPr>
      <p:sp>
        <p:nvSpPr>
          <p:cNvPr id="2" name="Title 1"/>
          <p:cNvSpPr>
            <a:spLocks noGrp="1"/>
          </p:cNvSpPr>
          <p:nvPr>
            <p:ph type="ctrTitle"/>
          </p:nvPr>
        </p:nvSpPr>
        <p:spPr>
          <a:xfrm>
            <a:off x="1066800" y="1524000"/>
            <a:ext cx="7048500" cy="1470025"/>
          </a:xfrm>
          <a:prstGeom prst="rect">
            <a:avLst/>
          </a:prstGeom>
        </p:spPr>
        <p:txBody>
          <a:bodyPr/>
          <a:lstStyle>
            <a:lvl1pPr algn="l">
              <a:defRPr sz="4400">
                <a:solidFill>
                  <a:schemeClr val="bg1"/>
                </a:solidFill>
              </a:defRPr>
            </a:lvl1pPr>
          </a:lstStyle>
          <a:p>
            <a:r>
              <a:rPr lang="en-US" dirty="0"/>
              <a:t>Click to edit Master title style</a:t>
            </a:r>
          </a:p>
        </p:txBody>
      </p:sp>
      <p:sp>
        <p:nvSpPr>
          <p:cNvPr id="3" name="Subtitle 2"/>
          <p:cNvSpPr>
            <a:spLocks noGrp="1"/>
          </p:cNvSpPr>
          <p:nvPr>
            <p:ph type="subTitle" idx="1"/>
          </p:nvPr>
        </p:nvSpPr>
        <p:spPr>
          <a:xfrm>
            <a:off x="1066800" y="2971800"/>
            <a:ext cx="6400800" cy="1752600"/>
          </a:xfrm>
          <a:prstGeom prst="rect">
            <a:avLst/>
          </a:prstGeom>
        </p:spPr>
        <p:txBody>
          <a:bodyPr/>
          <a:lstStyle>
            <a:lvl1pPr marL="0" indent="0" algn="l">
              <a:buNone/>
              <a:defRPr sz="200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Tree>
    <p:extLst>
      <p:ext uri="{BB962C8B-B14F-4D97-AF65-F5344CB8AC3E}">
        <p14:creationId xmlns:p14="http://schemas.microsoft.com/office/powerpoint/2010/main" val="3965984662"/>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secHead" preserve="1">
  <p:cSld name="Blue Slide Text above title">
    <p:spTree>
      <p:nvGrpSpPr>
        <p:cNvPr id="1" name=""/>
        <p:cNvGrpSpPr/>
        <p:nvPr/>
      </p:nvGrpSpPr>
      <p:grpSpPr>
        <a:xfrm>
          <a:off x="0" y="0"/>
          <a:ext cx="0" cy="0"/>
          <a:chOff x="0" y="0"/>
          <a:chExt cx="0" cy="0"/>
        </a:xfrm>
      </p:grpSpPr>
      <p:sp>
        <p:nvSpPr>
          <p:cNvPr id="2" name="Title 1"/>
          <p:cNvSpPr>
            <a:spLocks noGrp="1"/>
          </p:cNvSpPr>
          <p:nvPr>
            <p:ph type="title"/>
          </p:nvPr>
        </p:nvSpPr>
        <p:spPr>
          <a:xfrm>
            <a:off x="722313" y="2643186"/>
            <a:ext cx="7202487" cy="1362075"/>
          </a:xfrm>
          <a:prstGeom prst="rect">
            <a:avLst/>
          </a:prstGeom>
        </p:spPr>
        <p:txBody>
          <a:bodyPr anchor="t"/>
          <a:lstStyle>
            <a:lvl1pPr algn="l">
              <a:defRPr sz="4400" b="1" cap="all">
                <a:solidFill>
                  <a:schemeClr val="bg1"/>
                </a:solidFill>
              </a:defRPr>
            </a:lvl1pPr>
          </a:lstStyle>
          <a:p>
            <a:r>
              <a:rPr lang="en-US" dirty="0"/>
              <a:t>Click to edit Master title style</a:t>
            </a:r>
          </a:p>
        </p:txBody>
      </p:sp>
      <p:sp>
        <p:nvSpPr>
          <p:cNvPr id="3" name="Text Placeholder 2"/>
          <p:cNvSpPr>
            <a:spLocks noGrp="1"/>
          </p:cNvSpPr>
          <p:nvPr>
            <p:ph type="body" idx="1"/>
          </p:nvPr>
        </p:nvSpPr>
        <p:spPr>
          <a:xfrm>
            <a:off x="722313" y="1143000"/>
            <a:ext cx="7202487" cy="1500187"/>
          </a:xfrm>
          <a:prstGeom prst="rect">
            <a:avLst/>
          </a:prstGeom>
        </p:spPr>
        <p:txBody>
          <a:bodyPr anchor="b"/>
          <a:lstStyle>
            <a:lvl1pPr marL="0" indent="0">
              <a:buNone/>
              <a:defRPr sz="2000">
                <a:solidFill>
                  <a:schemeClr val="bg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Tree>
    <p:extLst>
      <p:ext uri="{BB962C8B-B14F-4D97-AF65-F5344CB8AC3E}">
        <p14:creationId xmlns:p14="http://schemas.microsoft.com/office/powerpoint/2010/main" val="3432590894"/>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Appendix_Title and Text">
    <p:spTree>
      <p:nvGrpSpPr>
        <p:cNvPr id="1" name=""/>
        <p:cNvGrpSpPr/>
        <p:nvPr/>
      </p:nvGrpSpPr>
      <p:grpSpPr>
        <a:xfrm>
          <a:off x="0" y="0"/>
          <a:ext cx="0" cy="0"/>
          <a:chOff x="0" y="0"/>
          <a:chExt cx="0" cy="0"/>
        </a:xfrm>
      </p:grpSpPr>
      <p:sp>
        <p:nvSpPr>
          <p:cNvPr id="6" name="Title 1"/>
          <p:cNvSpPr>
            <a:spLocks noGrp="1"/>
          </p:cNvSpPr>
          <p:nvPr>
            <p:ph type="title"/>
          </p:nvPr>
        </p:nvSpPr>
        <p:spPr>
          <a:xfrm>
            <a:off x="0" y="228600"/>
            <a:ext cx="9144000" cy="609600"/>
          </a:xfrm>
          <a:prstGeom prst="rect">
            <a:avLst/>
          </a:prstGeom>
        </p:spPr>
        <p:txBody>
          <a:bodyPr/>
          <a:lstStyle>
            <a:lvl1pPr>
              <a:defRPr sz="3600">
                <a:solidFill>
                  <a:schemeClr val="bg2"/>
                </a:solidFill>
              </a:defRPr>
            </a:lvl1pPr>
          </a:lstStyle>
          <a:p>
            <a:r>
              <a:rPr lang="en-US" dirty="0"/>
              <a:t>Click to edit Master title style</a:t>
            </a:r>
          </a:p>
        </p:txBody>
      </p:sp>
      <p:sp>
        <p:nvSpPr>
          <p:cNvPr id="5" name="Text Placeholder 3"/>
          <p:cNvSpPr>
            <a:spLocks noGrp="1"/>
          </p:cNvSpPr>
          <p:nvPr>
            <p:ph type="body" sz="quarter" idx="11" hasCustomPrompt="1"/>
          </p:nvPr>
        </p:nvSpPr>
        <p:spPr>
          <a:xfrm>
            <a:off x="3467100" y="6629400"/>
            <a:ext cx="2209800" cy="152400"/>
          </a:xfrm>
          <a:prstGeom prst="rect">
            <a:avLst/>
          </a:prstGeom>
        </p:spPr>
        <p:txBody>
          <a:bodyPr/>
          <a:lstStyle>
            <a:lvl1pPr marL="0" indent="0" algn="ctr">
              <a:buNone/>
              <a:defRPr sz="800" baseline="0">
                <a:solidFill>
                  <a:srgbClr val="6A6A6A"/>
                </a:solidFill>
              </a:defRPr>
            </a:lvl1pPr>
          </a:lstStyle>
          <a:p>
            <a:pPr lvl="0"/>
            <a:r>
              <a:rPr lang="en-US" dirty="0"/>
              <a:t>Jump back to slide containing original image</a:t>
            </a:r>
          </a:p>
        </p:txBody>
      </p:sp>
      <p:sp>
        <p:nvSpPr>
          <p:cNvPr id="8" name="Text Placeholder 7"/>
          <p:cNvSpPr>
            <a:spLocks noGrp="1"/>
          </p:cNvSpPr>
          <p:nvPr>
            <p:ph type="body" sz="quarter" idx="12"/>
          </p:nvPr>
        </p:nvSpPr>
        <p:spPr>
          <a:xfrm>
            <a:off x="457200" y="1066800"/>
            <a:ext cx="8229600" cy="5562600"/>
          </a:xfrm>
          <a:prstGeom prst="rect">
            <a:avLst/>
          </a:prstGeom>
        </p:spPr>
        <p:txBody>
          <a:bodyPr/>
          <a:lstStyle>
            <a:lvl1pPr marL="0" indent="0">
              <a:spcAft>
                <a:spcPts val="800"/>
              </a:spcAft>
              <a:buNone/>
              <a:defRPr sz="2400"/>
            </a:lvl1pPr>
            <a:lvl2pPr marL="457200" indent="0">
              <a:buNone/>
              <a:defRPr sz="2400"/>
            </a:lvl2pPr>
            <a:lvl3pPr marL="914400" indent="0">
              <a:buNone/>
              <a:defRPr sz="2000"/>
            </a:lvl3pPr>
            <a:lvl4pPr marL="1371600" indent="0">
              <a:buNone/>
              <a:defRPr sz="1800"/>
            </a:lvl4pPr>
            <a:lvl5pPr marL="1828800" indent="0">
              <a:buNone/>
              <a:defRPr sz="1800"/>
            </a:lvl5pPr>
          </a:lstStyle>
          <a:p>
            <a:pPr lvl="0"/>
            <a:r>
              <a:rPr lang="en-US" dirty="0"/>
              <a:t>Click to edit Master text styles</a:t>
            </a:r>
          </a:p>
        </p:txBody>
      </p:sp>
    </p:spTree>
    <p:extLst>
      <p:ext uri="{BB962C8B-B14F-4D97-AF65-F5344CB8AC3E}">
        <p14:creationId xmlns:p14="http://schemas.microsoft.com/office/powerpoint/2010/main" val="25707063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Appendix_2-up comparison">
    <p:spTree>
      <p:nvGrpSpPr>
        <p:cNvPr id="1" name=""/>
        <p:cNvGrpSpPr/>
        <p:nvPr/>
      </p:nvGrpSpPr>
      <p:grpSpPr>
        <a:xfrm>
          <a:off x="0" y="0"/>
          <a:ext cx="0" cy="0"/>
          <a:chOff x="0" y="0"/>
          <a:chExt cx="0" cy="0"/>
        </a:xfrm>
      </p:grpSpPr>
      <p:sp>
        <p:nvSpPr>
          <p:cNvPr id="9" name="Title 1"/>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Text Placeholder 2"/>
          <p:cNvSpPr>
            <a:spLocks noGrp="1"/>
          </p:cNvSpPr>
          <p:nvPr>
            <p:ph type="body" idx="1"/>
          </p:nvPr>
        </p:nvSpPr>
        <p:spPr>
          <a:xfrm>
            <a:off x="457201" y="960438"/>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5" name="Text Placeholder 4"/>
          <p:cNvSpPr>
            <a:spLocks noGrp="1"/>
          </p:cNvSpPr>
          <p:nvPr>
            <p:ph type="body" sz="quarter" idx="3"/>
          </p:nvPr>
        </p:nvSpPr>
        <p:spPr>
          <a:xfrm>
            <a:off x="4645026" y="960438"/>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11" name="Text Placeholder 10"/>
          <p:cNvSpPr>
            <a:spLocks noGrp="1"/>
          </p:cNvSpPr>
          <p:nvPr>
            <p:ph type="body" sz="quarter" idx="12"/>
          </p:nvPr>
        </p:nvSpPr>
        <p:spPr>
          <a:xfrm>
            <a:off x="457200" y="1600200"/>
            <a:ext cx="4038600" cy="4800600"/>
          </a:xfrm>
          <a:prstGeom prst="rect">
            <a:avLst/>
          </a:prstGeom>
        </p:spPr>
        <p:txBody>
          <a:bodyPr/>
          <a:lstStyle>
            <a:lvl1pPr marL="0" indent="0">
              <a:spcAft>
                <a:spcPts val="800"/>
              </a:spcAft>
              <a:buNone/>
              <a:defRPr sz="2400"/>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Master text styles</a:t>
            </a:r>
          </a:p>
        </p:txBody>
      </p:sp>
      <p:sp>
        <p:nvSpPr>
          <p:cNvPr id="13" name="Text Placeholder 3"/>
          <p:cNvSpPr>
            <a:spLocks noGrp="1"/>
          </p:cNvSpPr>
          <p:nvPr>
            <p:ph type="body" sz="quarter" idx="13" hasCustomPrompt="1"/>
          </p:nvPr>
        </p:nvSpPr>
        <p:spPr>
          <a:xfrm>
            <a:off x="3467100" y="6629400"/>
            <a:ext cx="2209800" cy="152400"/>
          </a:xfrm>
          <a:prstGeom prst="rect">
            <a:avLst/>
          </a:prstGeom>
        </p:spPr>
        <p:txBody>
          <a:bodyPr/>
          <a:lstStyle>
            <a:lvl1pPr marL="0" indent="0" algn="ctr">
              <a:buNone/>
              <a:defRPr sz="800" baseline="0">
                <a:solidFill>
                  <a:srgbClr val="6A6A6A"/>
                </a:solidFill>
              </a:defRPr>
            </a:lvl1pPr>
          </a:lstStyle>
          <a:p>
            <a:pPr lvl="0"/>
            <a:r>
              <a:rPr lang="en-US" dirty="0"/>
              <a:t>Jump back to slide containing original image</a:t>
            </a:r>
          </a:p>
        </p:txBody>
      </p:sp>
      <p:sp>
        <p:nvSpPr>
          <p:cNvPr id="15" name="Text Placeholder 14"/>
          <p:cNvSpPr>
            <a:spLocks noGrp="1"/>
          </p:cNvSpPr>
          <p:nvPr>
            <p:ph type="body" sz="quarter" idx="14"/>
          </p:nvPr>
        </p:nvSpPr>
        <p:spPr>
          <a:xfrm>
            <a:off x="4648200" y="1600200"/>
            <a:ext cx="4114800" cy="4800600"/>
          </a:xfrm>
          <a:prstGeom prst="rect">
            <a:avLst/>
          </a:prstGeom>
        </p:spPr>
        <p:txBody>
          <a:bodyPr/>
          <a:lstStyle>
            <a:lvl1pPr marL="0" indent="0">
              <a:spcAft>
                <a:spcPts val="800"/>
              </a:spcAft>
              <a:buNone/>
              <a:defRPr sz="2400"/>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Master text styles</a:t>
            </a:r>
          </a:p>
        </p:txBody>
      </p:sp>
    </p:spTree>
    <p:extLst>
      <p:ext uri="{BB962C8B-B14F-4D97-AF65-F5344CB8AC3E}">
        <p14:creationId xmlns:p14="http://schemas.microsoft.com/office/powerpoint/2010/main" val="1181851579"/>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Appendix_4-up_Comparison">
    <p:spTree>
      <p:nvGrpSpPr>
        <p:cNvPr id="1" name=""/>
        <p:cNvGrpSpPr/>
        <p:nvPr/>
      </p:nvGrpSpPr>
      <p:grpSpPr>
        <a:xfrm>
          <a:off x="0" y="0"/>
          <a:ext cx="0" cy="0"/>
          <a:chOff x="0" y="0"/>
          <a:chExt cx="0" cy="0"/>
        </a:xfrm>
      </p:grpSpPr>
      <p:sp>
        <p:nvSpPr>
          <p:cNvPr id="9" name="Title 1"/>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Text Placeholder 2"/>
          <p:cNvSpPr>
            <a:spLocks noGrp="1"/>
          </p:cNvSpPr>
          <p:nvPr>
            <p:ph type="body" idx="1"/>
          </p:nvPr>
        </p:nvSpPr>
        <p:spPr>
          <a:xfrm>
            <a:off x="457201" y="960438"/>
            <a:ext cx="4040188"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5" name="Text Placeholder 4"/>
          <p:cNvSpPr>
            <a:spLocks noGrp="1"/>
          </p:cNvSpPr>
          <p:nvPr>
            <p:ph type="body" sz="quarter" idx="3"/>
          </p:nvPr>
        </p:nvSpPr>
        <p:spPr>
          <a:xfrm>
            <a:off x="4645026" y="960438"/>
            <a:ext cx="4041775"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7" name="Text Placeholder 6"/>
          <p:cNvSpPr>
            <a:spLocks noGrp="1"/>
          </p:cNvSpPr>
          <p:nvPr>
            <p:ph type="body" sz="quarter" idx="12"/>
          </p:nvPr>
        </p:nvSpPr>
        <p:spPr>
          <a:xfrm>
            <a:off x="457200" y="3733800"/>
            <a:ext cx="4038600" cy="609600"/>
          </a:xfrm>
          <a:prstGeom prst="rect">
            <a:avLst/>
          </a:prstGeom>
        </p:spPr>
        <p:txBody>
          <a:bodyPr anchor="b"/>
          <a:lstStyle>
            <a:lvl1pPr>
              <a:defRPr lang="en-US" sz="20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a:t>Click to edit Master text styles</a:t>
            </a:r>
          </a:p>
        </p:txBody>
      </p:sp>
      <p:sp>
        <p:nvSpPr>
          <p:cNvPr id="10" name="Text Placeholder 6"/>
          <p:cNvSpPr>
            <a:spLocks noGrp="1"/>
          </p:cNvSpPr>
          <p:nvPr>
            <p:ph type="body" sz="quarter" idx="13"/>
          </p:nvPr>
        </p:nvSpPr>
        <p:spPr>
          <a:xfrm>
            <a:off x="4648200" y="3733800"/>
            <a:ext cx="4038600" cy="609600"/>
          </a:xfrm>
          <a:prstGeom prst="rect">
            <a:avLst/>
          </a:prstGeom>
        </p:spPr>
        <p:txBody>
          <a:bodyPr anchor="b"/>
          <a:lstStyle>
            <a:lvl1pPr>
              <a:defRPr lang="en-US" sz="20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a:t>Click to edit Master text styles</a:t>
            </a:r>
          </a:p>
        </p:txBody>
      </p:sp>
      <p:sp>
        <p:nvSpPr>
          <p:cNvPr id="18" name="Text Placeholder 3"/>
          <p:cNvSpPr>
            <a:spLocks noGrp="1"/>
          </p:cNvSpPr>
          <p:nvPr>
            <p:ph type="body" sz="quarter" idx="11" hasCustomPrompt="1"/>
          </p:nvPr>
        </p:nvSpPr>
        <p:spPr>
          <a:xfrm>
            <a:off x="3467100" y="6629400"/>
            <a:ext cx="2209800" cy="152400"/>
          </a:xfrm>
          <a:prstGeom prst="rect">
            <a:avLst/>
          </a:prstGeom>
        </p:spPr>
        <p:txBody>
          <a:bodyPr/>
          <a:lstStyle>
            <a:lvl1pPr marL="0" indent="0" algn="ctr">
              <a:buNone/>
              <a:defRPr sz="800" baseline="0">
                <a:solidFill>
                  <a:srgbClr val="6A6A6A"/>
                </a:solidFill>
              </a:defRPr>
            </a:lvl1pPr>
          </a:lstStyle>
          <a:p>
            <a:pPr lvl="0"/>
            <a:r>
              <a:rPr lang="en-US" dirty="0"/>
              <a:t>Jump back to slide containing original image</a:t>
            </a:r>
          </a:p>
        </p:txBody>
      </p:sp>
      <p:sp>
        <p:nvSpPr>
          <p:cNvPr id="20" name="Text Placeholder 19"/>
          <p:cNvSpPr>
            <a:spLocks noGrp="1"/>
          </p:cNvSpPr>
          <p:nvPr>
            <p:ph type="body" sz="quarter" idx="14"/>
          </p:nvPr>
        </p:nvSpPr>
        <p:spPr>
          <a:xfrm>
            <a:off x="457200" y="1600200"/>
            <a:ext cx="4038600" cy="1981200"/>
          </a:xfrm>
          <a:prstGeom prst="rect">
            <a:avLst/>
          </a:prstGeom>
        </p:spPr>
        <p:txBody>
          <a:bodyPr/>
          <a:lstStyle>
            <a:lvl1pPr marL="0" indent="0">
              <a:spcAft>
                <a:spcPts val="800"/>
              </a:spcAft>
              <a:buNone/>
              <a:defRPr sz="2400"/>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Master text styles</a:t>
            </a:r>
          </a:p>
        </p:txBody>
      </p:sp>
      <p:sp>
        <p:nvSpPr>
          <p:cNvPr id="23" name="Text Placeholder 22"/>
          <p:cNvSpPr>
            <a:spLocks noGrp="1"/>
          </p:cNvSpPr>
          <p:nvPr>
            <p:ph type="body" sz="quarter" idx="15"/>
          </p:nvPr>
        </p:nvSpPr>
        <p:spPr>
          <a:xfrm>
            <a:off x="4648200" y="1600200"/>
            <a:ext cx="4038600" cy="1981200"/>
          </a:xfrm>
          <a:prstGeom prst="rect">
            <a:avLst/>
          </a:prstGeom>
        </p:spPr>
        <p:txBody>
          <a:bodyPr/>
          <a:lstStyle>
            <a:lvl1pPr marL="0" indent="0">
              <a:spcAft>
                <a:spcPts val="800"/>
              </a:spcAft>
              <a:buNone/>
              <a:defRPr sz="2400"/>
            </a:lvl1pPr>
          </a:lstStyle>
          <a:p>
            <a:pPr lvl="0"/>
            <a:r>
              <a:rPr lang="en-US" dirty="0"/>
              <a:t>Click to edit Master text styles</a:t>
            </a:r>
          </a:p>
        </p:txBody>
      </p:sp>
      <p:sp>
        <p:nvSpPr>
          <p:cNvPr id="25" name="Text Placeholder 24"/>
          <p:cNvSpPr>
            <a:spLocks noGrp="1"/>
          </p:cNvSpPr>
          <p:nvPr>
            <p:ph type="body" sz="quarter" idx="16"/>
          </p:nvPr>
        </p:nvSpPr>
        <p:spPr>
          <a:xfrm>
            <a:off x="457200" y="4343400"/>
            <a:ext cx="4038600" cy="2133600"/>
          </a:xfrm>
          <a:prstGeom prst="rect">
            <a:avLst/>
          </a:prstGeom>
        </p:spPr>
        <p:txBody>
          <a:bodyPr/>
          <a:lstStyle>
            <a:lvl1pPr marL="0" indent="0">
              <a:spcAft>
                <a:spcPts val="800"/>
              </a:spcAft>
              <a:buNone/>
              <a:defRPr sz="2400"/>
            </a:lvl1pPr>
          </a:lstStyle>
          <a:p>
            <a:pPr lvl="0"/>
            <a:r>
              <a:rPr lang="en-US" dirty="0"/>
              <a:t>Click to edit Master text styles</a:t>
            </a:r>
          </a:p>
        </p:txBody>
      </p:sp>
      <p:sp>
        <p:nvSpPr>
          <p:cNvPr id="27" name="Text Placeholder 26"/>
          <p:cNvSpPr>
            <a:spLocks noGrp="1"/>
          </p:cNvSpPr>
          <p:nvPr>
            <p:ph type="body" sz="quarter" idx="17"/>
          </p:nvPr>
        </p:nvSpPr>
        <p:spPr>
          <a:xfrm>
            <a:off x="4648200" y="4343400"/>
            <a:ext cx="4038600" cy="2133600"/>
          </a:xfrm>
          <a:prstGeom prst="rect">
            <a:avLst/>
          </a:prstGeom>
        </p:spPr>
        <p:txBody>
          <a:bodyPr/>
          <a:lstStyle>
            <a:lvl1pPr marL="0" indent="0">
              <a:spcAft>
                <a:spcPts val="800"/>
              </a:spcAft>
              <a:buNone/>
              <a:defRPr sz="2400"/>
            </a:lvl1pPr>
          </a:lstStyle>
          <a:p>
            <a:pPr lvl="0"/>
            <a:r>
              <a:rPr lang="en-US" dirty="0"/>
              <a:t>Click to edit Master text styles</a:t>
            </a:r>
          </a:p>
        </p:txBody>
      </p:sp>
    </p:spTree>
    <p:extLst>
      <p:ext uri="{BB962C8B-B14F-4D97-AF65-F5344CB8AC3E}">
        <p14:creationId xmlns:p14="http://schemas.microsoft.com/office/powerpoint/2010/main" val="405516994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RedTagline-Title above text">
    <p:spTree>
      <p:nvGrpSpPr>
        <p:cNvPr id="1" name=""/>
        <p:cNvGrpSpPr/>
        <p:nvPr/>
      </p:nvGrpSpPr>
      <p:grpSpPr>
        <a:xfrm>
          <a:off x="0" y="0"/>
          <a:ext cx="0" cy="0"/>
          <a:chOff x="0" y="0"/>
          <a:chExt cx="0" cy="0"/>
        </a:xfrm>
      </p:grpSpPr>
      <p:sp>
        <p:nvSpPr>
          <p:cNvPr id="2" name="Title 1"/>
          <p:cNvSpPr>
            <a:spLocks noGrp="1"/>
          </p:cNvSpPr>
          <p:nvPr>
            <p:ph type="title"/>
          </p:nvPr>
        </p:nvSpPr>
        <p:spPr>
          <a:xfrm>
            <a:off x="685800" y="2775099"/>
            <a:ext cx="7772400" cy="1362075"/>
          </a:xfrm>
          <a:prstGeom prst="rect">
            <a:avLst/>
          </a:prstGeom>
        </p:spPr>
        <p:txBody>
          <a:bodyPr anchor="b" anchorCtr="0"/>
          <a:lstStyle>
            <a:lvl1pPr algn="l">
              <a:spcBef>
                <a:spcPts val="480"/>
              </a:spcBef>
              <a:defRPr sz="3600" b="1" cap="all">
                <a:solidFill>
                  <a:schemeClr val="bg2"/>
                </a:solidFill>
                <a:latin typeface="+mj-lt"/>
              </a:defRPr>
            </a:lvl1pPr>
          </a:lstStyle>
          <a:p>
            <a:r>
              <a:rPr lang="en-US"/>
              <a:t>Click to edit Master title style</a:t>
            </a:r>
            <a:endParaRPr lang="en-US" dirty="0"/>
          </a:p>
        </p:txBody>
      </p:sp>
      <p:sp>
        <p:nvSpPr>
          <p:cNvPr id="3" name="Text Placeholder 2"/>
          <p:cNvSpPr>
            <a:spLocks noGrp="1"/>
          </p:cNvSpPr>
          <p:nvPr>
            <p:ph type="body" idx="1"/>
          </p:nvPr>
        </p:nvSpPr>
        <p:spPr>
          <a:xfrm>
            <a:off x="685800" y="4138613"/>
            <a:ext cx="7772400" cy="1500187"/>
          </a:xfrm>
          <a:prstGeom prst="rect">
            <a:avLst/>
          </a:prstGeom>
        </p:spPr>
        <p:txBody>
          <a:bodyPr anchor="t" anchorCtr="0"/>
          <a:lstStyle>
            <a:lvl1pPr marL="0" indent="0">
              <a:spcBef>
                <a:spcPts val="0"/>
              </a:spcBef>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5" name="TextBox 4"/>
          <p:cNvSpPr txBox="1"/>
          <p:nvPr userDrawn="1"/>
        </p:nvSpPr>
        <p:spPr>
          <a:xfrm>
            <a:off x="6096000" y="6430089"/>
            <a:ext cx="3048000" cy="123111"/>
          </a:xfrm>
          <a:prstGeom prst="rect">
            <a:avLst/>
          </a:prstGeom>
          <a:noFill/>
        </p:spPr>
        <p:txBody>
          <a:bodyPr wrap="square" lIns="0" tIns="0" rIns="45720" bIns="0" rtlCol="0">
            <a:spAutoFit/>
          </a:bodyPr>
          <a:lstStyle/>
          <a:p>
            <a:pPr algn="r"/>
            <a:r>
              <a:rPr lang="en-US" sz="800" dirty="0">
                <a:solidFill>
                  <a:schemeClr val="bg1"/>
                </a:solidFill>
              </a:rPr>
              <a:t>Insert Photo Credit Here</a:t>
            </a:r>
          </a:p>
        </p:txBody>
      </p:sp>
    </p:spTree>
    <p:extLst>
      <p:ext uri="{BB962C8B-B14F-4D97-AF65-F5344CB8AC3E}">
        <p14:creationId xmlns:p14="http://schemas.microsoft.com/office/powerpoint/2010/main" val="307203928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lor_Content with Left Side-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304800"/>
            <a:ext cx="3008313" cy="838200"/>
          </a:xfrm>
          <a:prstGeom prst="rect">
            <a:avLst/>
          </a:prstGeom>
        </p:spPr>
        <p:txBody>
          <a:bodyPr anchor="b"/>
          <a:lstStyle>
            <a:lvl1pPr algn="l">
              <a:defRPr sz="1800" b="1">
                <a:solidFill>
                  <a:schemeClr val="bg2"/>
                </a:solidFill>
                <a:latin typeface="+mj-lt"/>
              </a:defRPr>
            </a:lvl1pPr>
          </a:lstStyle>
          <a:p>
            <a:r>
              <a:rPr lang="en-US" dirty="0"/>
              <a:t>Click to edit Master title style</a:t>
            </a:r>
          </a:p>
        </p:txBody>
      </p:sp>
      <p:sp>
        <p:nvSpPr>
          <p:cNvPr id="4" name="Text Placeholder 3"/>
          <p:cNvSpPr>
            <a:spLocks noGrp="1"/>
          </p:cNvSpPr>
          <p:nvPr>
            <p:ph type="body" sz="half" idx="2"/>
          </p:nvPr>
        </p:nvSpPr>
        <p:spPr>
          <a:xfrm>
            <a:off x="457201" y="1143000"/>
            <a:ext cx="3008313"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Content Placeholder 2"/>
          <p:cNvSpPr>
            <a:spLocks noGrp="1"/>
          </p:cNvSpPr>
          <p:nvPr>
            <p:ph idx="1"/>
          </p:nvPr>
        </p:nvSpPr>
        <p:spPr>
          <a:xfrm>
            <a:off x="3575050" y="304800"/>
            <a:ext cx="5111751" cy="6179819"/>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ext Placeholder 3"/>
          <p:cNvSpPr>
            <a:spLocks noGrp="1"/>
          </p:cNvSpPr>
          <p:nvPr>
            <p:ph type="body" sz="quarter" idx="11" hasCustomPrompt="1"/>
          </p:nvPr>
        </p:nvSpPr>
        <p:spPr>
          <a:xfrm>
            <a:off x="6096000" y="6705600"/>
            <a:ext cx="3048000" cy="152400"/>
          </a:xfrm>
          <a:prstGeom prst="rect">
            <a:avLst/>
          </a:prstGeom>
        </p:spPr>
        <p:txBody>
          <a:bodyPr/>
          <a:lstStyle>
            <a:lvl1pPr marL="0" indent="0" algn="r">
              <a:buNone/>
              <a:defRPr sz="800" baseline="0">
                <a:solidFill>
                  <a:srgbClr val="6A6A6A"/>
                </a:solidFill>
              </a:defRPr>
            </a:lvl1pPr>
          </a:lstStyle>
          <a:p>
            <a:pPr lvl="0"/>
            <a:r>
              <a:rPr lang="en-US" dirty="0"/>
              <a:t>Insert Photo Credit Here</a:t>
            </a:r>
          </a:p>
        </p:txBody>
      </p:sp>
      <p:sp>
        <p:nvSpPr>
          <p:cNvPr id="7" name="Text Placeholder 3"/>
          <p:cNvSpPr>
            <a:spLocks noGrp="1"/>
          </p:cNvSpPr>
          <p:nvPr>
            <p:ph type="body" sz="quarter" idx="12" hasCustomPrompt="1"/>
          </p:nvPr>
        </p:nvSpPr>
        <p:spPr>
          <a:xfrm>
            <a:off x="5445125" y="6488875"/>
            <a:ext cx="1371600" cy="99950"/>
          </a:xfrm>
          <a:prstGeom prst="rect">
            <a:avLst/>
          </a:prstGeom>
        </p:spPr>
        <p:txBody>
          <a:bodyPr lIns="0" tIns="0" rIns="0" bIns="0"/>
          <a:lstStyle>
            <a:lvl1pPr marL="0" indent="0" algn="ctr">
              <a:buNone/>
              <a:defRPr sz="800"/>
            </a:lvl1pPr>
          </a:lstStyle>
          <a:p>
            <a:pPr lvl="0"/>
            <a:r>
              <a:rPr lang="en-US" dirty="0"/>
              <a:t>Jump to long image description</a:t>
            </a:r>
          </a:p>
        </p:txBody>
      </p:sp>
    </p:spTree>
    <p:extLst>
      <p:ext uri="{BB962C8B-B14F-4D97-AF65-F5344CB8AC3E}">
        <p14:creationId xmlns:p14="http://schemas.microsoft.com/office/powerpoint/2010/main" val="178068450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lor_Title and Content">
    <p:spTree>
      <p:nvGrpSpPr>
        <p:cNvPr id="1" name=""/>
        <p:cNvGrpSpPr/>
        <p:nvPr/>
      </p:nvGrpSpPr>
      <p:grpSpPr>
        <a:xfrm>
          <a:off x="0" y="0"/>
          <a:ext cx="0" cy="0"/>
          <a:chOff x="0" y="0"/>
          <a:chExt cx="0" cy="0"/>
        </a:xfrm>
      </p:grpSpPr>
      <p:sp>
        <p:nvSpPr>
          <p:cNvPr id="6" name="Title 1"/>
          <p:cNvSpPr>
            <a:spLocks noGrp="1"/>
          </p:cNvSpPr>
          <p:nvPr>
            <p:ph type="title"/>
          </p:nvPr>
        </p:nvSpPr>
        <p:spPr>
          <a:xfrm>
            <a:off x="0" y="228600"/>
            <a:ext cx="9144000"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Content Placeholder 2"/>
          <p:cNvSpPr>
            <a:spLocks noGrp="1"/>
          </p:cNvSpPr>
          <p:nvPr>
            <p:ph idx="1"/>
          </p:nvPr>
        </p:nvSpPr>
        <p:spPr>
          <a:xfrm>
            <a:off x="457200" y="990600"/>
            <a:ext cx="8229600" cy="5562600"/>
          </a:xfrm>
          <a:prstGeom prst="rect">
            <a:avLst/>
          </a:prstGeom>
        </p:spPr>
        <p:txBody>
          <a:bodyPr/>
          <a:lstStyle>
            <a:lvl1pPr>
              <a:spcAft>
                <a:spcPts val="800"/>
              </a:spcAft>
              <a:defRPr sz="2400"/>
            </a:lvl1pPr>
            <a:lvl2pPr marL="742950" indent="-285750">
              <a:spcAft>
                <a:spcPts val="800"/>
              </a:spcAft>
              <a:buFont typeface="Arial" panose="020B0604020202020204" pitchFamily="34" charset="0"/>
              <a:buChar char="•"/>
              <a:defRPr sz="2000"/>
            </a:lvl2pPr>
            <a:lvl3pPr marL="1143000" indent="-228600">
              <a:spcAft>
                <a:spcPts val="800"/>
              </a:spcAft>
              <a:buFont typeface="Arial" panose="020B0604020202020204" pitchFamily="34" charset="0"/>
              <a:buChar char="•"/>
              <a:defRPr sz="1800"/>
            </a:lvl3pPr>
            <a:lvl4pPr marL="1600200" indent="-228600">
              <a:spcAft>
                <a:spcPts val="800"/>
              </a:spcAft>
              <a:buFont typeface="Arial" panose="020B0604020202020204" pitchFamily="34" charset="0"/>
              <a:buChar char="•"/>
              <a:defRPr sz="1600"/>
            </a:lvl4pPr>
            <a:lvl5pPr marL="2057400" indent="-228600">
              <a:spcAft>
                <a:spcPts val="800"/>
              </a:spcAft>
              <a:buFont typeface="Arial" panose="020B0604020202020204" pitchFamily="34" charset="0"/>
              <a:buChar char="•"/>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Rectangle 7">
            <a:extLst>
              <a:ext uri="{FF2B5EF4-FFF2-40B4-BE49-F238E27FC236}">
                <a16:creationId xmlns:a16="http://schemas.microsoft.com/office/drawing/2014/main" xmlns="" id="{677290AF-8C53-4C63-BF84-958EC5A46738}"/>
              </a:ext>
            </a:extLst>
          </p:cNvPr>
          <p:cNvSpPr/>
          <p:nvPr userDrawn="1"/>
        </p:nvSpPr>
        <p:spPr>
          <a:xfrm>
            <a:off x="2286000" y="6699708"/>
            <a:ext cx="4572000" cy="215444"/>
          </a:xfrm>
          <a:prstGeom prst="rect">
            <a:avLst/>
          </a:prstGeom>
        </p:spPr>
        <p:txBody>
          <a:bodyPr>
            <a:spAutoFit/>
          </a:bodyPr>
          <a:lstStyle/>
          <a:p>
            <a:pPr marL="0" lvl="2" indent="0" algn="ctr">
              <a:spcAft>
                <a:spcPts val="0"/>
              </a:spcAft>
              <a:buFont typeface="Wingdings" panose="05000000000000000000" pitchFamily="2" charset="2"/>
              <a:buNone/>
            </a:pPr>
            <a:r>
              <a:rPr lang="en-US" sz="800" dirty="0">
                <a:effectLst/>
                <a:latin typeface="Calibri" panose="020F0502020204030204" pitchFamily="34" charset="0"/>
                <a:ea typeface="Times New Roman" panose="02020603050405020304" pitchFamily="18" charset="0"/>
                <a:cs typeface="Calibri" panose="020F0502020204030204" pitchFamily="34" charset="0"/>
              </a:rPr>
              <a:t>© McGraw-Hill Education</a:t>
            </a:r>
            <a:endParaRPr lang="en-IN" sz="1100" dirty="0">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5877670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image" Target="../media/image2.png"/><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image" Target="../media/image1.png"/><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theme" Target="../theme/theme2.xml"/><Relationship Id="rId3" Type="http://schemas.openxmlformats.org/officeDocument/2006/relationships/slideLayout" Target="../slideLayouts/slideLayout24.xml"/><Relationship Id="rId7" Type="http://schemas.openxmlformats.org/officeDocument/2006/relationships/slideLayout" Target="../slideLayouts/slideLayout28.xml"/><Relationship Id="rId2" Type="http://schemas.openxmlformats.org/officeDocument/2006/relationships/slideLayout" Target="../slideLayouts/slideLayout23.xml"/><Relationship Id="rId1" Type="http://schemas.openxmlformats.org/officeDocument/2006/relationships/slideLayout" Target="../slideLayouts/slideLayout22.xml"/><Relationship Id="rId6" Type="http://schemas.openxmlformats.org/officeDocument/2006/relationships/slideLayout" Target="../slideLayouts/slideLayout27.xml"/><Relationship Id="rId5" Type="http://schemas.openxmlformats.org/officeDocument/2006/relationships/slideLayout" Target="../slideLayouts/slideLayout26.xml"/><Relationship Id="rId10" Type="http://schemas.openxmlformats.org/officeDocument/2006/relationships/image" Target="../media/image4.gif"/><Relationship Id="rId4" Type="http://schemas.openxmlformats.org/officeDocument/2006/relationships/slideLayout" Target="../slideLayouts/slideLayout25.xml"/><Relationship Id="rId9" Type="http://schemas.openxmlformats.org/officeDocument/2006/relationships/image" Target="../media/image1.pn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6.xml"/><Relationship Id="rId3" Type="http://schemas.openxmlformats.org/officeDocument/2006/relationships/slideLayout" Target="../slideLayouts/slideLayout31.xml"/><Relationship Id="rId7" Type="http://schemas.openxmlformats.org/officeDocument/2006/relationships/slideLayout" Target="../slideLayouts/slideLayout35.xml"/><Relationship Id="rId2" Type="http://schemas.openxmlformats.org/officeDocument/2006/relationships/slideLayout" Target="../slideLayouts/slideLayout30.xml"/><Relationship Id="rId1" Type="http://schemas.openxmlformats.org/officeDocument/2006/relationships/slideLayout" Target="../slideLayouts/slideLayout29.xml"/><Relationship Id="rId6" Type="http://schemas.openxmlformats.org/officeDocument/2006/relationships/slideLayout" Target="../slideLayouts/slideLayout34.xml"/><Relationship Id="rId5" Type="http://schemas.openxmlformats.org/officeDocument/2006/relationships/slideLayout" Target="../slideLayouts/slideLayout33.xml"/><Relationship Id="rId10" Type="http://schemas.openxmlformats.org/officeDocument/2006/relationships/theme" Target="../theme/theme3.xml"/><Relationship Id="rId4" Type="http://schemas.openxmlformats.org/officeDocument/2006/relationships/slideLayout" Target="../slideLayouts/slideLayout32.xml"/><Relationship Id="rId9" Type="http://schemas.openxmlformats.org/officeDocument/2006/relationships/slideLayout" Target="../slideLayouts/slideLayout37.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5.xml"/><Relationship Id="rId3" Type="http://schemas.openxmlformats.org/officeDocument/2006/relationships/slideLayout" Target="../slideLayouts/slideLayout40.xml"/><Relationship Id="rId7" Type="http://schemas.openxmlformats.org/officeDocument/2006/relationships/slideLayout" Target="../slideLayouts/slideLayout44.xml"/><Relationship Id="rId2" Type="http://schemas.openxmlformats.org/officeDocument/2006/relationships/slideLayout" Target="../slideLayouts/slideLayout39.xml"/><Relationship Id="rId1" Type="http://schemas.openxmlformats.org/officeDocument/2006/relationships/slideLayout" Target="../slideLayouts/slideLayout38.xml"/><Relationship Id="rId6" Type="http://schemas.openxmlformats.org/officeDocument/2006/relationships/slideLayout" Target="../slideLayouts/slideLayout43.xml"/><Relationship Id="rId5" Type="http://schemas.openxmlformats.org/officeDocument/2006/relationships/slideLayout" Target="../slideLayouts/slideLayout42.xml"/><Relationship Id="rId10" Type="http://schemas.openxmlformats.org/officeDocument/2006/relationships/theme" Target="../theme/theme4.xml"/><Relationship Id="rId4" Type="http://schemas.openxmlformats.org/officeDocument/2006/relationships/slideLayout" Target="../slideLayouts/slideLayout41.xml"/><Relationship Id="rId9" Type="http://schemas.openxmlformats.org/officeDocument/2006/relationships/slideLayout" Target="../slideLayouts/slideLayout46.xml"/></Relationships>
</file>

<file path=ppt/slideMasters/_rels/slideMaster5.xml.rels><?xml version="1.0" encoding="UTF-8" standalone="yes"?>
<Relationships xmlns="http://schemas.openxmlformats.org/package/2006/relationships"><Relationship Id="rId8" Type="http://schemas.openxmlformats.org/officeDocument/2006/relationships/theme" Target="../theme/theme5.xml"/><Relationship Id="rId3" Type="http://schemas.openxmlformats.org/officeDocument/2006/relationships/slideLayout" Target="../slideLayouts/slideLayout49.xml"/><Relationship Id="rId7" Type="http://schemas.openxmlformats.org/officeDocument/2006/relationships/slideLayout" Target="../slideLayouts/slideLayout53.xml"/><Relationship Id="rId2" Type="http://schemas.openxmlformats.org/officeDocument/2006/relationships/slideLayout" Target="../slideLayouts/slideLayout48.xml"/><Relationship Id="rId1" Type="http://schemas.openxmlformats.org/officeDocument/2006/relationships/slideLayout" Target="../slideLayouts/slideLayout47.xml"/><Relationship Id="rId6" Type="http://schemas.openxmlformats.org/officeDocument/2006/relationships/slideLayout" Target="../slideLayouts/slideLayout52.xml"/><Relationship Id="rId5" Type="http://schemas.openxmlformats.org/officeDocument/2006/relationships/slideLayout" Target="../slideLayouts/slideLayout51.xml"/><Relationship Id="rId4" Type="http://schemas.openxmlformats.org/officeDocument/2006/relationships/slideLayout" Target="../slideLayouts/slideLayout50.xml"/></Relationships>
</file>

<file path=ppt/slideMasters/_rels/slideMaster6.xml.rels><?xml version="1.0" encoding="UTF-8" standalone="yes"?>
<Relationships xmlns="http://schemas.openxmlformats.org/package/2006/relationships"><Relationship Id="rId8" Type="http://schemas.openxmlformats.org/officeDocument/2006/relationships/theme" Target="../theme/theme6.xml"/><Relationship Id="rId3" Type="http://schemas.openxmlformats.org/officeDocument/2006/relationships/slideLayout" Target="../slideLayouts/slideLayout56.xml"/><Relationship Id="rId7" Type="http://schemas.openxmlformats.org/officeDocument/2006/relationships/slideLayout" Target="../slideLayouts/slideLayout60.xml"/><Relationship Id="rId2" Type="http://schemas.openxmlformats.org/officeDocument/2006/relationships/slideLayout" Target="../slideLayouts/slideLayout55.xml"/><Relationship Id="rId1" Type="http://schemas.openxmlformats.org/officeDocument/2006/relationships/slideLayout" Target="../slideLayouts/slideLayout54.xml"/><Relationship Id="rId6" Type="http://schemas.openxmlformats.org/officeDocument/2006/relationships/slideLayout" Target="../slideLayouts/slideLayout59.xml"/><Relationship Id="rId5" Type="http://schemas.openxmlformats.org/officeDocument/2006/relationships/slideLayout" Target="../slideLayouts/slideLayout58.xml"/><Relationship Id="rId4" Type="http://schemas.openxmlformats.org/officeDocument/2006/relationships/slideLayout" Target="../slideLayouts/slideLayout57.xml"/></Relationships>
</file>

<file path=ppt/slideMasters/_rels/slideMaster7.xml.rels><?xml version="1.0" encoding="UTF-8" standalone="yes"?>
<Relationships xmlns="http://schemas.openxmlformats.org/package/2006/relationships"><Relationship Id="rId3" Type="http://schemas.openxmlformats.org/officeDocument/2006/relationships/theme" Target="../theme/theme7.xml"/><Relationship Id="rId2" Type="http://schemas.openxmlformats.org/officeDocument/2006/relationships/slideLayout" Target="../slideLayouts/slideLayout62.xml"/><Relationship Id="rId1" Type="http://schemas.openxmlformats.org/officeDocument/2006/relationships/slideLayout" Target="../slideLayouts/slideLayout61.xml"/><Relationship Id="rId4" Type="http://schemas.openxmlformats.org/officeDocument/2006/relationships/image" Target="../media/image5.png"/></Relationships>
</file>

<file path=ppt/slideMasters/_rels/slideMaster8.xml.rels><?xml version="1.0" encoding="UTF-8" standalone="yes"?>
<Relationships xmlns="http://schemas.openxmlformats.org/package/2006/relationships"><Relationship Id="rId3" Type="http://schemas.openxmlformats.org/officeDocument/2006/relationships/slideLayout" Target="../slideLayouts/slideLayout65.xml"/><Relationship Id="rId2" Type="http://schemas.openxmlformats.org/officeDocument/2006/relationships/slideLayout" Target="../slideLayouts/slideLayout64.xml"/><Relationship Id="rId1" Type="http://schemas.openxmlformats.org/officeDocument/2006/relationships/slideLayout" Target="../slideLayouts/slideLayout63.xml"/><Relationship Id="rId4" Type="http://schemas.openxmlformats.org/officeDocument/2006/relationships/theme" Target="../theme/theme8.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0" name="Picture 9" descr="Logo: McGraw-Hill Education"/>
          <p:cNvPicPr>
            <a:picLocks noChangeAspect="1"/>
          </p:cNvPicPr>
          <p:nvPr/>
        </p:nvPicPr>
        <p:blipFill>
          <a:blip r:embed="rId23" cstate="print">
            <a:extLst>
              <a:ext uri="{28A0092B-C50C-407E-A947-70E740481C1C}">
                <a14:useLocalDpi xmlns:a14="http://schemas.microsoft.com/office/drawing/2010/main" val="0"/>
              </a:ext>
            </a:extLst>
          </a:blip>
          <a:stretch>
            <a:fillRect/>
          </a:stretch>
        </p:blipFill>
        <p:spPr>
          <a:xfrm>
            <a:off x="0" y="0"/>
            <a:ext cx="762000" cy="762000"/>
          </a:xfrm>
          <a:prstGeom prst="rect">
            <a:avLst/>
          </a:prstGeom>
        </p:spPr>
      </p:pic>
      <p:sp>
        <p:nvSpPr>
          <p:cNvPr id="13" name="Rectangle 12"/>
          <p:cNvSpPr/>
          <p:nvPr/>
        </p:nvSpPr>
        <p:spPr>
          <a:xfrm>
            <a:off x="0" y="6248400"/>
            <a:ext cx="9144000" cy="503767"/>
          </a:xfrm>
          <a:prstGeom prst="rect">
            <a:avLst/>
          </a:prstGeom>
          <a:solidFill>
            <a:srgbClr val="C30C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bg2"/>
              </a:solidFill>
            </a:endParaRPr>
          </a:p>
        </p:txBody>
      </p:sp>
      <p:pic>
        <p:nvPicPr>
          <p:cNvPr id="12" name="Picture 11" descr="Tagline: Because learning changes everything.™"/>
          <p:cNvPicPr>
            <a:picLocks noChangeAspect="1"/>
          </p:cNvPicPr>
          <p:nvPr/>
        </p:nvPicPr>
        <p:blipFill>
          <a:blip r:embed="rId24" cstate="print">
            <a:extLst>
              <a:ext uri="{28A0092B-C50C-407E-A947-70E740481C1C}">
                <a14:useLocalDpi xmlns:a14="http://schemas.microsoft.com/office/drawing/2010/main" val="0"/>
              </a:ext>
            </a:extLst>
          </a:blip>
          <a:stretch>
            <a:fillRect/>
          </a:stretch>
        </p:blipFill>
        <p:spPr>
          <a:xfrm>
            <a:off x="53481" y="6351925"/>
            <a:ext cx="3223119" cy="272375"/>
          </a:xfrm>
          <a:prstGeom prst="rect">
            <a:avLst/>
          </a:prstGeom>
        </p:spPr>
      </p:pic>
    </p:spTree>
    <p:extLst>
      <p:ext uri="{BB962C8B-B14F-4D97-AF65-F5344CB8AC3E}">
        <p14:creationId xmlns:p14="http://schemas.microsoft.com/office/powerpoint/2010/main" val="1396247765"/>
      </p:ext>
    </p:extLst>
  </p:cSld>
  <p:clrMap bg1="lt1" tx1="dk1" bg2="lt2" tx2="dk2" accent1="accent1" accent2="accent2" accent3="accent3" accent4="accent4" accent5="accent5" accent6="accent6" hlink="hlink" folHlink="folHlink"/>
  <p:sldLayoutIdLst>
    <p:sldLayoutId id="2147483656" r:id="rId1"/>
    <p:sldLayoutId id="2147483657" r:id="rId2"/>
    <p:sldLayoutId id="2147483658" r:id="rId3"/>
    <p:sldLayoutId id="2147483659" r:id="rId4"/>
    <p:sldLayoutId id="2147483660" r:id="rId5"/>
    <p:sldLayoutId id="2147483661" r:id="rId6"/>
    <p:sldLayoutId id="2147483662" r:id="rId7"/>
    <p:sldLayoutId id="2147483663" r:id="rId8"/>
    <p:sldLayoutId id="2147483664" r:id="rId9"/>
    <p:sldLayoutId id="2147483665" r:id="rId10"/>
    <p:sldLayoutId id="2147483666" r:id="rId11"/>
    <p:sldLayoutId id="2147483667" r:id="rId12"/>
    <p:sldLayoutId id="2147483668" r:id="rId13"/>
    <p:sldLayoutId id="2147483669" r:id="rId14"/>
    <p:sldLayoutId id="2147483670" r:id="rId15"/>
    <p:sldLayoutId id="2147483671" r:id="rId16"/>
    <p:sldLayoutId id="2147483672" r:id="rId17"/>
    <p:sldLayoutId id="2147483724" r:id="rId18"/>
    <p:sldLayoutId id="2147483725" r:id="rId19"/>
    <p:sldLayoutId id="2147483726" r:id="rId20"/>
    <p:sldLayoutId id="2147483727" r:id="rId21"/>
  </p:sldLayoutIdLst>
  <p:hf sldNum="0" hdr="0" ft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0" name="Picture 9" descr="Logo: McGraw-Hill Education"/>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0" y="0"/>
            <a:ext cx="762000" cy="762000"/>
          </a:xfrm>
          <a:prstGeom prst="rect">
            <a:avLst/>
          </a:prstGeom>
        </p:spPr>
      </p:pic>
      <p:pic>
        <p:nvPicPr>
          <p:cNvPr id="2" name="Picture 1" descr="Tag line: Because learning changes everything™"/>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0" y="6257775"/>
            <a:ext cx="3371850" cy="476250"/>
          </a:xfrm>
          <a:prstGeom prst="rect">
            <a:avLst/>
          </a:prstGeom>
        </p:spPr>
      </p:pic>
      <p:sp>
        <p:nvSpPr>
          <p:cNvPr id="14" name="Text Placeholder 2" descr="©McGraw-Hill Education. All rights reserved. Authorized only for instructor use in the classroom.  No reproduction or further distribution permitted without the prior written consent of McGraw-Hill Education.&#10;"/>
          <p:cNvSpPr txBox="1">
            <a:spLocks/>
          </p:cNvSpPr>
          <p:nvPr/>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rgbClr val="6A6A6A"/>
                </a:solidFill>
                <a:effectLst/>
                <a:uLnTx/>
                <a:uFillTx/>
                <a:latin typeface="Calibri"/>
                <a:ea typeface="+mn-ea"/>
                <a:cs typeface="+mn-cs"/>
              </a:rPr>
              <a:t>©McGraw-Hill Education. All rights reserved. Authorized </a:t>
            </a:r>
            <a:r>
              <a:rPr lang="en-US" sz="3200" kern="1200" dirty="0">
                <a:solidFill>
                  <a:srgbClr val="6A6A6A"/>
                </a:solidFill>
                <a:effectLst/>
                <a:latin typeface="+mn-lt"/>
                <a:ea typeface="+mn-ea"/>
                <a:cs typeface="+mn-cs"/>
              </a:rPr>
              <a:t>only </a:t>
            </a:r>
            <a:r>
              <a:rPr kumimoji="0" lang="en-US" sz="3200" b="0" i="0" u="none" strike="noStrike" kern="1200" cap="none" spc="0" normalizeH="0" baseline="0" noProof="0" dirty="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3108708960"/>
      </p:ext>
    </p:extLst>
  </p:cSld>
  <p:clrMap bg1="lt1" tx1="dk1" bg2="lt2" tx2="dk2" accent1="accent1" accent2="accent2" accent3="accent3" accent4="accent4" accent5="accent5" accent6="accent6" hlink="hlink" folHlink="folHlink"/>
  <p:sldLayoutIdLst>
    <p:sldLayoutId id="2147483674" r:id="rId1"/>
    <p:sldLayoutId id="2147483675" r:id="rId2"/>
    <p:sldLayoutId id="2147483676" r:id="rId3"/>
    <p:sldLayoutId id="2147483677" r:id="rId4"/>
    <p:sldLayoutId id="2147483678" r:id="rId5"/>
    <p:sldLayoutId id="2147483679" r:id="rId6"/>
    <p:sldLayoutId id="2147483680" r:id="rId7"/>
  </p:sldLayoutIdLst>
  <p:hf sldNum="0" hdr="0" ft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1" name="Text Placeholder 2" descr="©McGraw-Hill Education"/>
          <p:cNvSpPr txBox="1">
            <a:spLocks/>
          </p:cNvSpPr>
          <p:nvPr/>
        </p:nvSpPr>
        <p:spPr>
          <a:xfrm>
            <a:off x="0" y="6705600"/>
            <a:ext cx="1371600" cy="15240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l">
              <a:buNone/>
            </a:pPr>
            <a:r>
              <a:rPr lang="en-US" sz="3200" kern="1200" dirty="0">
                <a:solidFill>
                  <a:srgbClr val="6A6A6A"/>
                </a:solidFill>
                <a:effectLst/>
                <a:latin typeface="+mn-lt"/>
                <a:ea typeface="+mn-ea"/>
                <a:cs typeface="+mn-cs"/>
              </a:rPr>
              <a:t>©McGraw-Hill Education.</a:t>
            </a:r>
          </a:p>
        </p:txBody>
      </p:sp>
    </p:spTree>
    <p:extLst>
      <p:ext uri="{BB962C8B-B14F-4D97-AF65-F5344CB8AC3E}">
        <p14:creationId xmlns:p14="http://schemas.microsoft.com/office/powerpoint/2010/main" val="2279050289"/>
      </p:ext>
    </p:extLst>
  </p:cSld>
  <p:clrMap bg1="lt1" tx1="dk1" bg2="lt2" tx2="dk2" accent1="accent1" accent2="accent2" accent3="accent3" accent4="accent4" accent5="accent5" accent6="accent6" hlink="hlink" folHlink="folHlink"/>
  <p:sldLayoutIdLst>
    <p:sldLayoutId id="2147483682" r:id="rId1"/>
    <p:sldLayoutId id="2147483683" r:id="rId2"/>
    <p:sldLayoutId id="2147483684" r:id="rId3"/>
    <p:sldLayoutId id="2147483685" r:id="rId4"/>
    <p:sldLayoutId id="2147483686" r:id="rId5"/>
    <p:sldLayoutId id="2147483687" r:id="rId6"/>
    <p:sldLayoutId id="2147483688" r:id="rId7"/>
    <p:sldLayoutId id="2147483689" r:id="rId8"/>
    <p:sldLayoutId id="2147483690" r:id="rId9"/>
  </p:sldLayoutIdLst>
  <p:hf sldNum="0" hdr="0" ft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1" name="Rectangle 10"/>
          <p:cNvSpPr/>
          <p:nvPr/>
        </p:nvSpPr>
        <p:spPr>
          <a:xfrm>
            <a:off x="0" y="6705600"/>
            <a:ext cx="9144000" cy="152400"/>
          </a:xfrm>
          <a:prstGeom prst="rect">
            <a:avLst/>
          </a:prstGeom>
          <a:solidFill>
            <a:srgbClr val="C30C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bg2"/>
              </a:solidFill>
            </a:endParaRPr>
          </a:p>
        </p:txBody>
      </p:sp>
      <p:sp>
        <p:nvSpPr>
          <p:cNvPr id="10" name="Text Placeholder 2" descr="©McGraw-Hill Education&#10;"/>
          <p:cNvSpPr txBox="1">
            <a:spLocks/>
          </p:cNvSpPr>
          <p:nvPr/>
        </p:nvSpPr>
        <p:spPr>
          <a:xfrm>
            <a:off x="0" y="6705600"/>
            <a:ext cx="1371600" cy="15240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l">
              <a:buNone/>
            </a:pPr>
            <a:r>
              <a:rPr lang="en-US" sz="3200" kern="1200" dirty="0">
                <a:solidFill>
                  <a:schemeClr val="bg1"/>
                </a:solidFill>
                <a:effectLst/>
                <a:latin typeface="+mn-lt"/>
                <a:ea typeface="+mn-ea"/>
                <a:cs typeface="+mn-cs"/>
              </a:rPr>
              <a:t>©McGraw-Hill Education.</a:t>
            </a:r>
          </a:p>
        </p:txBody>
      </p:sp>
    </p:spTree>
    <p:extLst>
      <p:ext uri="{BB962C8B-B14F-4D97-AF65-F5344CB8AC3E}">
        <p14:creationId xmlns:p14="http://schemas.microsoft.com/office/powerpoint/2010/main" val="2152071166"/>
      </p:ext>
    </p:extLst>
  </p:cSld>
  <p:clrMap bg1="lt1" tx1="dk1" bg2="lt2" tx2="dk2" accent1="accent1" accent2="accent2" accent3="accent3" accent4="accent4" accent5="accent5" accent6="accent6" hlink="hlink" folHlink="folHlink"/>
  <p:sldLayoutIdLst>
    <p:sldLayoutId id="2147483692" r:id="rId1"/>
    <p:sldLayoutId id="2147483693" r:id="rId2"/>
    <p:sldLayoutId id="2147483694" r:id="rId3"/>
    <p:sldLayoutId id="2147483695" r:id="rId4"/>
    <p:sldLayoutId id="2147483696" r:id="rId5"/>
    <p:sldLayoutId id="2147483697" r:id="rId6"/>
    <p:sldLayoutId id="2147483698" r:id="rId7"/>
    <p:sldLayoutId id="2147483699" r:id="rId8"/>
    <p:sldLayoutId id="2147483700" r:id="rId9"/>
  </p:sldLayoutIdLst>
  <p:hf sldNum="0" hdr="0" ft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5" name="TextBox 4" descr="©McGraw-Hill Education&#10;"/>
          <p:cNvSpPr txBox="1"/>
          <p:nvPr/>
        </p:nvSpPr>
        <p:spPr>
          <a:xfrm>
            <a:off x="0" y="6642556"/>
            <a:ext cx="1295400" cy="215444"/>
          </a:xfrm>
          <a:prstGeom prst="rect">
            <a:avLst/>
          </a:prstGeom>
          <a:noFill/>
        </p:spPr>
        <p:txBody>
          <a:bodyPr wrap="square" rtlCol="0">
            <a:spAutoFit/>
          </a:bodyPr>
          <a:lstStyle/>
          <a:p>
            <a:r>
              <a:rPr lang="en-US" sz="800" dirty="0">
                <a:solidFill>
                  <a:srgbClr val="6A6A6A"/>
                </a:solidFill>
              </a:rPr>
              <a:t>©McGraw-Hill Education</a:t>
            </a:r>
          </a:p>
        </p:txBody>
      </p:sp>
    </p:spTree>
    <p:extLst>
      <p:ext uri="{BB962C8B-B14F-4D97-AF65-F5344CB8AC3E}">
        <p14:creationId xmlns:p14="http://schemas.microsoft.com/office/powerpoint/2010/main" val="2732160992"/>
      </p:ext>
    </p:extLst>
  </p:cSld>
  <p:clrMap bg1="lt1" tx1="dk1" bg2="lt2" tx2="dk2" accent1="accent1" accent2="accent2" accent3="accent3" accent4="accent4" accent5="accent5" accent6="accent6" hlink="hlink" folHlink="folHlink"/>
  <p:sldLayoutIdLst>
    <p:sldLayoutId id="2147483702" r:id="rId1"/>
    <p:sldLayoutId id="2147483703" r:id="rId2"/>
    <p:sldLayoutId id="2147483704" r:id="rId3"/>
    <p:sldLayoutId id="2147483705" r:id="rId4"/>
    <p:sldLayoutId id="2147483706" r:id="rId5"/>
    <p:sldLayoutId id="2147483707" r:id="rId6"/>
    <p:sldLayoutId id="2147483708" r:id="rId7"/>
  </p:sldLayoutIdLst>
  <p:hf sldNum="0" hdr="0" ftr="0" dt="0"/>
  <p:txStyles>
    <p:titleStyle>
      <a:lvl1pPr algn="l" defTabSz="914400" rtl="0" eaLnBrk="1" latinLnBrk="0" hangingPunct="1">
        <a:spcBef>
          <a:spcPct val="0"/>
        </a:spcBef>
        <a:buNone/>
        <a:defRPr sz="3200" kern="1200">
          <a:solidFill>
            <a:schemeClr val="bg1"/>
          </a:solidFill>
          <a:latin typeface="Vectipede Rg" pitchFamily="18" charset="0"/>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Vectipede Rg" pitchFamily="18" charset="0"/>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Vectipede Rg" pitchFamily="18" charset="0"/>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Vectipede Rg" pitchFamily="18" charset="0"/>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Vectipede Rg" pitchFamily="18" charset="0"/>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Vectipede Rg" pitchFamily="18" charset="0"/>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Rectangle 2"/>
          <p:cNvSpPr/>
          <p:nvPr/>
        </p:nvSpPr>
        <p:spPr>
          <a:xfrm>
            <a:off x="0" y="6629400"/>
            <a:ext cx="9144000" cy="228600"/>
          </a:xfrm>
          <a:prstGeom prst="rect">
            <a:avLst/>
          </a:prstGeom>
          <a:solidFill>
            <a:srgbClr val="C30C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bg2"/>
              </a:solidFill>
            </a:endParaRPr>
          </a:p>
        </p:txBody>
      </p:sp>
      <p:sp>
        <p:nvSpPr>
          <p:cNvPr id="5" name="TextBox 4" descr="©McGraw-Hill Education."/>
          <p:cNvSpPr txBox="1"/>
          <p:nvPr/>
        </p:nvSpPr>
        <p:spPr>
          <a:xfrm>
            <a:off x="0" y="6629400"/>
            <a:ext cx="1828800" cy="215444"/>
          </a:xfrm>
          <a:prstGeom prst="rect">
            <a:avLst/>
          </a:prstGeom>
          <a:noFill/>
        </p:spPr>
        <p:txBody>
          <a:bodyPr wrap="square" rtlCol="0">
            <a:spAutoFit/>
          </a:bodyPr>
          <a:lstStyle/>
          <a:p>
            <a:r>
              <a:rPr lang="en-US" sz="800" dirty="0">
                <a:solidFill>
                  <a:schemeClr val="bg1"/>
                </a:solidFill>
              </a:rPr>
              <a:t>©McGraw-Hill Education</a:t>
            </a:r>
          </a:p>
        </p:txBody>
      </p:sp>
    </p:spTree>
    <p:extLst>
      <p:ext uri="{BB962C8B-B14F-4D97-AF65-F5344CB8AC3E}">
        <p14:creationId xmlns:p14="http://schemas.microsoft.com/office/powerpoint/2010/main" val="1553428215"/>
      </p:ext>
    </p:extLst>
  </p:cSld>
  <p:clrMap bg1="lt1" tx1="dk1" bg2="lt2" tx2="dk2" accent1="accent1" accent2="accent2" accent3="accent3" accent4="accent4" accent5="accent5" accent6="accent6" hlink="hlink" folHlink="folHlink"/>
  <p:sldLayoutIdLst>
    <p:sldLayoutId id="2147483710" r:id="rId1"/>
    <p:sldLayoutId id="2147483711" r:id="rId2"/>
    <p:sldLayoutId id="2147483712" r:id="rId3"/>
    <p:sldLayoutId id="2147483713" r:id="rId4"/>
    <p:sldLayoutId id="2147483714" r:id="rId5"/>
    <p:sldLayoutId id="2147483715" r:id="rId6"/>
    <p:sldLayoutId id="2147483716" r:id="rId7"/>
  </p:sldLayoutIdLst>
  <p:hf sldNum="0" hdr="0" ftr="0" dt="0"/>
  <p:txStyles>
    <p:titleStyle>
      <a:lvl1pPr algn="l" defTabSz="914400" rtl="0" eaLnBrk="1" latinLnBrk="0" hangingPunct="1">
        <a:spcBef>
          <a:spcPct val="0"/>
        </a:spcBef>
        <a:buNone/>
        <a:defRPr sz="3200" kern="1200">
          <a:solidFill>
            <a:schemeClr val="bg1"/>
          </a:solidFill>
          <a:latin typeface="Vectipede Rg" pitchFamily="18" charset="0"/>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Vectipede Rg" pitchFamily="18" charset="0"/>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Vectipede Rg" pitchFamily="18" charset="0"/>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Vectipede Rg" pitchFamily="18" charset="0"/>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Vectipede Rg" pitchFamily="18" charset="0"/>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Vectipede Rg" pitchFamily="18" charset="0"/>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0" y="0"/>
            <a:ext cx="9144000" cy="6858000"/>
          </a:xfrm>
          <a:prstGeom prst="rect">
            <a:avLst/>
          </a:prstGeom>
          <a:solidFill>
            <a:srgbClr val="307077"/>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pic>
        <p:nvPicPr>
          <p:cNvPr id="10" name="Picture 9"/>
          <p:cNvPicPr>
            <a:picLocks noChangeAspect="1"/>
          </p:cNvPicPr>
          <p:nvPr/>
        </p:nvPicPr>
        <p:blipFill rotWithShape="1">
          <a:blip r:embed="rId4" cstate="screen">
            <a:alphaModFix amt="25000"/>
            <a:extLst>
              <a:ext uri="{28A0092B-C50C-407E-A947-70E740481C1C}">
                <a14:useLocalDpi xmlns:a14="http://schemas.microsoft.com/office/drawing/2010/main"/>
              </a:ext>
            </a:extLst>
          </a:blip>
          <a:srcRect r="28644" b="27282"/>
          <a:stretch/>
        </p:blipFill>
        <p:spPr>
          <a:xfrm>
            <a:off x="461821" y="1943668"/>
            <a:ext cx="8682180" cy="4914333"/>
          </a:xfrm>
          <a:prstGeom prst="rect">
            <a:avLst/>
          </a:prstGeom>
        </p:spPr>
      </p:pic>
      <p:sp>
        <p:nvSpPr>
          <p:cNvPr id="8" name="TextBox 7" descr="©McGraw-Hill Education"/>
          <p:cNvSpPr txBox="1"/>
          <p:nvPr/>
        </p:nvSpPr>
        <p:spPr>
          <a:xfrm>
            <a:off x="0" y="6629400"/>
            <a:ext cx="1828800" cy="215444"/>
          </a:xfrm>
          <a:prstGeom prst="rect">
            <a:avLst/>
          </a:prstGeom>
          <a:noFill/>
        </p:spPr>
        <p:txBody>
          <a:bodyPr wrap="square" rtlCol="0">
            <a:spAutoFit/>
          </a:bodyPr>
          <a:lstStyle/>
          <a:p>
            <a:r>
              <a:rPr lang="en-US" sz="800" dirty="0">
                <a:solidFill>
                  <a:schemeClr val="bg1"/>
                </a:solidFill>
              </a:rPr>
              <a:t>©McGraw-Hill Education</a:t>
            </a:r>
          </a:p>
        </p:txBody>
      </p:sp>
    </p:spTree>
    <p:extLst>
      <p:ext uri="{BB962C8B-B14F-4D97-AF65-F5344CB8AC3E}">
        <p14:creationId xmlns:p14="http://schemas.microsoft.com/office/powerpoint/2010/main" val="3023091873"/>
      </p:ext>
    </p:extLst>
  </p:cSld>
  <p:clrMap bg1="lt1" tx1="dk1" bg2="lt2" tx2="dk2" accent1="accent1" accent2="accent2" accent3="accent3" accent4="accent4" accent5="accent5" accent6="accent6" hlink="hlink" folHlink="folHlink"/>
  <p:sldLayoutIdLst>
    <p:sldLayoutId id="2147483718" r:id="rId1"/>
    <p:sldLayoutId id="2147483719" r:id="rId2"/>
  </p:sldLayoutIdLst>
  <p:hf sldNum="0" hdr="0" ft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1" name="Text Placeholder 2" descr="©McGraw-Hill Education"/>
          <p:cNvSpPr txBox="1">
            <a:spLocks/>
          </p:cNvSpPr>
          <p:nvPr/>
        </p:nvSpPr>
        <p:spPr>
          <a:xfrm>
            <a:off x="0" y="6705600"/>
            <a:ext cx="1371600" cy="15240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l">
              <a:buNone/>
            </a:pPr>
            <a:r>
              <a:rPr lang="en-US" sz="3200" kern="1200" dirty="0">
                <a:solidFill>
                  <a:srgbClr val="6A6A6A"/>
                </a:solidFill>
                <a:effectLst/>
                <a:latin typeface="+mn-lt"/>
                <a:ea typeface="+mn-ea"/>
                <a:cs typeface="+mn-cs"/>
              </a:rPr>
              <a:t>©McGraw-Hill Education.</a:t>
            </a:r>
          </a:p>
        </p:txBody>
      </p:sp>
    </p:spTree>
    <p:extLst>
      <p:ext uri="{BB962C8B-B14F-4D97-AF65-F5344CB8AC3E}">
        <p14:creationId xmlns:p14="http://schemas.microsoft.com/office/powerpoint/2010/main" val="2570318187"/>
      </p:ext>
    </p:extLst>
  </p:cSld>
  <p:clrMap bg1="lt1" tx1="dk1" bg2="lt2" tx2="dk2" accent1="accent1" accent2="accent2" accent3="accent3" accent4="accent4" accent5="accent5" accent6="accent6" hlink="hlink" folHlink="folHlink"/>
  <p:sldLayoutIdLst>
    <p:sldLayoutId id="2147483721" r:id="rId1"/>
    <p:sldLayoutId id="2147483722" r:id="rId2"/>
    <p:sldLayoutId id="2147483723" r:id="rId3"/>
  </p:sldLayoutIdLst>
  <p:hf sldNum="0" hdr="0" ft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9.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9.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9.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9.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9.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9.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9.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9.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9.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9.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9.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9.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9.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2" Type="http://schemas.openxmlformats.org/officeDocument/2006/relationships/slide" Target="slide7.xml"/><Relationship Id="rId1" Type="http://schemas.openxmlformats.org/officeDocument/2006/relationships/slideLayout" Target="../slideLayouts/slideLayout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9.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xml"/><Relationship Id="rId1" Type="http://schemas.openxmlformats.org/officeDocument/2006/relationships/slideLayout" Target="../slideLayouts/slideLayout9.xml"/><Relationship Id="rId4" Type="http://schemas.openxmlformats.org/officeDocument/2006/relationships/slide" Target="slide29.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xmlns="" id="{4BCAF654-D73D-49CE-919E-C836403BCA30}"/>
              </a:ext>
            </a:extLst>
          </p:cNvPr>
          <p:cNvSpPr>
            <a:spLocks noGrp="1"/>
          </p:cNvSpPr>
          <p:nvPr>
            <p:ph type="ctrTitle"/>
          </p:nvPr>
        </p:nvSpPr>
        <p:spPr>
          <a:xfrm>
            <a:off x="0" y="2589230"/>
            <a:ext cx="5105400" cy="609600"/>
          </a:xfrm>
        </p:spPr>
        <p:txBody>
          <a:bodyPr/>
          <a:lstStyle/>
          <a:p>
            <a:r>
              <a:rPr lang="en-US" altLang="en-US" dirty="0">
                <a:solidFill>
                  <a:schemeClr val="tx1"/>
                </a:solidFill>
              </a:rPr>
              <a:t>Chapter 11</a:t>
            </a:r>
            <a:endParaRPr lang="en-US" dirty="0">
              <a:solidFill>
                <a:schemeClr val="tx1"/>
              </a:solidFill>
            </a:endParaRPr>
          </a:p>
        </p:txBody>
      </p:sp>
      <p:sp>
        <p:nvSpPr>
          <p:cNvPr id="7" name="Text Placeholder 6">
            <a:extLst>
              <a:ext uri="{FF2B5EF4-FFF2-40B4-BE49-F238E27FC236}">
                <a16:creationId xmlns:a16="http://schemas.microsoft.com/office/drawing/2014/main" xmlns="" id="{D2806F29-0147-400C-ABCA-0BC06D275A19}"/>
              </a:ext>
            </a:extLst>
          </p:cNvPr>
          <p:cNvSpPr>
            <a:spLocks noGrp="1"/>
          </p:cNvSpPr>
          <p:nvPr>
            <p:ph type="body" sz="quarter" idx="10"/>
          </p:nvPr>
        </p:nvSpPr>
        <p:spPr>
          <a:xfrm>
            <a:off x="162357" y="3742991"/>
            <a:ext cx="4790643" cy="685800"/>
          </a:xfrm>
        </p:spPr>
        <p:txBody>
          <a:bodyPr/>
          <a:lstStyle/>
          <a:p>
            <a:r>
              <a:rPr lang="en-US" altLang="en-US" sz="4000" dirty="0">
                <a:latin typeface="+mj-lt"/>
              </a:rPr>
              <a:t>Motivating </a:t>
            </a:r>
            <a:r>
              <a:rPr lang="en-US" altLang="en-US" sz="4000" dirty="0" smtClean="0">
                <a:latin typeface="+mj-lt"/>
              </a:rPr>
              <a:t>Employees</a:t>
            </a:r>
            <a:endParaRPr lang="en-US" dirty="0">
              <a:latin typeface="+mj-lt"/>
            </a:endParaRPr>
          </a:p>
        </p:txBody>
      </p:sp>
      <p:pic>
        <p:nvPicPr>
          <p:cNvPr id="5" name="Picture 4">
            <a:extLst>
              <a:ext uri="{FF2B5EF4-FFF2-40B4-BE49-F238E27FC236}">
                <a16:creationId xmlns:a16="http://schemas.microsoft.com/office/drawing/2014/main" xmlns="" id="{8C663378-F5EF-4F2B-9A6A-AF9271216B7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118129" y="819820"/>
            <a:ext cx="3820706" cy="4818980"/>
          </a:xfrm>
          <a:prstGeom prst="rect">
            <a:avLst/>
          </a:prstGeom>
        </p:spPr>
      </p:pic>
      <p:sp>
        <p:nvSpPr>
          <p:cNvPr id="12" name="Content placeholder 1">
            <a:extLst>
              <a:ext uri="{FF2B5EF4-FFF2-40B4-BE49-F238E27FC236}">
                <a16:creationId xmlns:a16="http://schemas.microsoft.com/office/drawing/2014/main" xmlns="" id="{CCE1D562-2E70-466A-997F-475894823049}"/>
              </a:ext>
            </a:extLst>
          </p:cNvPr>
          <p:cNvSpPr/>
          <p:nvPr/>
        </p:nvSpPr>
        <p:spPr>
          <a:xfrm>
            <a:off x="53481" y="6670474"/>
            <a:ext cx="9220200" cy="261610"/>
          </a:xfrm>
          <a:prstGeom prst="rect">
            <a:avLst/>
          </a:prstGeom>
        </p:spPr>
        <p:txBody>
          <a:bodyPr wrap="square">
            <a:spAutoFit/>
          </a:bodyPr>
          <a:lstStyle/>
          <a:p>
            <a:pPr marL="0" lvl="2" indent="0" algn="l">
              <a:spcAft>
                <a:spcPts val="0"/>
              </a:spcAft>
              <a:buFont typeface="Wingdings" panose="05000000000000000000" pitchFamily="2" charset="2"/>
              <a:buNone/>
            </a:pPr>
            <a:r>
              <a:rPr lang="en-US" sz="1100" dirty="0">
                <a:effectLst/>
                <a:latin typeface="Calibri" panose="020F0502020204030204" pitchFamily="34" charset="0"/>
                <a:ea typeface="Times New Roman" panose="02020603050405020304" pitchFamily="18" charset="0"/>
                <a:cs typeface="Calibri" panose="020F0502020204030204" pitchFamily="34" charset="0"/>
              </a:rPr>
              <a:t>© </a:t>
            </a:r>
            <a:r>
              <a:rPr lang="en-US" sz="800" dirty="0">
                <a:effectLst/>
                <a:latin typeface="Calibri" panose="020F0502020204030204" pitchFamily="34" charset="0"/>
                <a:ea typeface="Times New Roman" panose="02020603050405020304" pitchFamily="18" charset="0"/>
                <a:cs typeface="Calibri" panose="020F0502020204030204" pitchFamily="34" charset="0"/>
              </a:rPr>
              <a:t>McGraw-Hill Education. All rights reserved. Authorized only for instructor use in the classroom. No reproduction or further distribution permitted without the prior written consent of McGraw-Hill Education.</a:t>
            </a:r>
            <a:r>
              <a:rPr lang="en-US" sz="1100" dirty="0">
                <a:effectLst/>
                <a:latin typeface="Calibri" panose="020F0502020204030204" pitchFamily="34" charset="0"/>
                <a:ea typeface="Times New Roman" panose="02020603050405020304" pitchFamily="18" charset="0"/>
                <a:cs typeface="Calibri" panose="020F0502020204030204" pitchFamily="34" charset="0"/>
              </a:rPr>
              <a:t>           </a:t>
            </a:r>
            <a:endParaRPr lang="en-IN" sz="1100" dirty="0">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408155816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8B9EA828-3CD5-46EA-9E47-18E70A21788A}"/>
              </a:ext>
            </a:extLst>
          </p:cNvPr>
          <p:cNvSpPr>
            <a:spLocks noGrp="1"/>
          </p:cNvSpPr>
          <p:nvPr>
            <p:ph type="title"/>
          </p:nvPr>
        </p:nvSpPr>
        <p:spPr/>
        <p:txBody>
          <a:bodyPr/>
          <a:lstStyle/>
          <a:p>
            <a:r>
              <a:rPr lang="en-US" altLang="en-US" sz="2800" dirty="0"/>
              <a:t>McClelland’s Achievement: Power-Affiliation Theory</a:t>
            </a:r>
            <a:endParaRPr lang="en-US" sz="2800" dirty="0"/>
          </a:p>
        </p:txBody>
      </p:sp>
      <p:sp>
        <p:nvSpPr>
          <p:cNvPr id="3" name="Content Placeholder 2">
            <a:extLst>
              <a:ext uri="{FF2B5EF4-FFF2-40B4-BE49-F238E27FC236}">
                <a16:creationId xmlns:a16="http://schemas.microsoft.com/office/drawing/2014/main" xmlns="" id="{BBFAC05E-8F3A-4AD1-B998-0C5456ACCA27}"/>
              </a:ext>
            </a:extLst>
          </p:cNvPr>
          <p:cNvSpPr>
            <a:spLocks noGrp="1"/>
          </p:cNvSpPr>
          <p:nvPr>
            <p:ph idx="1"/>
          </p:nvPr>
        </p:nvSpPr>
        <p:spPr/>
        <p:txBody>
          <a:bodyPr/>
          <a:lstStyle/>
          <a:p>
            <a:pPr marL="0" indent="0">
              <a:spcAft>
                <a:spcPts val="600"/>
              </a:spcAft>
              <a:buNone/>
            </a:pPr>
            <a:r>
              <a:rPr lang="en-US" altLang="en-US" dirty="0" smtClean="0"/>
              <a:t>Focuses on the following needs:</a:t>
            </a:r>
          </a:p>
          <a:p>
            <a:pPr marL="0" indent="0">
              <a:spcAft>
                <a:spcPts val="600"/>
              </a:spcAft>
              <a:buNone/>
            </a:pPr>
            <a:endParaRPr lang="en-US" altLang="en-US" sz="1200" dirty="0" smtClean="0"/>
          </a:p>
          <a:p>
            <a:pPr>
              <a:spcAft>
                <a:spcPts val="600"/>
              </a:spcAft>
            </a:pPr>
            <a:r>
              <a:rPr lang="en-US" altLang="en-US" sz="2200" b="1" dirty="0" smtClean="0"/>
              <a:t>Need </a:t>
            </a:r>
            <a:r>
              <a:rPr lang="en-US" altLang="en-US" sz="2200" b="1" dirty="0"/>
              <a:t>for achievement</a:t>
            </a:r>
            <a:r>
              <a:rPr lang="en-US" altLang="en-US" sz="2200" dirty="0"/>
              <a:t>: </a:t>
            </a:r>
            <a:r>
              <a:rPr lang="en-US" altLang="en-US" sz="2200" dirty="0" smtClean="0"/>
              <a:t>Desire </a:t>
            </a:r>
            <a:r>
              <a:rPr lang="en-US" altLang="en-US" sz="2200" dirty="0"/>
              <a:t>to do something better than it has been done before</a:t>
            </a:r>
          </a:p>
          <a:p>
            <a:pPr>
              <a:spcAft>
                <a:spcPts val="600"/>
              </a:spcAft>
            </a:pPr>
            <a:r>
              <a:rPr lang="en-US" altLang="en-US" sz="2200" b="1" dirty="0"/>
              <a:t>Need for power</a:t>
            </a:r>
            <a:r>
              <a:rPr lang="en-US" altLang="en-US" sz="2200" dirty="0"/>
              <a:t>: </a:t>
            </a:r>
            <a:r>
              <a:rPr lang="en-US" altLang="en-US" sz="2200" dirty="0" smtClean="0"/>
              <a:t>Desire </a:t>
            </a:r>
            <a:r>
              <a:rPr lang="en-US" altLang="en-US" sz="2200" dirty="0"/>
              <a:t>to control, influence, or be responsible for other people</a:t>
            </a:r>
          </a:p>
          <a:p>
            <a:pPr>
              <a:spcAft>
                <a:spcPts val="600"/>
              </a:spcAft>
            </a:pPr>
            <a:r>
              <a:rPr lang="en-US" altLang="en-US" sz="2200" b="1" dirty="0">
                <a:latin typeface="Calibri" panose="020F0502020204030204" pitchFamily="34" charset="0"/>
                <a:cs typeface="Arial" charset="0"/>
              </a:rPr>
              <a:t>Need for affiliation</a:t>
            </a:r>
            <a:r>
              <a:rPr lang="en-US" altLang="en-US" sz="2200" dirty="0">
                <a:latin typeface="Calibri" panose="020F0502020204030204" pitchFamily="34" charset="0"/>
                <a:cs typeface="Arial" charset="0"/>
              </a:rPr>
              <a:t>: </a:t>
            </a:r>
            <a:r>
              <a:rPr lang="en-US" altLang="en-US" sz="2200" dirty="0" smtClean="0">
                <a:latin typeface="Calibri" panose="020F0502020204030204" pitchFamily="34" charset="0"/>
                <a:cs typeface="Arial" charset="0"/>
              </a:rPr>
              <a:t>Desire </a:t>
            </a:r>
            <a:r>
              <a:rPr lang="en-US" altLang="en-US" sz="2200" dirty="0">
                <a:latin typeface="Calibri" panose="020F0502020204030204" pitchFamily="34" charset="0"/>
                <a:cs typeface="Arial" charset="0"/>
              </a:rPr>
              <a:t>to maintain close and friendly personal </a:t>
            </a:r>
            <a:r>
              <a:rPr lang="en-US" altLang="en-US" sz="2200" dirty="0" smtClean="0">
                <a:latin typeface="Calibri" panose="020F0502020204030204" pitchFamily="34" charset="0"/>
                <a:cs typeface="Arial" charset="0"/>
              </a:rPr>
              <a:t>relationships</a:t>
            </a:r>
          </a:p>
          <a:p>
            <a:pPr marL="0" indent="0">
              <a:spcAft>
                <a:spcPts val="600"/>
              </a:spcAft>
              <a:buNone/>
            </a:pPr>
            <a:endParaRPr lang="en-US" sz="1200" dirty="0"/>
          </a:p>
          <a:p>
            <a:pPr marL="0" indent="0">
              <a:spcAft>
                <a:spcPts val="600"/>
              </a:spcAft>
              <a:buNone/>
            </a:pPr>
            <a:r>
              <a:rPr lang="en-US" dirty="0" smtClean="0"/>
              <a:t>All individuals have </a:t>
            </a:r>
            <a:r>
              <a:rPr lang="en-US" dirty="0"/>
              <a:t>all these needs to some </a:t>
            </a:r>
            <a:r>
              <a:rPr lang="en-US" dirty="0" smtClean="0"/>
              <a:t>extent</a:t>
            </a:r>
          </a:p>
          <a:p>
            <a:pPr>
              <a:spcAft>
                <a:spcPts val="600"/>
              </a:spcAft>
            </a:pPr>
            <a:r>
              <a:rPr lang="en-US" sz="2200" dirty="0" smtClean="0"/>
              <a:t>Intensity </a:t>
            </a:r>
            <a:r>
              <a:rPr lang="en-US" sz="2200" dirty="0"/>
              <a:t>of the needs varies from one individual to the </a:t>
            </a:r>
            <a:r>
              <a:rPr lang="en-US" sz="2200" dirty="0" smtClean="0"/>
              <a:t>next</a:t>
            </a:r>
          </a:p>
          <a:p>
            <a:pPr>
              <a:spcAft>
                <a:spcPts val="600"/>
              </a:spcAft>
            </a:pPr>
            <a:r>
              <a:rPr lang="en-US" sz="2200" dirty="0" smtClean="0"/>
              <a:t>Relative </a:t>
            </a:r>
            <a:r>
              <a:rPr lang="en-US" sz="2200" dirty="0"/>
              <a:t>strength of the needs influences what will motivate a </a:t>
            </a:r>
            <a:r>
              <a:rPr lang="en-US" sz="2200" dirty="0" smtClean="0"/>
              <a:t>person</a:t>
            </a:r>
            <a:endParaRPr lang="en-US" dirty="0"/>
          </a:p>
        </p:txBody>
      </p:sp>
    </p:spTree>
    <p:extLst>
      <p:ext uri="{BB962C8B-B14F-4D97-AF65-F5344CB8AC3E}">
        <p14:creationId xmlns:p14="http://schemas.microsoft.com/office/powerpoint/2010/main" val="405867542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le 1"/>
          <p:cNvSpPr>
            <a:spLocks noGrp="1"/>
          </p:cNvSpPr>
          <p:nvPr>
            <p:ph type="title"/>
          </p:nvPr>
        </p:nvSpPr>
        <p:spPr/>
        <p:txBody>
          <a:bodyPr/>
          <a:lstStyle/>
          <a:p>
            <a:r>
              <a:rPr lang="en-US" altLang="en-US" dirty="0">
                <a:latin typeface="Calibri" panose="020F0502020204030204" pitchFamily="34" charset="0"/>
                <a:cs typeface="Arial" charset="0"/>
              </a:rPr>
              <a:t>Herzberg’s Two-Factor </a:t>
            </a:r>
            <a:r>
              <a:rPr lang="en-US" altLang="en-US" dirty="0" smtClean="0">
                <a:latin typeface="Calibri" panose="020F0502020204030204" pitchFamily="34" charset="0"/>
                <a:cs typeface="Arial" charset="0"/>
              </a:rPr>
              <a:t>Theory</a:t>
            </a:r>
            <a:endParaRPr lang="en-US" altLang="en-US" dirty="0">
              <a:latin typeface="Calibri" panose="020F0502020204030204" pitchFamily="34" charset="0"/>
              <a:cs typeface="Arial" charset="0"/>
            </a:endParaRPr>
          </a:p>
        </p:txBody>
      </p:sp>
      <p:sp>
        <p:nvSpPr>
          <p:cNvPr id="26627" name="Content Placeholder 2"/>
          <p:cNvSpPr>
            <a:spLocks noGrp="1"/>
          </p:cNvSpPr>
          <p:nvPr>
            <p:ph idx="1"/>
          </p:nvPr>
        </p:nvSpPr>
        <p:spPr/>
        <p:txBody>
          <a:bodyPr/>
          <a:lstStyle/>
          <a:p>
            <a:pPr marL="0" indent="0">
              <a:buNone/>
            </a:pPr>
            <a:r>
              <a:rPr lang="en-US" altLang="en-US" dirty="0">
                <a:latin typeface="Calibri" panose="020F0502020204030204" pitchFamily="34" charset="0"/>
                <a:cs typeface="Arial" charset="0"/>
              </a:rPr>
              <a:t>Frederick Herzberg’s research led to the conclusion that employee satisfaction and dissatisfaction stem from different sources</a:t>
            </a:r>
          </a:p>
          <a:p>
            <a:r>
              <a:rPr lang="en-US" altLang="en-US" sz="2200" dirty="0" smtClean="0">
                <a:latin typeface="Calibri" panose="020F0502020204030204" pitchFamily="34" charset="0"/>
                <a:cs typeface="Arial" charset="0"/>
              </a:rPr>
              <a:t>Dissatisfaction results from the absence of hygiene</a:t>
            </a:r>
            <a:r>
              <a:rPr lang="en-US" altLang="en-US" sz="2200" i="1" dirty="0" smtClean="0">
                <a:latin typeface="Calibri" panose="020F0502020204030204" pitchFamily="34" charset="0"/>
                <a:cs typeface="Arial" charset="0"/>
              </a:rPr>
              <a:t> </a:t>
            </a:r>
            <a:r>
              <a:rPr lang="en-US" altLang="en-US" sz="2200" dirty="0" smtClean="0">
                <a:latin typeface="Calibri" panose="020F0502020204030204" pitchFamily="34" charset="0"/>
                <a:cs typeface="Arial" charset="0"/>
              </a:rPr>
              <a:t>factors</a:t>
            </a:r>
          </a:p>
          <a:p>
            <a:r>
              <a:rPr lang="en-US" altLang="en-US" sz="2200" dirty="0" smtClean="0">
                <a:latin typeface="Calibri" panose="020F0502020204030204" pitchFamily="34" charset="0"/>
                <a:cs typeface="Arial" charset="0"/>
              </a:rPr>
              <a:t>Satisfaction results from the presence of motivating factors</a:t>
            </a:r>
          </a:p>
          <a:p>
            <a:pPr marL="0" indent="0">
              <a:buNone/>
            </a:pPr>
            <a:endParaRPr lang="en-US" altLang="en-US" sz="2200" dirty="0">
              <a:latin typeface="Calibri" panose="020F0502020204030204" pitchFamily="34" charset="0"/>
              <a:cs typeface="Arial" charset="0"/>
            </a:endParaRPr>
          </a:p>
          <a:p>
            <a:pPr marL="0" indent="0">
              <a:buNone/>
            </a:pPr>
            <a:r>
              <a:rPr lang="en-US" altLang="en-US" dirty="0" smtClean="0">
                <a:latin typeface="Calibri" panose="020F0502020204030204" pitchFamily="34" charset="0"/>
                <a:cs typeface="Arial" charset="0"/>
              </a:rPr>
              <a:t>States that employees </a:t>
            </a:r>
            <a:r>
              <a:rPr lang="en-US" altLang="en-US" dirty="0">
                <a:latin typeface="Calibri" panose="020F0502020204030204" pitchFamily="34" charset="0"/>
                <a:cs typeface="Arial" charset="0"/>
              </a:rPr>
              <a:t>are most productive when the organization provides a combination of desirable hygiene factors and motivating factors</a:t>
            </a:r>
          </a:p>
        </p:txBody>
      </p:sp>
    </p:spTree>
    <p:extLst>
      <p:ext uri="{BB962C8B-B14F-4D97-AF65-F5344CB8AC3E}">
        <p14:creationId xmlns:p14="http://schemas.microsoft.com/office/powerpoint/2010/main" val="58376010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xmlns="" id="{1A31F509-DBC8-47DF-8AC2-25D2EB698019}"/>
              </a:ext>
            </a:extLst>
          </p:cNvPr>
          <p:cNvSpPr>
            <a:spLocks noGrp="1"/>
          </p:cNvSpPr>
          <p:nvPr>
            <p:ph type="title"/>
          </p:nvPr>
        </p:nvSpPr>
        <p:spPr/>
        <p:txBody>
          <a:bodyPr/>
          <a:lstStyle/>
          <a:p>
            <a:r>
              <a:rPr lang="en-US" altLang="en-US" sz="3000" dirty="0" smtClean="0">
                <a:latin typeface="Calibri" panose="020F0502020204030204" pitchFamily="34" charset="0"/>
                <a:cs typeface="Arial" charset="0"/>
              </a:rPr>
              <a:t>Table 11.1: Two-Factor Theory: Hygiene Factors </a:t>
            </a:r>
            <a:br>
              <a:rPr lang="en-US" altLang="en-US" sz="3000" dirty="0" smtClean="0">
                <a:latin typeface="Calibri" panose="020F0502020204030204" pitchFamily="34" charset="0"/>
                <a:cs typeface="Arial" charset="0"/>
              </a:rPr>
            </a:br>
            <a:r>
              <a:rPr lang="en-US" altLang="en-US" sz="3000" dirty="0" smtClean="0">
                <a:latin typeface="Calibri" panose="020F0502020204030204" pitchFamily="34" charset="0"/>
                <a:cs typeface="Arial" charset="0"/>
              </a:rPr>
              <a:t>and Motivating Factors</a:t>
            </a:r>
            <a:endParaRPr lang="en-US" sz="3000" dirty="0"/>
          </a:p>
        </p:txBody>
      </p:sp>
      <p:graphicFrame>
        <p:nvGraphicFramePr>
          <p:cNvPr id="4" name="Table 3"/>
          <p:cNvGraphicFramePr>
            <a:graphicFrameLocks noGrp="1"/>
          </p:cNvGraphicFramePr>
          <p:nvPr>
            <p:extLst>
              <p:ext uri="{D42A27DB-BD31-4B8C-83A1-F6EECF244321}">
                <p14:modId xmlns:p14="http://schemas.microsoft.com/office/powerpoint/2010/main" val="1686551505"/>
              </p:ext>
            </p:extLst>
          </p:nvPr>
        </p:nvGraphicFramePr>
        <p:xfrm>
          <a:off x="838200" y="1752600"/>
          <a:ext cx="7467600" cy="3261360"/>
        </p:xfrm>
        <a:graphic>
          <a:graphicData uri="http://schemas.openxmlformats.org/drawingml/2006/table">
            <a:tbl>
              <a:tblPr firstRow="1" bandRow="1">
                <a:tableStyleId>{7E9639D4-E3E2-4D34-9284-5A2195B3D0D7}</a:tableStyleId>
              </a:tblPr>
              <a:tblGrid>
                <a:gridCol w="3733800"/>
                <a:gridCol w="3733800"/>
              </a:tblGrid>
              <a:tr h="370840">
                <a:tc>
                  <a:txBody>
                    <a:bodyPr/>
                    <a:lstStyle/>
                    <a:p>
                      <a:r>
                        <a:rPr lang="en-US" sz="2000" dirty="0" smtClean="0"/>
                        <a:t>Hygiene factors</a:t>
                      </a:r>
                      <a:endParaRPr lang="en-US" sz="2000" dirty="0"/>
                    </a:p>
                  </a:txBody>
                  <a:tcPr>
                    <a:lnR w="12700" cap="flat" cmpd="sng" algn="ctr">
                      <a:solidFill>
                        <a:schemeClr val="tx1"/>
                      </a:solidFill>
                      <a:prstDash val="solid"/>
                      <a:round/>
                      <a:headEnd type="none" w="med" len="med"/>
                      <a:tailEnd type="none" w="med" len="med"/>
                    </a:lnR>
                    <a:solidFill>
                      <a:srgbClr val="C30C20"/>
                    </a:solidFill>
                  </a:tcPr>
                </a:tc>
                <a:tc>
                  <a:txBody>
                    <a:bodyPr/>
                    <a:lstStyle/>
                    <a:p>
                      <a:r>
                        <a:rPr lang="en-US" sz="2000" dirty="0" smtClean="0"/>
                        <a:t>Motivating</a:t>
                      </a:r>
                      <a:r>
                        <a:rPr lang="en-US" sz="2000" baseline="0" dirty="0" smtClean="0"/>
                        <a:t> factors</a:t>
                      </a:r>
                      <a:endParaRPr lang="en-US" sz="2000" dirty="0"/>
                    </a:p>
                  </a:txBody>
                  <a:tcPr>
                    <a:lnL w="12700" cap="flat" cmpd="sng" algn="ctr">
                      <a:solidFill>
                        <a:schemeClr val="tx1"/>
                      </a:solidFill>
                      <a:prstDash val="solid"/>
                      <a:round/>
                      <a:headEnd type="none" w="med" len="med"/>
                      <a:tailEnd type="none" w="med" len="med"/>
                    </a:lnL>
                    <a:solidFill>
                      <a:srgbClr val="C30C20"/>
                    </a:solidFill>
                  </a:tcPr>
                </a:tc>
              </a:tr>
              <a:tr h="370840">
                <a:tc>
                  <a:txBody>
                    <a:bodyPr/>
                    <a:lstStyle/>
                    <a:p>
                      <a:r>
                        <a:rPr lang="en-US" sz="1800" b="0" i="0" u="none" strike="noStrike" kern="1200" baseline="0" dirty="0" smtClean="0">
                          <a:solidFill>
                            <a:schemeClr val="tx1"/>
                          </a:solidFill>
                          <a:latin typeface="+mn-lt"/>
                          <a:ea typeface="+mn-ea"/>
                          <a:cs typeface="+mn-cs"/>
                        </a:rPr>
                        <a:t>Company policy and administration	</a:t>
                      </a:r>
                    </a:p>
                  </a:txBody>
                  <a:tcPr>
                    <a:lnR w="12700" cap="flat" cmpd="sng" algn="ctr">
                      <a:solidFill>
                        <a:schemeClr val="tx1"/>
                      </a:solidFill>
                      <a:prstDash val="solid"/>
                      <a:round/>
                      <a:headEnd type="none" w="med" len="med"/>
                      <a:tailEnd type="none" w="med" len="med"/>
                    </a:lnR>
                    <a:noFill/>
                  </a:tcPr>
                </a:tc>
                <a:tc>
                  <a:txBody>
                    <a:bodyPr/>
                    <a:lstStyle/>
                    <a:p>
                      <a:r>
                        <a:rPr lang="en-US" sz="1800" b="0" i="0" u="none" strike="noStrike" kern="1200" baseline="0" dirty="0" smtClean="0">
                          <a:solidFill>
                            <a:schemeClr val="tx1"/>
                          </a:solidFill>
                          <a:latin typeface="+mn-lt"/>
                          <a:ea typeface="+mn-ea"/>
                          <a:cs typeface="+mn-cs"/>
                        </a:rPr>
                        <a:t>Opportunity for achievement	</a:t>
                      </a:r>
                    </a:p>
                  </a:txBody>
                  <a:tcPr>
                    <a:lnL w="12700" cap="flat" cmpd="sng" algn="ctr">
                      <a:solidFill>
                        <a:schemeClr val="tx1"/>
                      </a:solidFill>
                      <a:prstDash val="solid"/>
                      <a:round/>
                      <a:headEnd type="none" w="med" len="med"/>
                      <a:tailEnd type="none" w="med" len="med"/>
                    </a:lnL>
                    <a:noFill/>
                  </a:tcPr>
                </a:tc>
              </a:tr>
              <a:tr h="370840">
                <a:tc>
                  <a:txBody>
                    <a:bodyPr/>
                    <a:lstStyle/>
                    <a:p>
                      <a:r>
                        <a:rPr lang="en-US" sz="1800" b="0" i="0" u="none" strike="noStrike" kern="1200" baseline="0" dirty="0" smtClean="0">
                          <a:solidFill>
                            <a:schemeClr val="tx1"/>
                          </a:solidFill>
                          <a:latin typeface="+mn-lt"/>
                          <a:ea typeface="+mn-ea"/>
                          <a:cs typeface="+mn-cs"/>
                        </a:rPr>
                        <a:t>Supervision	</a:t>
                      </a:r>
                    </a:p>
                  </a:txBody>
                  <a:tcPr>
                    <a:lnR w="12700" cap="flat" cmpd="sng" algn="ctr">
                      <a:solidFill>
                        <a:schemeClr val="tx1"/>
                      </a:solidFill>
                      <a:prstDash val="solid"/>
                      <a:round/>
                      <a:headEnd type="none" w="med" len="med"/>
                      <a:tailEnd type="none" w="med" len="med"/>
                    </a:lnR>
                    <a:noFill/>
                  </a:tcPr>
                </a:tc>
                <a:tc>
                  <a:txBody>
                    <a:bodyPr/>
                    <a:lstStyle/>
                    <a:p>
                      <a:r>
                        <a:rPr lang="en-US" sz="1800" b="0" i="0" u="none" strike="noStrike" kern="1200" baseline="0" dirty="0" smtClean="0">
                          <a:solidFill>
                            <a:schemeClr val="tx1"/>
                          </a:solidFill>
                          <a:latin typeface="+mn-lt"/>
                          <a:ea typeface="+mn-ea"/>
                          <a:cs typeface="+mn-cs"/>
                        </a:rPr>
                        <a:t>Opportunity for recognition	</a:t>
                      </a:r>
                    </a:p>
                  </a:txBody>
                  <a:tcPr>
                    <a:lnL w="12700" cap="flat" cmpd="sng" algn="ctr">
                      <a:solidFill>
                        <a:schemeClr val="tx1"/>
                      </a:solidFill>
                      <a:prstDash val="solid"/>
                      <a:round/>
                      <a:headEnd type="none" w="med" len="med"/>
                      <a:tailEnd type="none" w="med" len="med"/>
                    </a:lnL>
                    <a:noFill/>
                  </a:tcPr>
                </a:tc>
              </a:tr>
              <a:tr h="370840">
                <a:tc>
                  <a:txBody>
                    <a:bodyPr/>
                    <a:lstStyle/>
                    <a:p>
                      <a:r>
                        <a:rPr lang="en-US" sz="1800" b="0" i="0" u="none" strike="noStrike" kern="1200" baseline="0" dirty="0" smtClean="0">
                          <a:solidFill>
                            <a:schemeClr val="tx1"/>
                          </a:solidFill>
                          <a:latin typeface="+mn-lt"/>
                          <a:ea typeface="+mn-ea"/>
                          <a:cs typeface="+mn-cs"/>
                        </a:rPr>
                        <a:t>Relationship with supervisor	</a:t>
                      </a:r>
                    </a:p>
                  </a:txBody>
                  <a:tcPr>
                    <a:lnR w="12700" cap="flat" cmpd="sng" algn="ctr">
                      <a:solidFill>
                        <a:schemeClr val="tx1"/>
                      </a:solidFill>
                      <a:prstDash val="solid"/>
                      <a:round/>
                      <a:headEnd type="none" w="med" len="med"/>
                      <a:tailEnd type="none" w="med" len="med"/>
                    </a:lnR>
                    <a:noFill/>
                  </a:tcPr>
                </a:tc>
                <a:tc>
                  <a:txBody>
                    <a:bodyPr/>
                    <a:lstStyle/>
                    <a:p>
                      <a:r>
                        <a:rPr lang="en-US" sz="1800" b="0" i="0" u="none" strike="noStrike" kern="1200" baseline="0" dirty="0" smtClean="0">
                          <a:solidFill>
                            <a:schemeClr val="tx1"/>
                          </a:solidFill>
                          <a:latin typeface="+mn-lt"/>
                          <a:ea typeface="+mn-ea"/>
                          <a:cs typeface="+mn-cs"/>
                        </a:rPr>
                        <a:t>Work itself	</a:t>
                      </a:r>
                    </a:p>
                  </a:txBody>
                  <a:tcPr>
                    <a:lnL w="12700" cap="flat" cmpd="sng" algn="ctr">
                      <a:solidFill>
                        <a:schemeClr val="tx1"/>
                      </a:solidFill>
                      <a:prstDash val="solid"/>
                      <a:round/>
                      <a:headEnd type="none" w="med" len="med"/>
                      <a:tailEnd type="none" w="med" len="med"/>
                    </a:lnL>
                    <a:noFill/>
                  </a:tcPr>
                </a:tc>
              </a:tr>
              <a:tr h="370840">
                <a:tc>
                  <a:txBody>
                    <a:bodyPr/>
                    <a:lstStyle/>
                    <a:p>
                      <a:r>
                        <a:rPr lang="en-US" sz="1800" b="0" i="0" u="none" strike="noStrike" kern="1200" baseline="0" dirty="0" smtClean="0">
                          <a:solidFill>
                            <a:schemeClr val="tx1"/>
                          </a:solidFill>
                          <a:latin typeface="+mn-lt"/>
                          <a:ea typeface="+mn-ea"/>
                          <a:cs typeface="+mn-cs"/>
                        </a:rPr>
                        <a:t>Relationship with peers	</a:t>
                      </a:r>
                    </a:p>
                  </a:txBody>
                  <a:tcPr>
                    <a:lnR w="12700" cap="flat" cmpd="sng" algn="ctr">
                      <a:solidFill>
                        <a:schemeClr val="tx1"/>
                      </a:solidFill>
                      <a:prstDash val="solid"/>
                      <a:round/>
                      <a:headEnd type="none" w="med" len="med"/>
                      <a:tailEnd type="none" w="med" len="med"/>
                    </a:lnR>
                    <a:noFill/>
                  </a:tcPr>
                </a:tc>
                <a:tc>
                  <a:txBody>
                    <a:bodyPr/>
                    <a:lstStyle/>
                    <a:p>
                      <a:r>
                        <a:rPr lang="en-US" sz="1800" b="0" i="0" u="none" strike="noStrike" kern="1200" baseline="0" dirty="0" smtClean="0">
                          <a:solidFill>
                            <a:schemeClr val="tx1"/>
                          </a:solidFill>
                          <a:latin typeface="+mn-lt"/>
                          <a:ea typeface="+mn-ea"/>
                          <a:cs typeface="+mn-cs"/>
                        </a:rPr>
                        <a:t>Responsibility	</a:t>
                      </a:r>
                    </a:p>
                  </a:txBody>
                  <a:tcPr>
                    <a:lnL w="12700" cap="flat" cmpd="sng" algn="ctr">
                      <a:solidFill>
                        <a:schemeClr val="tx1"/>
                      </a:solidFill>
                      <a:prstDash val="solid"/>
                      <a:round/>
                      <a:headEnd type="none" w="med" len="med"/>
                      <a:tailEnd type="none" w="med" len="med"/>
                    </a:lnL>
                    <a:noFill/>
                  </a:tcPr>
                </a:tc>
              </a:tr>
              <a:tr h="370840">
                <a:tc>
                  <a:txBody>
                    <a:bodyPr/>
                    <a:lstStyle/>
                    <a:p>
                      <a:r>
                        <a:rPr lang="en-US" sz="1800" b="0" i="0" u="none" strike="noStrike" kern="1200" baseline="0" dirty="0" smtClean="0">
                          <a:solidFill>
                            <a:schemeClr val="tx1"/>
                          </a:solidFill>
                          <a:latin typeface="+mn-lt"/>
                          <a:ea typeface="+mn-ea"/>
                          <a:cs typeface="+mn-cs"/>
                        </a:rPr>
                        <a:t>Working conditions	</a:t>
                      </a:r>
                    </a:p>
                  </a:txBody>
                  <a:tcPr>
                    <a:lnR w="12700" cap="flat" cmpd="sng" algn="ctr">
                      <a:solidFill>
                        <a:schemeClr val="tx1"/>
                      </a:solidFill>
                      <a:prstDash val="solid"/>
                      <a:round/>
                      <a:headEnd type="none" w="med" len="med"/>
                      <a:tailEnd type="none" w="med" len="med"/>
                    </a:lnR>
                    <a:noFill/>
                  </a:tcPr>
                </a:tc>
                <a:tc>
                  <a:txBody>
                    <a:bodyPr/>
                    <a:lstStyle/>
                    <a:p>
                      <a:r>
                        <a:rPr lang="en-US" sz="1800" b="0" i="0" u="none" strike="noStrike" kern="1200" baseline="0" dirty="0" smtClean="0">
                          <a:solidFill>
                            <a:schemeClr val="tx1"/>
                          </a:solidFill>
                          <a:latin typeface="+mn-lt"/>
                          <a:ea typeface="+mn-ea"/>
                          <a:cs typeface="+mn-cs"/>
                        </a:rPr>
                        <a:t>Advancement	</a:t>
                      </a:r>
                    </a:p>
                  </a:txBody>
                  <a:tcPr>
                    <a:lnL w="12700" cap="flat" cmpd="sng" algn="ctr">
                      <a:solidFill>
                        <a:schemeClr val="tx1"/>
                      </a:solidFill>
                      <a:prstDash val="solid"/>
                      <a:round/>
                      <a:headEnd type="none" w="med" len="med"/>
                      <a:tailEnd type="none" w="med" len="med"/>
                    </a:lnL>
                    <a:noFill/>
                  </a:tcPr>
                </a:tc>
              </a:tr>
              <a:tr h="370840">
                <a:tc>
                  <a:txBody>
                    <a:bodyPr/>
                    <a:lstStyle/>
                    <a:p>
                      <a:r>
                        <a:rPr lang="en-US" sz="1800" b="0" i="0" u="none" strike="noStrike" kern="1200" baseline="0" dirty="0" smtClean="0">
                          <a:solidFill>
                            <a:schemeClr val="tx1"/>
                          </a:solidFill>
                          <a:latin typeface="+mn-lt"/>
                          <a:ea typeface="+mn-ea"/>
                          <a:cs typeface="+mn-cs"/>
                        </a:rPr>
                        <a:t>Salary and benefits	</a:t>
                      </a:r>
                    </a:p>
                  </a:txBody>
                  <a:tcPr>
                    <a:lnR w="12700" cap="flat" cmpd="sng" algn="ctr">
                      <a:solidFill>
                        <a:schemeClr val="tx1"/>
                      </a:solidFill>
                      <a:prstDash val="solid"/>
                      <a:round/>
                      <a:headEnd type="none" w="med" len="med"/>
                      <a:tailEnd type="none" w="med" len="med"/>
                    </a:lnR>
                    <a:noFill/>
                  </a:tcPr>
                </a:tc>
                <a:tc>
                  <a:txBody>
                    <a:bodyPr/>
                    <a:lstStyle/>
                    <a:p>
                      <a:r>
                        <a:rPr lang="en-US" sz="1800" b="0" i="0" u="none" strike="noStrike" kern="1200" baseline="0" dirty="0" smtClean="0">
                          <a:solidFill>
                            <a:schemeClr val="tx1"/>
                          </a:solidFill>
                          <a:latin typeface="+mn-lt"/>
                          <a:ea typeface="+mn-ea"/>
                          <a:cs typeface="+mn-cs"/>
                        </a:rPr>
                        <a:t>Personal growth	</a:t>
                      </a:r>
                    </a:p>
                  </a:txBody>
                  <a:tcPr>
                    <a:lnL w="12700" cap="flat" cmpd="sng" algn="ctr">
                      <a:solidFill>
                        <a:schemeClr val="tx1"/>
                      </a:solidFill>
                      <a:prstDash val="solid"/>
                      <a:round/>
                      <a:headEnd type="none" w="med" len="med"/>
                      <a:tailEnd type="none" w="med" len="med"/>
                    </a:lnL>
                    <a:noFill/>
                  </a:tcPr>
                </a:tc>
              </a:tr>
              <a:tr h="370840">
                <a:tc>
                  <a:txBody>
                    <a:bodyPr/>
                    <a:lstStyle/>
                    <a:p>
                      <a:r>
                        <a:rPr lang="en-US" sz="1800" b="0" i="0" u="none" strike="noStrike" kern="1200" baseline="0" dirty="0" smtClean="0">
                          <a:solidFill>
                            <a:schemeClr val="tx1"/>
                          </a:solidFill>
                          <a:latin typeface="+mn-lt"/>
                          <a:ea typeface="+mn-ea"/>
                          <a:cs typeface="+mn-cs"/>
                        </a:rPr>
                        <a:t>Relationship with subordinates 	</a:t>
                      </a:r>
                    </a:p>
                  </a:txBody>
                  <a:tcPr>
                    <a:lnR w="12700" cap="flat" cmpd="sng" algn="ctr">
                      <a:solidFill>
                        <a:schemeClr val="tx1"/>
                      </a:solidFill>
                      <a:prstDash val="solid"/>
                      <a:round/>
                      <a:headEnd type="none" w="med" len="med"/>
                      <a:tailEnd type="none" w="med" len="med"/>
                    </a:lnR>
                    <a:noFill/>
                  </a:tcPr>
                </a:tc>
                <a:tc>
                  <a:txBody>
                    <a:bodyPr/>
                    <a:lstStyle/>
                    <a:p>
                      <a:endParaRPr lang="en-US" sz="1800" b="0" i="0" u="none" strike="noStrike" kern="1200" baseline="0" dirty="0" smtClean="0">
                        <a:solidFill>
                          <a:schemeClr val="tx1"/>
                        </a:solidFill>
                        <a:latin typeface="+mn-lt"/>
                        <a:ea typeface="+mn-ea"/>
                        <a:cs typeface="+mn-cs"/>
                      </a:endParaRPr>
                    </a:p>
                  </a:txBody>
                  <a:tcPr>
                    <a:lnL w="12700" cap="flat" cmpd="sng" algn="ctr">
                      <a:solidFill>
                        <a:schemeClr val="tx1"/>
                      </a:solidFill>
                      <a:prstDash val="solid"/>
                      <a:round/>
                      <a:headEnd type="none" w="med" len="med"/>
                      <a:tailEnd type="none" w="med" len="med"/>
                    </a:lnL>
                    <a:noFill/>
                  </a:tcPr>
                </a:tc>
              </a:tr>
            </a:tbl>
          </a:graphicData>
        </a:graphic>
      </p:graphicFrame>
    </p:spTree>
    <p:extLst>
      <p:ext uri="{BB962C8B-B14F-4D97-AF65-F5344CB8AC3E}">
        <p14:creationId xmlns:p14="http://schemas.microsoft.com/office/powerpoint/2010/main" val="190972153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43C6470A-1276-4B59-9C9F-2E0E5A92FD8C}"/>
              </a:ext>
            </a:extLst>
          </p:cNvPr>
          <p:cNvSpPr>
            <a:spLocks noGrp="1"/>
          </p:cNvSpPr>
          <p:nvPr>
            <p:ph type="title"/>
          </p:nvPr>
        </p:nvSpPr>
        <p:spPr/>
        <p:txBody>
          <a:bodyPr/>
          <a:lstStyle/>
          <a:p>
            <a:r>
              <a:rPr lang="en-US" altLang="en-US" dirty="0">
                <a:latin typeface="Calibri" panose="020F0502020204030204" pitchFamily="34" charset="0"/>
                <a:cs typeface="Arial" charset="0"/>
              </a:rPr>
              <a:t>Process Theories</a:t>
            </a:r>
            <a:endParaRPr lang="en-US" dirty="0"/>
          </a:p>
        </p:txBody>
      </p:sp>
      <p:sp>
        <p:nvSpPr>
          <p:cNvPr id="3" name="Content Placeholder 2">
            <a:extLst>
              <a:ext uri="{FF2B5EF4-FFF2-40B4-BE49-F238E27FC236}">
                <a16:creationId xmlns:a16="http://schemas.microsoft.com/office/drawing/2014/main" xmlns="" id="{C5914A86-69C8-4227-A3F4-B1C8F8E888CA}"/>
              </a:ext>
            </a:extLst>
          </p:cNvPr>
          <p:cNvSpPr>
            <a:spLocks noGrp="1"/>
          </p:cNvSpPr>
          <p:nvPr>
            <p:ph idx="1"/>
          </p:nvPr>
        </p:nvSpPr>
        <p:spPr/>
        <p:txBody>
          <a:bodyPr/>
          <a:lstStyle/>
          <a:p>
            <a:pPr marL="0" indent="0">
              <a:buNone/>
            </a:pPr>
            <a:r>
              <a:rPr lang="en-US" altLang="en-US" dirty="0" smtClean="0">
                <a:latin typeface="Calibri" panose="020F0502020204030204" pitchFamily="34" charset="0"/>
                <a:cs typeface="Arial" charset="0"/>
              </a:rPr>
              <a:t>Look </a:t>
            </a:r>
            <a:r>
              <a:rPr lang="en-US" altLang="en-US" dirty="0">
                <a:latin typeface="Calibri" panose="020F0502020204030204" pitchFamily="34" charset="0"/>
                <a:cs typeface="Arial" charset="0"/>
              </a:rPr>
              <a:t>at the process of motivation instead of specific motivators</a:t>
            </a:r>
          </a:p>
          <a:p>
            <a:pPr marL="0" indent="0">
              <a:buNone/>
            </a:pPr>
            <a:endParaRPr lang="en-US" altLang="en-US" sz="1200" dirty="0">
              <a:latin typeface="Calibri" panose="020F0502020204030204" pitchFamily="34" charset="0"/>
              <a:cs typeface="Arial" charset="0"/>
            </a:endParaRPr>
          </a:p>
          <a:p>
            <a:pPr marL="0" indent="0">
              <a:buNone/>
            </a:pPr>
            <a:r>
              <a:rPr lang="en-US" altLang="en-US" dirty="0" smtClean="0">
                <a:latin typeface="Calibri" panose="020F0502020204030204" pitchFamily="34" charset="0"/>
                <a:cs typeface="Arial" charset="0"/>
              </a:rPr>
              <a:t>Major </a:t>
            </a:r>
            <a:r>
              <a:rPr lang="en-US" altLang="en-US" dirty="0">
                <a:latin typeface="Calibri" panose="020F0502020204030204" pitchFamily="34" charset="0"/>
                <a:cs typeface="Arial" charset="0"/>
              </a:rPr>
              <a:t>process </a:t>
            </a:r>
            <a:r>
              <a:rPr lang="en-US" altLang="en-US" dirty="0" smtClean="0">
                <a:latin typeface="Calibri" panose="020F0502020204030204" pitchFamily="34" charset="0"/>
                <a:cs typeface="Arial" charset="0"/>
              </a:rPr>
              <a:t>theories</a:t>
            </a:r>
            <a:endParaRPr lang="en-US" altLang="en-US" sz="800" dirty="0">
              <a:latin typeface="Calibri" panose="020F0502020204030204" pitchFamily="34" charset="0"/>
              <a:cs typeface="Arial" charset="0"/>
            </a:endParaRPr>
          </a:p>
          <a:p>
            <a:r>
              <a:rPr lang="en-US" altLang="en-US" sz="2200" dirty="0">
                <a:latin typeface="Calibri" panose="020F0502020204030204" pitchFamily="34" charset="0"/>
                <a:cs typeface="Arial" charset="0"/>
              </a:rPr>
              <a:t>Vroom’s </a:t>
            </a:r>
            <a:r>
              <a:rPr lang="en-US" altLang="en-US" sz="2200" dirty="0" smtClean="0">
                <a:latin typeface="Calibri" panose="020F0502020204030204" pitchFamily="34" charset="0"/>
                <a:cs typeface="Arial" charset="0"/>
              </a:rPr>
              <a:t>expectancy-valence </a:t>
            </a:r>
            <a:r>
              <a:rPr lang="en-US" altLang="en-US" sz="2200" dirty="0">
                <a:latin typeface="Calibri" panose="020F0502020204030204" pitchFamily="34" charset="0"/>
                <a:cs typeface="Arial" charset="0"/>
              </a:rPr>
              <a:t>theory</a:t>
            </a:r>
          </a:p>
          <a:p>
            <a:r>
              <a:rPr lang="en-US" altLang="en-US" sz="2200" dirty="0">
                <a:latin typeface="Calibri" panose="020F0502020204030204" pitchFamily="34" charset="0"/>
                <a:cs typeface="Arial" charset="0"/>
              </a:rPr>
              <a:t>Skinner’s reinforcement </a:t>
            </a:r>
            <a:r>
              <a:rPr lang="en-US" altLang="en-US" sz="2200" dirty="0" smtClean="0">
                <a:latin typeface="Calibri" panose="020F0502020204030204" pitchFamily="34" charset="0"/>
                <a:cs typeface="Arial" charset="0"/>
              </a:rPr>
              <a:t>theory</a:t>
            </a:r>
            <a:endParaRPr lang="en-US" altLang="en-US" sz="2200" dirty="0">
              <a:latin typeface="Calibri" panose="020F0502020204030204" pitchFamily="34" charset="0"/>
              <a:cs typeface="Arial" charset="0"/>
            </a:endParaRPr>
          </a:p>
        </p:txBody>
      </p:sp>
    </p:spTree>
    <p:extLst>
      <p:ext uri="{BB962C8B-B14F-4D97-AF65-F5344CB8AC3E}">
        <p14:creationId xmlns:p14="http://schemas.microsoft.com/office/powerpoint/2010/main" val="426137303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971AA155-8F4C-4CD2-9053-2B0A214F6C63}"/>
              </a:ext>
            </a:extLst>
          </p:cNvPr>
          <p:cNvSpPr>
            <a:spLocks noGrp="1"/>
          </p:cNvSpPr>
          <p:nvPr>
            <p:ph type="title"/>
          </p:nvPr>
        </p:nvSpPr>
        <p:spPr/>
        <p:txBody>
          <a:bodyPr/>
          <a:lstStyle/>
          <a:p>
            <a:r>
              <a:rPr lang="en-US" altLang="en-US" dirty="0">
                <a:latin typeface="Calibri" panose="020F0502020204030204" pitchFamily="34" charset="0"/>
                <a:cs typeface="Arial" charset="0"/>
              </a:rPr>
              <a:t>Vroom’s Expectancy-Valence Theory</a:t>
            </a:r>
            <a:endParaRPr lang="en-US" dirty="0"/>
          </a:p>
        </p:txBody>
      </p:sp>
      <p:sp>
        <p:nvSpPr>
          <p:cNvPr id="3" name="Content Placeholder 2">
            <a:extLst>
              <a:ext uri="{FF2B5EF4-FFF2-40B4-BE49-F238E27FC236}">
                <a16:creationId xmlns:a16="http://schemas.microsoft.com/office/drawing/2014/main" xmlns="" id="{C4C4B949-906B-4BDE-9F75-7A0C3F958238}"/>
              </a:ext>
            </a:extLst>
          </p:cNvPr>
          <p:cNvSpPr>
            <a:spLocks noGrp="1"/>
          </p:cNvSpPr>
          <p:nvPr>
            <p:ph idx="1"/>
          </p:nvPr>
        </p:nvSpPr>
        <p:spPr/>
        <p:txBody>
          <a:bodyPr/>
          <a:lstStyle/>
          <a:p>
            <a:pPr marL="0" indent="0">
              <a:spcAft>
                <a:spcPts val="400"/>
              </a:spcAft>
              <a:buFont typeface="Arial" charset="0"/>
              <a:buNone/>
            </a:pPr>
            <a:r>
              <a:rPr lang="en-US" altLang="en-US" dirty="0" smtClean="0">
                <a:latin typeface="Calibri" panose="020F0502020204030204" pitchFamily="34" charset="0"/>
                <a:cs typeface="Arial" charset="0"/>
              </a:rPr>
              <a:t>Degree </a:t>
            </a:r>
            <a:r>
              <a:rPr lang="en-US" altLang="en-US" dirty="0">
                <a:latin typeface="Calibri" panose="020F0502020204030204" pitchFamily="34" charset="0"/>
                <a:cs typeface="Arial" charset="0"/>
              </a:rPr>
              <a:t>to which people are motivated to act in a certain way depends on </a:t>
            </a:r>
            <a:r>
              <a:rPr lang="en-US" altLang="en-US" dirty="0" smtClean="0">
                <a:latin typeface="Calibri" panose="020F0502020204030204" pitchFamily="34" charset="0"/>
                <a:cs typeface="Arial" charset="0"/>
              </a:rPr>
              <a:t>the following:</a:t>
            </a:r>
            <a:endParaRPr lang="en-US" altLang="en-US" dirty="0">
              <a:latin typeface="Calibri" panose="020F0502020204030204" pitchFamily="34" charset="0"/>
              <a:cs typeface="Arial" charset="0"/>
            </a:endParaRPr>
          </a:p>
          <a:p>
            <a:pPr marL="0" indent="0">
              <a:spcAft>
                <a:spcPts val="400"/>
              </a:spcAft>
              <a:buFont typeface="Arial" charset="0"/>
              <a:buNone/>
            </a:pPr>
            <a:endParaRPr lang="en-US" altLang="en-US" sz="1200" dirty="0">
              <a:latin typeface="Calibri" panose="020F0502020204030204" pitchFamily="34" charset="0"/>
              <a:cs typeface="Arial" charset="0"/>
            </a:endParaRPr>
          </a:p>
          <a:p>
            <a:pPr>
              <a:spcAft>
                <a:spcPts val="400"/>
              </a:spcAft>
            </a:pPr>
            <a:r>
              <a:rPr lang="en-US" altLang="en-US" sz="2200" dirty="0">
                <a:latin typeface="Calibri" panose="020F0502020204030204" pitchFamily="34" charset="0"/>
                <a:cs typeface="Arial" charset="0"/>
              </a:rPr>
              <a:t>Valence: </a:t>
            </a:r>
            <a:r>
              <a:rPr lang="en-US" altLang="en-US" sz="2200" dirty="0" smtClean="0">
                <a:latin typeface="Calibri" panose="020F0502020204030204" pitchFamily="34" charset="0"/>
                <a:cs typeface="Arial" charset="0"/>
              </a:rPr>
              <a:t>Value </a:t>
            </a:r>
            <a:r>
              <a:rPr lang="en-US" altLang="en-US" sz="2200" dirty="0">
                <a:latin typeface="Calibri" panose="020F0502020204030204" pitchFamily="34" charset="0"/>
                <a:cs typeface="Arial" charset="0"/>
              </a:rPr>
              <a:t>a person places on the outcome of a particular behavior</a:t>
            </a:r>
          </a:p>
          <a:p>
            <a:pPr>
              <a:spcAft>
                <a:spcPts val="400"/>
              </a:spcAft>
            </a:pPr>
            <a:r>
              <a:rPr lang="en-US" altLang="en-US" sz="2200" dirty="0">
                <a:latin typeface="Calibri" panose="020F0502020204030204" pitchFamily="34" charset="0"/>
                <a:cs typeface="Arial" charset="0"/>
              </a:rPr>
              <a:t>Expectancy: </a:t>
            </a:r>
            <a:r>
              <a:rPr lang="en-US" altLang="en-US" sz="2200" dirty="0" smtClean="0">
                <a:latin typeface="Calibri" panose="020F0502020204030204" pitchFamily="34" charset="0"/>
                <a:cs typeface="Arial" charset="0"/>
              </a:rPr>
              <a:t>Perceived </a:t>
            </a:r>
            <a:r>
              <a:rPr lang="en-US" altLang="en-US" sz="2200" dirty="0">
                <a:latin typeface="Calibri" panose="020F0502020204030204" pitchFamily="34" charset="0"/>
                <a:cs typeface="Arial" charset="0"/>
              </a:rPr>
              <a:t>likelihood that the behavior will lead to the outcome</a:t>
            </a:r>
          </a:p>
          <a:p>
            <a:pPr>
              <a:spcAft>
                <a:spcPts val="400"/>
              </a:spcAft>
            </a:pPr>
            <a:r>
              <a:rPr lang="en-US" altLang="en-US" sz="2200" dirty="0">
                <a:latin typeface="Calibri" panose="020F0502020204030204" pitchFamily="34" charset="0"/>
                <a:cs typeface="Arial" charset="0"/>
              </a:rPr>
              <a:t>Instrumentality: </a:t>
            </a:r>
            <a:r>
              <a:rPr lang="en-US" altLang="en-US" sz="2200" dirty="0" smtClean="0">
                <a:latin typeface="Calibri" panose="020F0502020204030204" pitchFamily="34" charset="0"/>
                <a:cs typeface="Arial" charset="0"/>
              </a:rPr>
              <a:t>Perceived </a:t>
            </a:r>
            <a:r>
              <a:rPr lang="en-US" altLang="en-US" sz="2200" dirty="0">
                <a:latin typeface="Calibri" panose="020F0502020204030204" pitchFamily="34" charset="0"/>
                <a:cs typeface="Arial" charset="0"/>
              </a:rPr>
              <a:t>probability that the promised reward will actually be received</a:t>
            </a:r>
          </a:p>
          <a:p>
            <a:pPr marL="0" indent="0">
              <a:spcAft>
                <a:spcPts val="400"/>
              </a:spcAft>
              <a:buNone/>
            </a:pPr>
            <a:endParaRPr lang="en-US" sz="1200" dirty="0" smtClean="0"/>
          </a:p>
          <a:p>
            <a:pPr marL="0" indent="0">
              <a:spcAft>
                <a:spcPts val="400"/>
              </a:spcAft>
              <a:buNone/>
            </a:pPr>
            <a:r>
              <a:rPr lang="en-US" dirty="0" smtClean="0"/>
              <a:t>States that the strength </a:t>
            </a:r>
            <a:r>
              <a:rPr lang="en-US" dirty="0"/>
              <a:t>of motivation equals </a:t>
            </a:r>
            <a:r>
              <a:rPr lang="en-US" dirty="0" smtClean="0"/>
              <a:t>the </a:t>
            </a:r>
            <a:r>
              <a:rPr lang="en-US" dirty="0"/>
              <a:t>perceived value of outcome, or valence, multiplied by </a:t>
            </a:r>
            <a:r>
              <a:rPr lang="en-US" dirty="0" smtClean="0"/>
              <a:t>the perceived likelihood </a:t>
            </a:r>
            <a:r>
              <a:rPr lang="en-US" dirty="0"/>
              <a:t>of </a:t>
            </a:r>
            <a:r>
              <a:rPr lang="en-US" dirty="0" smtClean="0"/>
              <a:t>outcome, or expectancy, </a:t>
            </a:r>
            <a:r>
              <a:rPr lang="en-US" dirty="0"/>
              <a:t>and </a:t>
            </a:r>
            <a:r>
              <a:rPr lang="en-US" dirty="0" smtClean="0"/>
              <a:t>the probability </a:t>
            </a:r>
            <a:r>
              <a:rPr lang="en-US" dirty="0"/>
              <a:t>of </a:t>
            </a:r>
            <a:r>
              <a:rPr lang="en-US" dirty="0" smtClean="0"/>
              <a:t>resulting </a:t>
            </a:r>
            <a:r>
              <a:rPr lang="en-US" dirty="0"/>
              <a:t>in </a:t>
            </a:r>
            <a:r>
              <a:rPr lang="en-US" dirty="0" smtClean="0"/>
              <a:t>reward, or instrumentality</a:t>
            </a:r>
            <a:endParaRPr lang="en-US" dirty="0"/>
          </a:p>
        </p:txBody>
      </p:sp>
    </p:spTree>
    <p:extLst>
      <p:ext uri="{BB962C8B-B14F-4D97-AF65-F5344CB8AC3E}">
        <p14:creationId xmlns:p14="http://schemas.microsoft.com/office/powerpoint/2010/main" val="164066006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F01D0393-7C8C-4AC6-BDAF-B0B66B7024AC}"/>
              </a:ext>
            </a:extLst>
          </p:cNvPr>
          <p:cNvSpPr>
            <a:spLocks noGrp="1"/>
          </p:cNvSpPr>
          <p:nvPr>
            <p:ph type="title"/>
          </p:nvPr>
        </p:nvSpPr>
        <p:spPr/>
        <p:txBody>
          <a:bodyPr/>
          <a:lstStyle/>
          <a:p>
            <a:r>
              <a:rPr lang="en-US" altLang="en-US" dirty="0">
                <a:latin typeface="Calibri" panose="020F0502020204030204" pitchFamily="34" charset="0"/>
                <a:cs typeface="Arial" charset="0"/>
              </a:rPr>
              <a:t>Skinner’s Reinforcement </a:t>
            </a:r>
            <a:r>
              <a:rPr lang="en-US" altLang="en-US" dirty="0" smtClean="0">
                <a:latin typeface="Calibri" panose="020F0502020204030204" pitchFamily="34" charset="0"/>
                <a:cs typeface="Arial" charset="0"/>
              </a:rPr>
              <a:t>Theory, 1</a:t>
            </a:r>
            <a:endParaRPr lang="en-US" dirty="0"/>
          </a:p>
        </p:txBody>
      </p:sp>
      <p:sp>
        <p:nvSpPr>
          <p:cNvPr id="3" name="Content Placeholder 2">
            <a:extLst>
              <a:ext uri="{FF2B5EF4-FFF2-40B4-BE49-F238E27FC236}">
                <a16:creationId xmlns:a16="http://schemas.microsoft.com/office/drawing/2014/main" xmlns="" id="{BE48E5E9-AC72-4F50-95FA-B3AD3C021CAD}"/>
              </a:ext>
            </a:extLst>
          </p:cNvPr>
          <p:cNvSpPr>
            <a:spLocks noGrp="1"/>
          </p:cNvSpPr>
          <p:nvPr>
            <p:ph idx="1"/>
          </p:nvPr>
        </p:nvSpPr>
        <p:spPr/>
        <p:txBody>
          <a:bodyPr/>
          <a:lstStyle/>
          <a:p>
            <a:pPr marL="0" indent="0">
              <a:buNone/>
            </a:pPr>
            <a:r>
              <a:rPr lang="en-US" altLang="en-US" dirty="0" smtClean="0">
                <a:latin typeface="Calibri" panose="020F0502020204030204" pitchFamily="34" charset="0"/>
                <a:cs typeface="Arial" charset="0"/>
              </a:rPr>
              <a:t>M</a:t>
            </a:r>
            <a:r>
              <a:rPr lang="en-US" dirty="0" smtClean="0"/>
              <a:t>aintains </a:t>
            </a:r>
            <a:r>
              <a:rPr lang="en-US" dirty="0"/>
              <a:t>that people’s behavior is influenced largely by the consequences of their past behavior </a:t>
            </a:r>
            <a:endParaRPr lang="en-US" dirty="0" smtClean="0"/>
          </a:p>
          <a:p>
            <a:pPr marL="0" indent="0">
              <a:buNone/>
            </a:pPr>
            <a:endParaRPr lang="en-US" altLang="en-US" sz="1200" dirty="0">
              <a:latin typeface="Calibri" panose="020F0502020204030204" pitchFamily="34" charset="0"/>
              <a:cs typeface="Arial" charset="0"/>
            </a:endParaRPr>
          </a:p>
          <a:p>
            <a:pPr marL="0" indent="0">
              <a:buNone/>
            </a:pPr>
            <a:r>
              <a:rPr lang="en-US" altLang="en-US" dirty="0" smtClean="0">
                <a:latin typeface="Calibri" panose="020F0502020204030204" pitchFamily="34" charset="0"/>
                <a:cs typeface="Arial" charset="0"/>
              </a:rPr>
              <a:t>Supervisors </a:t>
            </a:r>
            <a:r>
              <a:rPr lang="en-US" altLang="en-US" dirty="0">
                <a:latin typeface="Calibri" panose="020F0502020204030204" pitchFamily="34" charset="0"/>
                <a:cs typeface="Arial" charset="0"/>
              </a:rPr>
              <a:t>can encourage or discourage a particular kind of behavior by the way they respond to the </a:t>
            </a:r>
            <a:r>
              <a:rPr lang="en-US" altLang="en-US" dirty="0" smtClean="0">
                <a:latin typeface="Calibri" panose="020F0502020204030204" pitchFamily="34" charset="0"/>
                <a:cs typeface="Arial" charset="0"/>
              </a:rPr>
              <a:t>behavior</a:t>
            </a:r>
          </a:p>
          <a:p>
            <a:r>
              <a:rPr lang="en-US" altLang="en-US" sz="2200" dirty="0" smtClean="0">
                <a:latin typeface="Calibri" panose="020F0502020204030204" pitchFamily="34" charset="0"/>
                <a:cs typeface="Arial" charset="0"/>
              </a:rPr>
              <a:t>Can administer reinforcement or punishment</a:t>
            </a:r>
          </a:p>
          <a:p>
            <a:pPr lvl="1"/>
            <a:r>
              <a:rPr lang="en-US" altLang="en-US" b="1" dirty="0">
                <a:latin typeface="Calibri" panose="020F0502020204030204" pitchFamily="34" charset="0"/>
                <a:cs typeface="Arial" charset="0"/>
              </a:rPr>
              <a:t>Reinforcement</a:t>
            </a:r>
            <a:r>
              <a:rPr lang="en-US" altLang="en-US" dirty="0">
                <a:latin typeface="Calibri" panose="020F0502020204030204" pitchFamily="34" charset="0"/>
                <a:cs typeface="Arial" charset="0"/>
              </a:rPr>
              <a:t>:</a:t>
            </a:r>
            <a:r>
              <a:rPr lang="en-US" dirty="0"/>
              <a:t> </a:t>
            </a:r>
            <a:r>
              <a:rPr lang="en-US" dirty="0" smtClean="0"/>
              <a:t>Desired </a:t>
            </a:r>
            <a:r>
              <a:rPr lang="en-US" dirty="0"/>
              <a:t>consequence or the ending of a negative consequence, either of which is given in response to a desirable behavior</a:t>
            </a:r>
            <a:endParaRPr lang="en-US" altLang="en-US" dirty="0">
              <a:latin typeface="Calibri" panose="020F0502020204030204" pitchFamily="34" charset="0"/>
              <a:cs typeface="Arial" charset="0"/>
            </a:endParaRPr>
          </a:p>
          <a:p>
            <a:pPr lvl="1"/>
            <a:r>
              <a:rPr lang="en-US" altLang="en-US" b="1" dirty="0">
                <a:latin typeface="Calibri" panose="020F0502020204030204" pitchFamily="34" charset="0"/>
                <a:cs typeface="Arial" charset="0"/>
              </a:rPr>
              <a:t>Punishment</a:t>
            </a:r>
            <a:r>
              <a:rPr lang="en-US" altLang="en-US" dirty="0">
                <a:latin typeface="Calibri" panose="020F0502020204030204" pitchFamily="34" charset="0"/>
                <a:cs typeface="Arial" charset="0"/>
              </a:rPr>
              <a:t>:</a:t>
            </a:r>
            <a:r>
              <a:rPr lang="en-US" altLang="en-US" b="1" dirty="0">
                <a:latin typeface="Calibri" panose="020F0502020204030204" pitchFamily="34" charset="0"/>
                <a:cs typeface="Arial" charset="0"/>
              </a:rPr>
              <a:t> </a:t>
            </a:r>
            <a:r>
              <a:rPr lang="en-US" altLang="en-US" dirty="0" smtClean="0">
                <a:latin typeface="Calibri" panose="020F0502020204030204" pitchFamily="34" charset="0"/>
                <a:cs typeface="Arial" charset="0"/>
              </a:rPr>
              <a:t>Unpleasant </a:t>
            </a:r>
            <a:r>
              <a:rPr lang="en-US" altLang="en-US" dirty="0">
                <a:latin typeface="Calibri" panose="020F0502020204030204" pitchFamily="34" charset="0"/>
                <a:cs typeface="Arial" charset="0"/>
              </a:rPr>
              <a:t>consequence given in response to undesirable </a:t>
            </a:r>
            <a:r>
              <a:rPr lang="en-US" altLang="en-US" dirty="0" smtClean="0">
                <a:latin typeface="Calibri" panose="020F0502020204030204" pitchFamily="34" charset="0"/>
                <a:cs typeface="Arial" charset="0"/>
              </a:rPr>
              <a:t>behavior</a:t>
            </a:r>
          </a:p>
          <a:p>
            <a:r>
              <a:rPr lang="en-US" sz="2200" dirty="0" smtClean="0"/>
              <a:t>Using </a:t>
            </a:r>
            <a:r>
              <a:rPr lang="en-US" sz="2200" dirty="0"/>
              <a:t>reinforcement theory to motivate people to behave in a certain way is known as </a:t>
            </a:r>
            <a:r>
              <a:rPr lang="en-US" sz="2200" b="1" dirty="0"/>
              <a:t>behavior modification </a:t>
            </a:r>
            <a:endParaRPr lang="en-US" altLang="en-US" sz="2200" dirty="0">
              <a:latin typeface="Calibri" panose="020F0502020204030204" pitchFamily="34" charset="0"/>
              <a:cs typeface="Arial" charset="0"/>
            </a:endParaRPr>
          </a:p>
        </p:txBody>
      </p:sp>
    </p:spTree>
    <p:extLst>
      <p:ext uri="{BB962C8B-B14F-4D97-AF65-F5344CB8AC3E}">
        <p14:creationId xmlns:p14="http://schemas.microsoft.com/office/powerpoint/2010/main" val="409132344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Title 1"/>
          <p:cNvSpPr>
            <a:spLocks noGrp="1"/>
          </p:cNvSpPr>
          <p:nvPr>
            <p:ph type="title"/>
          </p:nvPr>
        </p:nvSpPr>
        <p:spPr/>
        <p:txBody>
          <a:bodyPr>
            <a:noAutofit/>
          </a:bodyPr>
          <a:lstStyle/>
          <a:p>
            <a:r>
              <a:rPr lang="en-US" altLang="en-US" dirty="0">
                <a:latin typeface="Calibri" panose="020F0502020204030204" pitchFamily="34" charset="0"/>
                <a:cs typeface="Arial" charset="0"/>
              </a:rPr>
              <a:t>Skinner’s Reinforcement Theory, 2</a:t>
            </a:r>
          </a:p>
        </p:txBody>
      </p:sp>
      <p:sp>
        <p:nvSpPr>
          <p:cNvPr id="33795" name="Content Placeholder 2"/>
          <p:cNvSpPr>
            <a:spLocks noGrp="1"/>
          </p:cNvSpPr>
          <p:nvPr>
            <p:ph idx="1"/>
          </p:nvPr>
        </p:nvSpPr>
        <p:spPr/>
        <p:txBody>
          <a:bodyPr/>
          <a:lstStyle/>
          <a:p>
            <a:pPr marL="0" indent="0">
              <a:spcAft>
                <a:spcPts val="400"/>
              </a:spcAft>
              <a:buNone/>
            </a:pPr>
            <a:r>
              <a:rPr lang="en-US" dirty="0" smtClean="0"/>
              <a:t>For </a:t>
            </a:r>
            <a:r>
              <a:rPr lang="en-US" dirty="0"/>
              <a:t>long-term results, reinforcement is more effective than punishment </a:t>
            </a:r>
            <a:endParaRPr lang="en-US" dirty="0" smtClean="0"/>
          </a:p>
          <a:p>
            <a:pPr marL="0" indent="0">
              <a:spcAft>
                <a:spcPts val="400"/>
              </a:spcAft>
              <a:buNone/>
            </a:pPr>
            <a:endParaRPr lang="en-US" sz="1200" dirty="0" smtClean="0">
              <a:latin typeface="Calibri" panose="020F0502020204030204" pitchFamily="34" charset="0"/>
              <a:cs typeface="Arial" charset="0"/>
            </a:endParaRPr>
          </a:p>
          <a:p>
            <a:pPr marL="0" indent="0">
              <a:spcAft>
                <a:spcPts val="400"/>
              </a:spcAft>
              <a:buNone/>
            </a:pPr>
            <a:r>
              <a:rPr lang="en-US" dirty="0" smtClean="0"/>
              <a:t>Supervisors </a:t>
            </a:r>
            <a:r>
              <a:rPr lang="en-US" dirty="0"/>
              <a:t>should consider the following ideas </a:t>
            </a:r>
            <a:r>
              <a:rPr lang="en-US" dirty="0" smtClean="0"/>
              <a:t>in order to implement behavior modification programs:</a:t>
            </a:r>
          </a:p>
          <a:p>
            <a:pPr marL="0" indent="0">
              <a:spcAft>
                <a:spcPts val="400"/>
              </a:spcAft>
              <a:buNone/>
            </a:pPr>
            <a:endParaRPr lang="en-US" sz="1200" dirty="0"/>
          </a:p>
          <a:p>
            <a:pPr>
              <a:spcAft>
                <a:spcPts val="400"/>
              </a:spcAft>
            </a:pPr>
            <a:r>
              <a:rPr lang="en-US" sz="2200" dirty="0" smtClean="0"/>
              <a:t>Offer </a:t>
            </a:r>
            <a:r>
              <a:rPr lang="en-US" sz="2200" dirty="0"/>
              <a:t>different types of rewards for employees according to the quality of their </a:t>
            </a:r>
            <a:r>
              <a:rPr lang="en-US" sz="2200" dirty="0" smtClean="0"/>
              <a:t>performance</a:t>
            </a:r>
          </a:p>
          <a:p>
            <a:pPr>
              <a:spcAft>
                <a:spcPts val="400"/>
              </a:spcAft>
            </a:pPr>
            <a:r>
              <a:rPr lang="en-US" sz="2200" dirty="0" smtClean="0"/>
              <a:t>Clearly </a:t>
            </a:r>
            <a:r>
              <a:rPr lang="en-US" sz="2200" dirty="0"/>
              <a:t>communicate any feedback </a:t>
            </a:r>
            <a:endParaRPr lang="en-US" sz="2200" dirty="0" smtClean="0"/>
          </a:p>
          <a:p>
            <a:pPr>
              <a:spcAft>
                <a:spcPts val="400"/>
              </a:spcAft>
            </a:pPr>
            <a:r>
              <a:rPr lang="en-US" sz="2200" dirty="0" smtClean="0"/>
              <a:t>Deliver punishment </a:t>
            </a:r>
            <a:r>
              <a:rPr lang="en-US" sz="2200" dirty="0"/>
              <a:t>in the absence of other </a:t>
            </a:r>
            <a:r>
              <a:rPr lang="en-US" sz="2200" dirty="0" smtClean="0"/>
              <a:t>employees</a:t>
            </a:r>
          </a:p>
          <a:p>
            <a:pPr>
              <a:spcAft>
                <a:spcPts val="400"/>
              </a:spcAft>
            </a:pPr>
            <a:r>
              <a:rPr lang="en-US" sz="2200" dirty="0" smtClean="0"/>
              <a:t>Provide </a:t>
            </a:r>
            <a:r>
              <a:rPr lang="en-US" sz="2200" dirty="0"/>
              <a:t>rewards and punishments that are substantial and communicate that they are taking the behavior modification program seriously</a:t>
            </a:r>
            <a:endParaRPr lang="en-US" altLang="en-US" sz="2200" dirty="0">
              <a:latin typeface="Calibri" panose="020F0502020204030204" pitchFamily="34" charset="0"/>
              <a:cs typeface="Arial" charset="0"/>
            </a:endParaRPr>
          </a:p>
        </p:txBody>
      </p:sp>
    </p:spTree>
    <p:extLst>
      <p:ext uri="{BB962C8B-B14F-4D97-AF65-F5344CB8AC3E}">
        <p14:creationId xmlns:p14="http://schemas.microsoft.com/office/powerpoint/2010/main" val="232812738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8C72286D-4B59-405E-ACA0-4BAD310B6B31}"/>
              </a:ext>
            </a:extLst>
          </p:cNvPr>
          <p:cNvSpPr>
            <a:spLocks noGrp="1"/>
          </p:cNvSpPr>
          <p:nvPr>
            <p:ph type="title"/>
          </p:nvPr>
        </p:nvSpPr>
        <p:spPr/>
        <p:txBody>
          <a:bodyPr/>
          <a:lstStyle/>
          <a:p>
            <a:r>
              <a:rPr lang="en-US" altLang="en-US" dirty="0">
                <a:latin typeface="Calibri" panose="020F0502020204030204" pitchFamily="34" charset="0"/>
                <a:cs typeface="Arial" charset="0"/>
              </a:rPr>
              <a:t>Motivation Theories and the Law</a:t>
            </a:r>
            <a:endParaRPr lang="en-US" dirty="0"/>
          </a:p>
        </p:txBody>
      </p:sp>
      <p:sp>
        <p:nvSpPr>
          <p:cNvPr id="3" name="Content Placeholder 2">
            <a:extLst>
              <a:ext uri="{FF2B5EF4-FFF2-40B4-BE49-F238E27FC236}">
                <a16:creationId xmlns:a16="http://schemas.microsoft.com/office/drawing/2014/main" xmlns="" id="{8377C033-B47C-4E08-94ED-3910ED836A67}"/>
              </a:ext>
            </a:extLst>
          </p:cNvPr>
          <p:cNvSpPr>
            <a:spLocks noGrp="1"/>
          </p:cNvSpPr>
          <p:nvPr>
            <p:ph idx="1"/>
          </p:nvPr>
        </p:nvSpPr>
        <p:spPr/>
        <p:txBody>
          <a:bodyPr/>
          <a:lstStyle/>
          <a:p>
            <a:pPr marL="0" indent="0">
              <a:buNone/>
            </a:pPr>
            <a:r>
              <a:rPr lang="en-US" dirty="0" smtClean="0"/>
              <a:t>Types </a:t>
            </a:r>
            <a:r>
              <a:rPr lang="en-US" dirty="0"/>
              <a:t>of rewards a supervisor may use are not entirely under his or her control </a:t>
            </a:r>
            <a:endParaRPr lang="en-US" altLang="en-US" dirty="0" smtClean="0">
              <a:latin typeface="Calibri" panose="020F0502020204030204" pitchFamily="34" charset="0"/>
              <a:cs typeface="Arial" charset="0"/>
            </a:endParaRPr>
          </a:p>
          <a:p>
            <a:r>
              <a:rPr lang="en-US" altLang="en-US" sz="2200" dirty="0" smtClean="0">
                <a:latin typeface="Calibri" panose="020F0502020204030204" pitchFamily="34" charset="0"/>
                <a:cs typeface="Arial" charset="0"/>
              </a:rPr>
              <a:t>Federal </a:t>
            </a:r>
            <a:r>
              <a:rPr lang="en-US" altLang="en-US" sz="2200" dirty="0">
                <a:latin typeface="Calibri" panose="020F0502020204030204" pitchFamily="34" charset="0"/>
                <a:cs typeface="Arial" charset="0"/>
              </a:rPr>
              <a:t>laws set requirements </a:t>
            </a:r>
            <a:r>
              <a:rPr lang="en-US" altLang="en-US" sz="2200" dirty="0" smtClean="0">
                <a:latin typeface="Calibri" panose="020F0502020204030204" pitchFamily="34" charset="0"/>
                <a:cs typeface="Arial" charset="0"/>
              </a:rPr>
              <a:t>in areas such as overtime </a:t>
            </a:r>
            <a:r>
              <a:rPr lang="en-US" altLang="en-US" sz="2200" dirty="0">
                <a:latin typeface="Calibri" panose="020F0502020204030204" pitchFamily="34" charset="0"/>
                <a:cs typeface="Arial" charset="0"/>
              </a:rPr>
              <a:t>pay, rest breaks, </a:t>
            </a:r>
            <a:r>
              <a:rPr lang="en-US" altLang="en-US" sz="2200" dirty="0" smtClean="0">
                <a:latin typeface="Calibri" panose="020F0502020204030204" pitchFamily="34" charset="0"/>
                <a:cs typeface="Arial" charset="0"/>
              </a:rPr>
              <a:t>and health </a:t>
            </a:r>
            <a:r>
              <a:rPr lang="en-US" altLang="en-US" sz="2200" dirty="0">
                <a:latin typeface="Calibri" panose="020F0502020204030204" pitchFamily="34" charset="0"/>
                <a:cs typeface="Arial" charset="0"/>
              </a:rPr>
              <a:t>insurance for </a:t>
            </a:r>
            <a:r>
              <a:rPr lang="en-US" altLang="en-US" sz="2200" dirty="0" smtClean="0">
                <a:latin typeface="Calibri" panose="020F0502020204030204" pitchFamily="34" charset="0"/>
                <a:cs typeface="Arial" charset="0"/>
              </a:rPr>
              <a:t>retirees</a:t>
            </a:r>
          </a:p>
          <a:p>
            <a:r>
              <a:rPr lang="en-US" altLang="en-US" sz="2200" dirty="0">
                <a:latin typeface="Calibri" panose="020F0502020204030204" pitchFamily="34" charset="0"/>
                <a:cs typeface="Arial" charset="0"/>
              </a:rPr>
              <a:t>Most </a:t>
            </a:r>
            <a:r>
              <a:rPr lang="en-US" altLang="en-US" sz="2200" dirty="0" smtClean="0">
                <a:latin typeface="Calibri" panose="020F0502020204030204" pitchFamily="34" charset="0"/>
                <a:cs typeface="Arial" charset="0"/>
              </a:rPr>
              <a:t>companies have professionals </a:t>
            </a:r>
            <a:r>
              <a:rPr lang="en-US" altLang="en-US" sz="2200" dirty="0">
                <a:latin typeface="Calibri" panose="020F0502020204030204" pitchFamily="34" charset="0"/>
                <a:cs typeface="Arial" charset="0"/>
              </a:rPr>
              <a:t>or </a:t>
            </a:r>
            <a:r>
              <a:rPr lang="en-US" altLang="en-US" sz="2200" dirty="0" smtClean="0">
                <a:latin typeface="Calibri" panose="020F0502020204030204" pitchFamily="34" charset="0"/>
                <a:cs typeface="Arial" charset="0"/>
              </a:rPr>
              <a:t>a department </a:t>
            </a:r>
            <a:r>
              <a:rPr lang="en-US" altLang="en-US" sz="2200" dirty="0">
                <a:latin typeface="Calibri" panose="020F0502020204030204" pitchFamily="34" charset="0"/>
                <a:cs typeface="Arial" charset="0"/>
              </a:rPr>
              <a:t>responsible for helping the organization comply with laws related to </a:t>
            </a:r>
            <a:r>
              <a:rPr lang="en-US" altLang="en-US" sz="2200" dirty="0" smtClean="0">
                <a:latin typeface="Calibri" panose="020F0502020204030204" pitchFamily="34" charset="0"/>
                <a:cs typeface="Arial" charset="0"/>
              </a:rPr>
              <a:t>benefits</a:t>
            </a:r>
          </a:p>
          <a:p>
            <a:pPr marL="0" indent="0">
              <a:buNone/>
            </a:pPr>
            <a:endParaRPr lang="en-US" altLang="en-US" sz="1200" dirty="0" smtClean="0">
              <a:latin typeface="Calibri" panose="020F0502020204030204" pitchFamily="34" charset="0"/>
              <a:cs typeface="Arial" charset="0"/>
            </a:endParaRPr>
          </a:p>
          <a:p>
            <a:pPr marL="0" indent="0">
              <a:buNone/>
            </a:pPr>
            <a:r>
              <a:rPr lang="en-US" altLang="en-US" dirty="0" smtClean="0">
                <a:latin typeface="Calibri" panose="020F0502020204030204" pitchFamily="34" charset="0"/>
                <a:cs typeface="Arial" charset="0"/>
              </a:rPr>
              <a:t>The </a:t>
            </a:r>
            <a:r>
              <a:rPr lang="en-US" altLang="en-US" dirty="0">
                <a:latin typeface="Calibri" panose="020F0502020204030204" pitchFamily="34" charset="0"/>
                <a:cs typeface="Arial" charset="0"/>
              </a:rPr>
              <a:t>Family and Medical Leave Act of 1993 </a:t>
            </a:r>
            <a:endParaRPr lang="en-US" altLang="en-US" dirty="0" smtClean="0">
              <a:latin typeface="Calibri" panose="020F0502020204030204" pitchFamily="34" charset="0"/>
              <a:cs typeface="Arial" charset="0"/>
            </a:endParaRPr>
          </a:p>
          <a:p>
            <a:r>
              <a:rPr lang="en-US" altLang="en-US" sz="2200" dirty="0" smtClean="0">
                <a:latin typeface="Calibri" panose="020F0502020204030204" pitchFamily="34" charset="0"/>
                <a:cs typeface="Arial" charset="0"/>
              </a:rPr>
              <a:t>Affects </a:t>
            </a:r>
            <a:r>
              <a:rPr lang="en-US" altLang="en-US" sz="2200" dirty="0">
                <a:latin typeface="Calibri" panose="020F0502020204030204" pitchFamily="34" charset="0"/>
                <a:cs typeface="Arial" charset="0"/>
              </a:rPr>
              <a:t>the supervisor’s role in scheduling and staffing the </a:t>
            </a:r>
            <a:r>
              <a:rPr lang="en-US" altLang="en-US" sz="2200" dirty="0" smtClean="0">
                <a:latin typeface="Calibri" panose="020F0502020204030204" pitchFamily="34" charset="0"/>
                <a:cs typeface="Arial" charset="0"/>
              </a:rPr>
              <a:t>department</a:t>
            </a:r>
          </a:p>
        </p:txBody>
      </p:sp>
    </p:spTree>
    <p:extLst>
      <p:ext uri="{BB962C8B-B14F-4D97-AF65-F5344CB8AC3E}">
        <p14:creationId xmlns:p14="http://schemas.microsoft.com/office/powerpoint/2010/main" val="196679013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Extrinsic and Intrinsic Rewards</a:t>
            </a:r>
            <a:endParaRPr lang="en-US" dirty="0"/>
          </a:p>
        </p:txBody>
      </p:sp>
      <p:sp>
        <p:nvSpPr>
          <p:cNvPr id="3" name="Content Placeholder 2"/>
          <p:cNvSpPr>
            <a:spLocks noGrp="1"/>
          </p:cNvSpPr>
          <p:nvPr>
            <p:ph idx="1"/>
          </p:nvPr>
        </p:nvSpPr>
        <p:spPr/>
        <p:txBody>
          <a:bodyPr/>
          <a:lstStyle/>
          <a:p>
            <a:r>
              <a:rPr lang="en-US" altLang="en-US" b="1" dirty="0">
                <a:latin typeface="Calibri" panose="020F0502020204030204" pitchFamily="34" charset="0"/>
                <a:cs typeface="Arial" charset="0"/>
              </a:rPr>
              <a:t>Extrinsic reward</a:t>
            </a:r>
            <a:r>
              <a:rPr lang="en-US" altLang="en-US" dirty="0">
                <a:latin typeface="Calibri" panose="020F0502020204030204" pitchFamily="34" charset="0"/>
                <a:cs typeface="Arial" charset="0"/>
              </a:rPr>
              <a:t>:</a:t>
            </a:r>
            <a:r>
              <a:rPr lang="en-US" altLang="en-US" b="1" dirty="0">
                <a:latin typeface="Calibri" panose="020F0502020204030204" pitchFamily="34" charset="0"/>
                <a:cs typeface="Arial" charset="0"/>
              </a:rPr>
              <a:t> </a:t>
            </a:r>
            <a:r>
              <a:rPr lang="en-US" altLang="en-US" dirty="0">
                <a:latin typeface="Calibri" panose="020F0502020204030204" pitchFamily="34" charset="0"/>
                <a:cs typeface="Arial" charset="0"/>
              </a:rPr>
              <a:t>Recognition or compensation that is extraneous to the </a:t>
            </a:r>
            <a:r>
              <a:rPr lang="en-US" altLang="en-US" dirty="0" smtClean="0">
                <a:latin typeface="Calibri" panose="020F0502020204030204" pitchFamily="34" charset="0"/>
                <a:cs typeface="Arial" charset="0"/>
              </a:rPr>
              <a:t>task </a:t>
            </a:r>
            <a:r>
              <a:rPr lang="en-US" altLang="en-US" dirty="0">
                <a:latin typeface="Calibri" panose="020F0502020204030204" pitchFamily="34" charset="0"/>
                <a:cs typeface="Arial" charset="0"/>
              </a:rPr>
              <a:t>accomplished</a:t>
            </a:r>
          </a:p>
          <a:p>
            <a:r>
              <a:rPr lang="en-US" altLang="en-US" b="1" dirty="0">
                <a:latin typeface="Calibri" panose="020F0502020204030204" pitchFamily="34" charset="0"/>
                <a:cs typeface="Arial" charset="0"/>
              </a:rPr>
              <a:t>Intrinsic reward</a:t>
            </a:r>
            <a:r>
              <a:rPr lang="en-US" altLang="en-US" dirty="0">
                <a:latin typeface="Calibri" panose="020F0502020204030204" pitchFamily="34" charset="0"/>
                <a:cs typeface="Arial" charset="0"/>
              </a:rPr>
              <a:t>:</a:t>
            </a:r>
            <a:r>
              <a:rPr lang="en-US" altLang="en-US" b="1" dirty="0">
                <a:latin typeface="Calibri" panose="020F0502020204030204" pitchFamily="34" charset="0"/>
                <a:cs typeface="Arial" charset="0"/>
              </a:rPr>
              <a:t> </a:t>
            </a:r>
            <a:r>
              <a:rPr lang="en-US" altLang="en-US" dirty="0">
                <a:latin typeface="Calibri" panose="020F0502020204030204" pitchFamily="34" charset="0"/>
                <a:cs typeface="Arial" charset="0"/>
              </a:rPr>
              <a:t>Personal satisfaction that comes directly from performing a </a:t>
            </a:r>
            <a:r>
              <a:rPr lang="en-US" altLang="en-US" dirty="0" smtClean="0">
                <a:latin typeface="Calibri" panose="020F0502020204030204" pitchFamily="34" charset="0"/>
                <a:cs typeface="Arial" charset="0"/>
              </a:rPr>
              <a:t>task</a:t>
            </a:r>
            <a:endParaRPr lang="en-US" altLang="en-US" dirty="0">
              <a:latin typeface="Calibri" panose="020F0502020204030204" pitchFamily="34" charset="0"/>
              <a:cs typeface="Arial" charset="0"/>
            </a:endParaRPr>
          </a:p>
        </p:txBody>
      </p:sp>
    </p:spTree>
    <p:extLst>
      <p:ext uri="{BB962C8B-B14F-4D97-AF65-F5344CB8AC3E}">
        <p14:creationId xmlns:p14="http://schemas.microsoft.com/office/powerpoint/2010/main" val="301011402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Title 1"/>
          <p:cNvSpPr>
            <a:spLocks noGrp="1"/>
          </p:cNvSpPr>
          <p:nvPr>
            <p:ph type="title"/>
          </p:nvPr>
        </p:nvSpPr>
        <p:spPr/>
        <p:txBody>
          <a:bodyPr/>
          <a:lstStyle/>
          <a:p>
            <a:r>
              <a:rPr lang="en-US" altLang="en-US" dirty="0">
                <a:latin typeface="Calibri" panose="020F0502020204030204" pitchFamily="34" charset="0"/>
                <a:cs typeface="Arial" charset="0"/>
              </a:rPr>
              <a:t>Money as a </a:t>
            </a:r>
            <a:r>
              <a:rPr lang="en-US" altLang="en-US" dirty="0" smtClean="0">
                <a:latin typeface="Calibri" panose="020F0502020204030204" pitchFamily="34" charset="0"/>
                <a:cs typeface="Arial" charset="0"/>
              </a:rPr>
              <a:t>Motivator</a:t>
            </a:r>
            <a:endParaRPr lang="en-US" altLang="en-US" dirty="0">
              <a:latin typeface="Calibri" panose="020F0502020204030204" pitchFamily="34" charset="0"/>
              <a:cs typeface="Arial" charset="0"/>
            </a:endParaRPr>
          </a:p>
        </p:txBody>
      </p:sp>
      <p:sp>
        <p:nvSpPr>
          <p:cNvPr id="35843" name="Content Placeholder 2"/>
          <p:cNvSpPr>
            <a:spLocks noGrp="1"/>
          </p:cNvSpPr>
          <p:nvPr>
            <p:ph idx="1"/>
          </p:nvPr>
        </p:nvSpPr>
        <p:spPr/>
        <p:txBody>
          <a:bodyPr/>
          <a:lstStyle/>
          <a:p>
            <a:pPr marL="0" indent="0">
              <a:buNone/>
            </a:pPr>
            <a:r>
              <a:rPr lang="en-US" dirty="0" smtClean="0"/>
              <a:t>A </a:t>
            </a:r>
            <a:r>
              <a:rPr lang="en-US" dirty="0"/>
              <a:t>study of low-wage, low-skill hospital workers </a:t>
            </a:r>
            <a:r>
              <a:rPr lang="en-US" dirty="0" smtClean="0"/>
              <a:t>suggests that money </a:t>
            </a:r>
            <a:r>
              <a:rPr lang="en-US" dirty="0"/>
              <a:t>is important </a:t>
            </a:r>
            <a:r>
              <a:rPr lang="en-US" dirty="0" smtClean="0"/>
              <a:t>as </a:t>
            </a:r>
            <a:r>
              <a:rPr lang="en-US" dirty="0"/>
              <a:t>a means to pay the bills </a:t>
            </a:r>
            <a:r>
              <a:rPr lang="en-US" dirty="0" smtClean="0"/>
              <a:t>and as </a:t>
            </a:r>
            <a:r>
              <a:rPr lang="en-US" dirty="0"/>
              <a:t>a signal of one’s value to the </a:t>
            </a:r>
            <a:r>
              <a:rPr lang="en-US" dirty="0" smtClean="0"/>
              <a:t>organization</a:t>
            </a:r>
          </a:p>
          <a:p>
            <a:pPr marL="0" indent="0">
              <a:buNone/>
            </a:pPr>
            <a:endParaRPr lang="en-US" altLang="en-US" sz="1200" b="1" dirty="0">
              <a:latin typeface="Calibri" panose="020F0502020204030204" pitchFamily="34" charset="0"/>
              <a:cs typeface="Arial" charset="0"/>
            </a:endParaRPr>
          </a:p>
          <a:p>
            <a:pPr marL="0" indent="0">
              <a:buNone/>
            </a:pPr>
            <a:r>
              <a:rPr lang="en-US" altLang="en-US" dirty="0" smtClean="0">
                <a:latin typeface="Calibri" panose="020F0502020204030204" pitchFamily="34" charset="0"/>
                <a:cs typeface="Arial" charset="0"/>
              </a:rPr>
              <a:t>Money is an example of an extrinsic reward</a:t>
            </a:r>
          </a:p>
          <a:p>
            <a:r>
              <a:rPr lang="en-US" altLang="en-US" sz="2200" dirty="0" smtClean="0">
                <a:latin typeface="Calibri" panose="020F0502020204030204" pitchFamily="34" charset="0"/>
                <a:cs typeface="Arial" charset="0"/>
              </a:rPr>
              <a:t>Motivates </a:t>
            </a:r>
            <a:r>
              <a:rPr lang="en-US" altLang="en-US" sz="2200" dirty="0">
                <a:latin typeface="Calibri" panose="020F0502020204030204" pitchFamily="34" charset="0"/>
                <a:cs typeface="Arial" charset="0"/>
              </a:rPr>
              <a:t>people when it meets their needs</a:t>
            </a:r>
          </a:p>
          <a:p>
            <a:pPr marL="0" indent="0">
              <a:buNone/>
            </a:pPr>
            <a:endParaRPr lang="en-US" altLang="en-US" sz="1200" dirty="0" smtClean="0">
              <a:latin typeface="Calibri" panose="020F0502020204030204" pitchFamily="34" charset="0"/>
              <a:cs typeface="Arial" charset="0"/>
            </a:endParaRPr>
          </a:p>
          <a:p>
            <a:pPr marL="0" indent="0">
              <a:buNone/>
            </a:pPr>
            <a:r>
              <a:rPr lang="en-US" altLang="en-US" dirty="0" smtClean="0">
                <a:latin typeface="Calibri" panose="020F0502020204030204" pitchFamily="34" charset="0"/>
                <a:cs typeface="Arial" charset="0"/>
              </a:rPr>
              <a:t>For </a:t>
            </a:r>
            <a:r>
              <a:rPr lang="en-US" altLang="en-US" dirty="0">
                <a:latin typeface="Calibri" panose="020F0502020204030204" pitchFamily="34" charset="0"/>
                <a:cs typeface="Arial" charset="0"/>
              </a:rPr>
              <a:t>money to work as a motivator, employees must believe they are able to achieve the financial rewards the organization </a:t>
            </a:r>
            <a:r>
              <a:rPr lang="en-US" altLang="en-US" dirty="0" smtClean="0">
                <a:latin typeface="Calibri" panose="020F0502020204030204" pitchFamily="34" charset="0"/>
                <a:cs typeface="Arial" charset="0"/>
              </a:rPr>
              <a:t>offers</a:t>
            </a:r>
          </a:p>
          <a:p>
            <a:pPr marL="0" indent="0">
              <a:buNone/>
            </a:pPr>
            <a:endParaRPr lang="en-US" sz="1200" dirty="0"/>
          </a:p>
          <a:p>
            <a:pPr marL="0" indent="0">
              <a:buNone/>
            </a:pPr>
            <a:r>
              <a:rPr lang="en-US" dirty="0" smtClean="0"/>
              <a:t>Structure of a pay </a:t>
            </a:r>
            <a:r>
              <a:rPr lang="en-US" dirty="0"/>
              <a:t>plan </a:t>
            </a:r>
            <a:r>
              <a:rPr lang="en-US" dirty="0" smtClean="0"/>
              <a:t>can </a:t>
            </a:r>
            <a:r>
              <a:rPr lang="en-US" dirty="0"/>
              <a:t>influence the degree to which employees are motivated to perform well </a:t>
            </a:r>
            <a:endParaRPr lang="en-US" altLang="en-US" dirty="0">
              <a:latin typeface="Calibri" panose="020F0502020204030204" pitchFamily="34" charset="0"/>
              <a:cs typeface="Arial" charset="0"/>
            </a:endParaRPr>
          </a:p>
        </p:txBody>
      </p:sp>
    </p:spTree>
    <p:extLst>
      <p:ext uri="{BB962C8B-B14F-4D97-AF65-F5344CB8AC3E}">
        <p14:creationId xmlns:p14="http://schemas.microsoft.com/office/powerpoint/2010/main" val="183256333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xmlns="" id="{6DA90CEF-9B28-4954-BB95-A61E11ED77A0}"/>
              </a:ext>
            </a:extLst>
          </p:cNvPr>
          <p:cNvSpPr>
            <a:spLocks noGrp="1"/>
          </p:cNvSpPr>
          <p:nvPr>
            <p:ph type="title"/>
          </p:nvPr>
        </p:nvSpPr>
        <p:spPr/>
        <p:txBody>
          <a:bodyPr/>
          <a:lstStyle/>
          <a:p>
            <a:r>
              <a:rPr lang="en-US" altLang="en-US" dirty="0"/>
              <a:t>Learning Objectives</a:t>
            </a:r>
            <a:endParaRPr lang="en-US" dirty="0"/>
          </a:p>
        </p:txBody>
      </p:sp>
      <p:sp>
        <p:nvSpPr>
          <p:cNvPr id="2" name="Content Placeholder 1">
            <a:extLst>
              <a:ext uri="{FF2B5EF4-FFF2-40B4-BE49-F238E27FC236}">
                <a16:creationId xmlns:a16="http://schemas.microsoft.com/office/drawing/2014/main" xmlns="" id="{7281D83D-99C7-4450-BACC-62033200BA92}"/>
              </a:ext>
            </a:extLst>
          </p:cNvPr>
          <p:cNvSpPr>
            <a:spLocks noGrp="1"/>
          </p:cNvSpPr>
          <p:nvPr>
            <p:ph idx="1"/>
          </p:nvPr>
        </p:nvSpPr>
        <p:spPr/>
        <p:txBody>
          <a:bodyPr/>
          <a:lstStyle/>
          <a:p>
            <a:r>
              <a:rPr lang="en-US" altLang="en-US" dirty="0"/>
              <a:t>Identify the relationship between motivation and performance</a:t>
            </a:r>
          </a:p>
          <a:p>
            <a:r>
              <a:rPr lang="en-US" altLang="en-US" dirty="0"/>
              <a:t>Describe content theories of motivation</a:t>
            </a:r>
          </a:p>
          <a:p>
            <a:r>
              <a:rPr lang="en-US" altLang="en-US" dirty="0"/>
              <a:t>Describe process theories of motivation</a:t>
            </a:r>
          </a:p>
          <a:p>
            <a:r>
              <a:rPr lang="en-US" altLang="en-US" dirty="0"/>
              <a:t>Explain when financial incentives are likely to motivate employees</a:t>
            </a:r>
          </a:p>
          <a:p>
            <a:r>
              <a:rPr lang="en-US" altLang="en-US" dirty="0"/>
              <a:t>Describe pay plans using financial incentives</a:t>
            </a:r>
          </a:p>
          <a:p>
            <a:r>
              <a:rPr lang="en-US" altLang="en-US" dirty="0"/>
              <a:t>Discuss the pros and cons of keeping pay information secret</a:t>
            </a:r>
          </a:p>
          <a:p>
            <a:r>
              <a:rPr lang="en-US" altLang="en-US" dirty="0"/>
              <a:t>Identify ways supervisors can motivate their </a:t>
            </a:r>
            <a:r>
              <a:rPr lang="en-US" altLang="en-US" dirty="0" smtClean="0"/>
              <a:t>employees</a:t>
            </a:r>
            <a:endParaRPr lang="en-US" altLang="en-US" dirty="0"/>
          </a:p>
        </p:txBody>
      </p:sp>
    </p:spTree>
    <p:extLst>
      <p:ext uri="{BB962C8B-B14F-4D97-AF65-F5344CB8AC3E}">
        <p14:creationId xmlns:p14="http://schemas.microsoft.com/office/powerpoint/2010/main" val="81095107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Title 1"/>
          <p:cNvSpPr>
            <a:spLocks noGrp="1"/>
          </p:cNvSpPr>
          <p:nvPr>
            <p:ph type="title"/>
          </p:nvPr>
        </p:nvSpPr>
        <p:spPr/>
        <p:txBody>
          <a:bodyPr/>
          <a:lstStyle/>
          <a:p>
            <a:r>
              <a:rPr lang="en-US" altLang="en-US" dirty="0" smtClean="0">
                <a:latin typeface="Calibri" panose="020F0502020204030204" pitchFamily="34" charset="0"/>
                <a:cs typeface="Arial" charset="0"/>
              </a:rPr>
              <a:t>Pay Plans Using Financial Incentives, 1</a:t>
            </a:r>
            <a:endParaRPr lang="en-US" altLang="en-US" dirty="0">
              <a:latin typeface="Calibri" panose="020F0502020204030204" pitchFamily="34" charset="0"/>
              <a:cs typeface="Arial" charset="0"/>
            </a:endParaRPr>
          </a:p>
        </p:txBody>
      </p:sp>
      <p:sp>
        <p:nvSpPr>
          <p:cNvPr id="37891" name="Content Placeholder 2"/>
          <p:cNvSpPr>
            <a:spLocks noGrp="1"/>
          </p:cNvSpPr>
          <p:nvPr>
            <p:ph idx="1"/>
          </p:nvPr>
        </p:nvSpPr>
        <p:spPr/>
        <p:txBody>
          <a:bodyPr/>
          <a:lstStyle/>
          <a:p>
            <a:pPr marL="0" indent="0">
              <a:spcBef>
                <a:spcPts val="350"/>
              </a:spcBef>
              <a:spcAft>
                <a:spcPts val="400"/>
              </a:spcAft>
              <a:buNone/>
            </a:pPr>
            <a:r>
              <a:rPr lang="en-US" altLang="en-US" b="1" dirty="0" smtClean="0">
                <a:latin typeface="Calibri" panose="020F0502020204030204" pitchFamily="34" charset="0"/>
                <a:cs typeface="Arial" charset="0"/>
              </a:rPr>
              <a:t>Piecework </a:t>
            </a:r>
            <a:r>
              <a:rPr lang="en-US" altLang="en-US" b="1" dirty="0">
                <a:latin typeface="Calibri" panose="020F0502020204030204" pitchFamily="34" charset="0"/>
                <a:cs typeface="Arial" charset="0"/>
              </a:rPr>
              <a:t>system</a:t>
            </a:r>
            <a:r>
              <a:rPr lang="en-US" altLang="en-US" dirty="0">
                <a:latin typeface="Calibri" panose="020F0502020204030204" pitchFamily="34" charset="0"/>
                <a:cs typeface="Arial" charset="0"/>
              </a:rPr>
              <a:t>: </a:t>
            </a:r>
            <a:r>
              <a:rPr lang="en-US" dirty="0"/>
              <a:t>Payment according to the quantity </a:t>
            </a:r>
            <a:r>
              <a:rPr lang="en-US" dirty="0" smtClean="0"/>
              <a:t>produced</a:t>
            </a:r>
          </a:p>
          <a:p>
            <a:pPr marL="0" indent="0">
              <a:spcBef>
                <a:spcPts val="350"/>
              </a:spcBef>
              <a:spcAft>
                <a:spcPts val="400"/>
              </a:spcAft>
              <a:buNone/>
            </a:pPr>
            <a:endParaRPr lang="en-US" altLang="en-US" sz="1200" dirty="0">
              <a:latin typeface="Calibri" panose="020F0502020204030204" pitchFamily="34" charset="0"/>
              <a:cs typeface="Arial" charset="0"/>
            </a:endParaRPr>
          </a:p>
          <a:p>
            <a:pPr marL="0" indent="0">
              <a:spcBef>
                <a:spcPts val="350"/>
              </a:spcBef>
              <a:spcAft>
                <a:spcPts val="400"/>
              </a:spcAft>
              <a:buNone/>
            </a:pPr>
            <a:r>
              <a:rPr lang="en-US" altLang="en-US" dirty="0">
                <a:latin typeface="Calibri" panose="020F0502020204030204" pitchFamily="34" charset="0"/>
                <a:cs typeface="Arial" charset="0"/>
              </a:rPr>
              <a:t>Production bonus system: </a:t>
            </a:r>
            <a:r>
              <a:rPr lang="en-US" altLang="en-US" dirty="0" smtClean="0">
                <a:latin typeface="Calibri" panose="020F0502020204030204" pitchFamily="34" charset="0"/>
                <a:cs typeface="Arial" charset="0"/>
              </a:rPr>
              <a:t>Payment of a b</a:t>
            </a:r>
            <a:r>
              <a:rPr lang="en-US" dirty="0" smtClean="0"/>
              <a:t>asic </a:t>
            </a:r>
            <a:r>
              <a:rPr lang="en-US" dirty="0"/>
              <a:t>wage plus a bonus that consists of a payment for each unit produced </a:t>
            </a:r>
            <a:endParaRPr lang="en-US" dirty="0" smtClean="0"/>
          </a:p>
          <a:p>
            <a:pPr marL="0" indent="0">
              <a:spcBef>
                <a:spcPts val="350"/>
              </a:spcBef>
              <a:spcAft>
                <a:spcPts val="400"/>
              </a:spcAft>
              <a:buNone/>
            </a:pPr>
            <a:endParaRPr lang="en-US" altLang="en-US" sz="1200" dirty="0">
              <a:latin typeface="Calibri" panose="020F0502020204030204" pitchFamily="34" charset="0"/>
              <a:cs typeface="Arial" charset="0"/>
            </a:endParaRPr>
          </a:p>
          <a:p>
            <a:pPr marL="0" indent="0">
              <a:spcBef>
                <a:spcPts val="350"/>
              </a:spcBef>
              <a:spcAft>
                <a:spcPts val="400"/>
              </a:spcAft>
              <a:buNone/>
            </a:pPr>
            <a:r>
              <a:rPr lang="en-US" altLang="en-US" b="1" dirty="0">
                <a:latin typeface="Calibri" panose="020F0502020204030204" pitchFamily="34" charset="0"/>
                <a:cs typeface="Arial" charset="0"/>
              </a:rPr>
              <a:t>Commissions</a:t>
            </a:r>
            <a:r>
              <a:rPr lang="en-US" altLang="en-US" dirty="0">
                <a:latin typeface="Calibri" panose="020F0502020204030204" pitchFamily="34" charset="0"/>
                <a:cs typeface="Arial" charset="0"/>
              </a:rPr>
              <a:t>: </a:t>
            </a:r>
            <a:r>
              <a:rPr lang="en-US" dirty="0"/>
              <a:t>Payment linked to the amount of sales </a:t>
            </a:r>
            <a:r>
              <a:rPr lang="en-US" dirty="0" smtClean="0"/>
              <a:t>completed</a:t>
            </a:r>
            <a:endParaRPr lang="en-US" dirty="0"/>
          </a:p>
          <a:p>
            <a:pPr>
              <a:spcBef>
                <a:spcPts val="350"/>
              </a:spcBef>
              <a:spcAft>
                <a:spcPts val="400"/>
              </a:spcAft>
            </a:pPr>
            <a:r>
              <a:rPr lang="en-US" sz="2200" dirty="0"/>
              <a:t>Most organizations that pay commissions also pay a basic wage or </a:t>
            </a:r>
            <a:r>
              <a:rPr lang="en-US" sz="2200" dirty="0" smtClean="0"/>
              <a:t>salary</a:t>
            </a:r>
          </a:p>
          <a:p>
            <a:pPr marL="0" indent="0">
              <a:spcBef>
                <a:spcPts val="350"/>
              </a:spcBef>
              <a:spcAft>
                <a:spcPts val="400"/>
              </a:spcAft>
              <a:buNone/>
            </a:pPr>
            <a:endParaRPr lang="en-US" altLang="en-US" sz="1200" dirty="0">
              <a:latin typeface="Calibri" panose="020F0502020204030204" pitchFamily="34" charset="0"/>
              <a:cs typeface="Arial" charset="0"/>
            </a:endParaRPr>
          </a:p>
          <a:p>
            <a:pPr marL="0" indent="0">
              <a:spcBef>
                <a:spcPts val="350"/>
              </a:spcBef>
              <a:spcAft>
                <a:spcPts val="400"/>
              </a:spcAft>
              <a:buNone/>
            </a:pPr>
            <a:r>
              <a:rPr lang="en-US" altLang="en-US" dirty="0">
                <a:latin typeface="Calibri" panose="020F0502020204030204" pitchFamily="34" charset="0"/>
                <a:cs typeface="Arial" charset="0"/>
              </a:rPr>
              <a:t>Payments for </a:t>
            </a:r>
            <a:r>
              <a:rPr lang="en-US" altLang="en-US" dirty="0" smtClean="0">
                <a:latin typeface="Calibri" panose="020F0502020204030204" pitchFamily="34" charset="0"/>
                <a:cs typeface="Arial" charset="0"/>
              </a:rPr>
              <a:t>suggestions</a:t>
            </a:r>
          </a:p>
          <a:p>
            <a:pPr>
              <a:spcBef>
                <a:spcPts val="350"/>
              </a:spcBef>
              <a:spcAft>
                <a:spcPts val="400"/>
              </a:spcAft>
            </a:pPr>
            <a:r>
              <a:rPr lang="en-US" altLang="en-US" sz="2200" dirty="0" smtClean="0">
                <a:latin typeface="Calibri" panose="020F0502020204030204" pitchFamily="34" charset="0"/>
                <a:cs typeface="Arial" charset="0"/>
              </a:rPr>
              <a:t>Companies may offer payments </a:t>
            </a:r>
            <a:r>
              <a:rPr lang="en-US" sz="2200" dirty="0"/>
              <a:t>for making suggestions on how to cut costs or improve quality </a:t>
            </a:r>
            <a:endParaRPr lang="en-US" sz="2200" dirty="0" smtClean="0"/>
          </a:p>
          <a:p>
            <a:pPr lvl="1">
              <a:spcBef>
                <a:spcPts val="350"/>
              </a:spcBef>
              <a:spcAft>
                <a:spcPts val="400"/>
              </a:spcAft>
            </a:pPr>
            <a:r>
              <a:rPr lang="en-US" dirty="0" smtClean="0"/>
              <a:t>Size </a:t>
            </a:r>
            <a:r>
              <a:rPr lang="en-US" dirty="0"/>
              <a:t>of the payment may be linked to the size of the benefit to the </a:t>
            </a:r>
            <a:r>
              <a:rPr lang="en-US" dirty="0" smtClean="0"/>
              <a:t>organization</a:t>
            </a:r>
            <a:endParaRPr lang="en-US" altLang="en-US" dirty="0">
              <a:latin typeface="Calibri" panose="020F0502020204030204" pitchFamily="34" charset="0"/>
              <a:cs typeface="Arial" charset="0"/>
            </a:endParaRPr>
          </a:p>
        </p:txBody>
      </p:sp>
    </p:spTree>
    <p:extLst>
      <p:ext uri="{BB962C8B-B14F-4D97-AF65-F5344CB8AC3E}">
        <p14:creationId xmlns:p14="http://schemas.microsoft.com/office/powerpoint/2010/main" val="311716281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C4E3F308-8DCF-4EA7-A6CF-93D58166E1D9}"/>
              </a:ext>
            </a:extLst>
          </p:cNvPr>
          <p:cNvSpPr>
            <a:spLocks noGrp="1"/>
          </p:cNvSpPr>
          <p:nvPr>
            <p:ph type="title"/>
          </p:nvPr>
        </p:nvSpPr>
        <p:spPr/>
        <p:txBody>
          <a:bodyPr/>
          <a:lstStyle/>
          <a:p>
            <a:r>
              <a:rPr lang="en-US" altLang="en-US" dirty="0">
                <a:latin typeface="Calibri" panose="020F0502020204030204" pitchFamily="34" charset="0"/>
                <a:cs typeface="Arial" charset="0"/>
              </a:rPr>
              <a:t>Pay Plans Using Financial Incentives, </a:t>
            </a:r>
            <a:r>
              <a:rPr lang="en-US" altLang="en-US" dirty="0" smtClean="0">
                <a:latin typeface="Calibri" panose="020F0502020204030204" pitchFamily="34" charset="0"/>
                <a:cs typeface="Arial" charset="0"/>
              </a:rPr>
              <a:t>2</a:t>
            </a:r>
            <a:endParaRPr lang="en-US" dirty="0"/>
          </a:p>
        </p:txBody>
      </p:sp>
      <p:sp>
        <p:nvSpPr>
          <p:cNvPr id="3" name="Content Placeholder 2">
            <a:extLst>
              <a:ext uri="{FF2B5EF4-FFF2-40B4-BE49-F238E27FC236}">
                <a16:creationId xmlns:a16="http://schemas.microsoft.com/office/drawing/2014/main" xmlns="" id="{F41800A0-8563-449C-A549-90EC28FCCA88}"/>
              </a:ext>
            </a:extLst>
          </p:cNvPr>
          <p:cNvSpPr>
            <a:spLocks noGrp="1"/>
          </p:cNvSpPr>
          <p:nvPr>
            <p:ph idx="1"/>
          </p:nvPr>
        </p:nvSpPr>
        <p:spPr/>
        <p:txBody>
          <a:bodyPr/>
          <a:lstStyle/>
          <a:p>
            <a:pPr marL="0" indent="0">
              <a:buNone/>
            </a:pPr>
            <a:r>
              <a:rPr lang="en-US" altLang="en-US" b="1" dirty="0">
                <a:latin typeface="Calibri" panose="020F0502020204030204" pitchFamily="34" charset="0"/>
                <a:cs typeface="Arial" charset="0"/>
              </a:rPr>
              <a:t>Group incentive plan</a:t>
            </a:r>
            <a:r>
              <a:rPr lang="en-US" altLang="en-US" dirty="0">
                <a:latin typeface="Calibri" panose="020F0502020204030204" pitchFamily="34" charset="0"/>
                <a:cs typeface="Arial" charset="0"/>
              </a:rPr>
              <a:t>:</a:t>
            </a:r>
            <a:r>
              <a:rPr lang="en-US" altLang="en-US" b="1" dirty="0">
                <a:latin typeface="Calibri" panose="020F0502020204030204" pitchFamily="34" charset="0"/>
                <a:cs typeface="Arial" charset="0"/>
              </a:rPr>
              <a:t> </a:t>
            </a:r>
            <a:r>
              <a:rPr lang="en-US" altLang="en-US" dirty="0" smtClean="0">
                <a:latin typeface="Calibri" panose="020F0502020204030204" pitchFamily="34" charset="0"/>
                <a:cs typeface="Arial" charset="0"/>
              </a:rPr>
              <a:t>Rewards </a:t>
            </a:r>
            <a:r>
              <a:rPr lang="en-US" altLang="en-US" dirty="0">
                <a:latin typeface="Calibri" panose="020F0502020204030204" pitchFamily="34" charset="0"/>
                <a:cs typeface="Arial" charset="0"/>
              </a:rPr>
              <a:t>a team of workers for meeting or exceeding an objective</a:t>
            </a:r>
          </a:p>
          <a:p>
            <a:r>
              <a:rPr lang="en-US" altLang="en-US" sz="2200" b="1" dirty="0" smtClean="0">
                <a:latin typeface="Calibri" panose="020F0502020204030204" pitchFamily="34" charset="0"/>
                <a:cs typeface="Arial" charset="0"/>
              </a:rPr>
              <a:t>Profit-sharing </a:t>
            </a:r>
            <a:r>
              <a:rPr lang="en-US" altLang="en-US" sz="2200" b="1" dirty="0">
                <a:latin typeface="Calibri" panose="020F0502020204030204" pitchFamily="34" charset="0"/>
                <a:cs typeface="Arial" charset="0"/>
              </a:rPr>
              <a:t>plan</a:t>
            </a:r>
            <a:r>
              <a:rPr lang="en-US" altLang="en-US" sz="2200" dirty="0">
                <a:latin typeface="Calibri" panose="020F0502020204030204" pitchFamily="34" charset="0"/>
                <a:cs typeface="Arial" charset="0"/>
              </a:rPr>
              <a:t>: </a:t>
            </a:r>
            <a:r>
              <a:rPr lang="en-US" altLang="en-US" sz="2200" dirty="0" smtClean="0">
                <a:latin typeface="Calibri" panose="020F0502020204030204" pitchFamily="34" charset="0"/>
                <a:cs typeface="Arial" charset="0"/>
              </a:rPr>
              <a:t>Companies set </a:t>
            </a:r>
            <a:r>
              <a:rPr lang="en-US" altLang="en-US" sz="2200" dirty="0">
                <a:latin typeface="Calibri" panose="020F0502020204030204" pitchFamily="34" charset="0"/>
                <a:cs typeface="Arial" charset="0"/>
              </a:rPr>
              <a:t>aside a share of </a:t>
            </a:r>
            <a:r>
              <a:rPr lang="en-US" altLang="en-US" sz="2200" dirty="0" smtClean="0">
                <a:latin typeface="Calibri" panose="020F0502020204030204" pitchFamily="34" charset="0"/>
                <a:cs typeface="Arial" charset="0"/>
              </a:rPr>
              <a:t>their profits </a:t>
            </a:r>
            <a:r>
              <a:rPr lang="en-US" altLang="en-US" sz="2200" dirty="0">
                <a:latin typeface="Calibri" panose="020F0502020204030204" pitchFamily="34" charset="0"/>
                <a:cs typeface="Arial" charset="0"/>
              </a:rPr>
              <a:t>earned during a given period and </a:t>
            </a:r>
            <a:r>
              <a:rPr lang="en-US" altLang="en-US" sz="2200" dirty="0" smtClean="0">
                <a:latin typeface="Calibri" panose="020F0502020204030204" pitchFamily="34" charset="0"/>
                <a:cs typeface="Arial" charset="0"/>
              </a:rPr>
              <a:t>divide the </a:t>
            </a:r>
            <a:r>
              <a:rPr lang="en-US" altLang="en-US" sz="2200" dirty="0">
                <a:latin typeface="Calibri" panose="020F0502020204030204" pitchFamily="34" charset="0"/>
                <a:cs typeface="Arial" charset="0"/>
              </a:rPr>
              <a:t>profits among </a:t>
            </a:r>
            <a:r>
              <a:rPr lang="en-US" altLang="en-US" sz="2200" dirty="0" smtClean="0">
                <a:latin typeface="Calibri" panose="020F0502020204030204" pitchFamily="34" charset="0"/>
                <a:cs typeface="Arial" charset="0"/>
              </a:rPr>
              <a:t>their </a:t>
            </a:r>
            <a:r>
              <a:rPr lang="en-US" altLang="en-US" sz="2200" dirty="0">
                <a:latin typeface="Calibri" panose="020F0502020204030204" pitchFamily="34" charset="0"/>
                <a:cs typeface="Arial" charset="0"/>
              </a:rPr>
              <a:t>employees</a:t>
            </a:r>
          </a:p>
          <a:p>
            <a:r>
              <a:rPr lang="en-US" altLang="en-US" sz="2200" b="1" dirty="0" smtClean="0">
                <a:latin typeface="Calibri" panose="020F0502020204030204" pitchFamily="34" charset="0"/>
                <a:cs typeface="Arial" charset="0"/>
              </a:rPr>
              <a:t>Gainsharing</a:t>
            </a:r>
            <a:r>
              <a:rPr lang="en-US" altLang="en-US" sz="2200" dirty="0">
                <a:latin typeface="Calibri" panose="020F0502020204030204" pitchFamily="34" charset="0"/>
                <a:cs typeface="Arial" charset="0"/>
              </a:rPr>
              <a:t>:</a:t>
            </a:r>
            <a:r>
              <a:rPr lang="en-US" altLang="en-US" sz="2200" b="1" dirty="0">
                <a:latin typeface="Calibri" panose="020F0502020204030204" pitchFamily="34" charset="0"/>
                <a:cs typeface="Arial" charset="0"/>
              </a:rPr>
              <a:t> </a:t>
            </a:r>
            <a:r>
              <a:rPr lang="en-US" altLang="en-US" sz="2200" dirty="0" smtClean="0">
                <a:latin typeface="Calibri" panose="020F0502020204030204" pitchFamily="34" charset="0"/>
                <a:cs typeface="Arial" charset="0"/>
              </a:rPr>
              <a:t>Organizations encourage </a:t>
            </a:r>
            <a:r>
              <a:rPr lang="en-US" altLang="en-US" sz="2200" dirty="0">
                <a:latin typeface="Calibri" panose="020F0502020204030204" pitchFamily="34" charset="0"/>
                <a:cs typeface="Arial" charset="0"/>
              </a:rPr>
              <a:t>employees to participate in making suggestions and decisions, then </a:t>
            </a:r>
            <a:r>
              <a:rPr lang="en-US" altLang="en-US" sz="2200" dirty="0" smtClean="0">
                <a:latin typeface="Calibri" panose="020F0502020204030204" pitchFamily="34" charset="0"/>
                <a:cs typeface="Arial" charset="0"/>
              </a:rPr>
              <a:t>reward </a:t>
            </a:r>
            <a:r>
              <a:rPr lang="en-US" altLang="en-US" sz="2200" dirty="0">
                <a:latin typeface="Calibri" panose="020F0502020204030204" pitchFamily="34" charset="0"/>
                <a:cs typeface="Arial" charset="0"/>
              </a:rPr>
              <a:t>the group with a share of improved </a:t>
            </a:r>
            <a:r>
              <a:rPr lang="en-US" altLang="en-US" sz="2200" dirty="0" smtClean="0">
                <a:latin typeface="Calibri" panose="020F0502020204030204" pitchFamily="34" charset="0"/>
                <a:cs typeface="Arial" charset="0"/>
              </a:rPr>
              <a:t>earnings</a:t>
            </a:r>
            <a:endParaRPr lang="en-US" altLang="en-US" sz="2200" dirty="0">
              <a:latin typeface="Calibri" panose="020F0502020204030204" pitchFamily="34" charset="0"/>
              <a:cs typeface="Arial" charset="0"/>
            </a:endParaRPr>
          </a:p>
        </p:txBody>
      </p:sp>
    </p:spTree>
    <p:extLst>
      <p:ext uri="{BB962C8B-B14F-4D97-AF65-F5344CB8AC3E}">
        <p14:creationId xmlns:p14="http://schemas.microsoft.com/office/powerpoint/2010/main" val="307191711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E871E7CA-5351-481E-8C10-75394FD82A55}"/>
              </a:ext>
            </a:extLst>
          </p:cNvPr>
          <p:cNvSpPr>
            <a:spLocks noGrp="1"/>
          </p:cNvSpPr>
          <p:nvPr>
            <p:ph type="title"/>
          </p:nvPr>
        </p:nvSpPr>
        <p:spPr/>
        <p:txBody>
          <a:bodyPr/>
          <a:lstStyle/>
          <a:p>
            <a:r>
              <a:rPr lang="en-US" altLang="en-US" dirty="0">
                <a:latin typeface="Calibri" panose="020F0502020204030204" pitchFamily="34" charset="0"/>
                <a:cs typeface="Arial" charset="0"/>
              </a:rPr>
              <a:t>Secrecy of Wage and Salary Information</a:t>
            </a:r>
            <a:endParaRPr lang="en-US" dirty="0"/>
          </a:p>
        </p:txBody>
      </p:sp>
      <p:sp>
        <p:nvSpPr>
          <p:cNvPr id="3" name="Content Placeholder 2">
            <a:extLst>
              <a:ext uri="{FF2B5EF4-FFF2-40B4-BE49-F238E27FC236}">
                <a16:creationId xmlns:a16="http://schemas.microsoft.com/office/drawing/2014/main" xmlns="" id="{8D44803F-D28F-4E5B-BC6E-DADD3EE336F9}"/>
              </a:ext>
            </a:extLst>
          </p:cNvPr>
          <p:cNvSpPr>
            <a:spLocks noGrp="1"/>
          </p:cNvSpPr>
          <p:nvPr>
            <p:ph idx="1"/>
          </p:nvPr>
        </p:nvSpPr>
        <p:spPr/>
        <p:txBody>
          <a:bodyPr/>
          <a:lstStyle/>
          <a:p>
            <a:pPr marL="0" indent="0">
              <a:spcAft>
                <a:spcPts val="500"/>
              </a:spcAft>
              <a:buNone/>
            </a:pPr>
            <a:r>
              <a:rPr lang="en-US" altLang="en-US" dirty="0">
                <a:latin typeface="Calibri" panose="020F0502020204030204" pitchFamily="34" charset="0"/>
                <a:cs typeface="Arial" charset="0"/>
              </a:rPr>
              <a:t>Money is considered a private </a:t>
            </a:r>
            <a:r>
              <a:rPr lang="en-US" altLang="en-US" dirty="0" smtClean="0">
                <a:latin typeface="Calibri" panose="020F0502020204030204" pitchFamily="34" charset="0"/>
                <a:cs typeface="Arial" charset="0"/>
              </a:rPr>
              <a:t>matter</a:t>
            </a:r>
          </a:p>
          <a:p>
            <a:pPr>
              <a:spcAft>
                <a:spcPts val="500"/>
              </a:spcAft>
            </a:pPr>
            <a:r>
              <a:rPr lang="en-US" altLang="en-US" sz="2200" dirty="0" smtClean="0">
                <a:latin typeface="Calibri" panose="020F0502020204030204" pitchFamily="34" charset="0"/>
                <a:cs typeface="Arial" charset="0"/>
              </a:rPr>
              <a:t>Most employees </a:t>
            </a:r>
            <a:r>
              <a:rPr lang="en-US" altLang="en-US" sz="2200" dirty="0">
                <a:latin typeface="Calibri" panose="020F0502020204030204" pitchFamily="34" charset="0"/>
                <a:cs typeface="Arial" charset="0"/>
              </a:rPr>
              <a:t>do not like their earnings </a:t>
            </a:r>
            <a:r>
              <a:rPr lang="en-US" altLang="en-US" sz="2200" dirty="0" smtClean="0">
                <a:latin typeface="Calibri" panose="020F0502020204030204" pitchFamily="34" charset="0"/>
                <a:cs typeface="Arial" charset="0"/>
              </a:rPr>
              <a:t>disclosed</a:t>
            </a:r>
          </a:p>
          <a:p>
            <a:pPr marL="0" indent="0">
              <a:spcAft>
                <a:spcPts val="500"/>
              </a:spcAft>
              <a:buNone/>
            </a:pPr>
            <a:endParaRPr lang="en-US" sz="1200" dirty="0"/>
          </a:p>
          <a:p>
            <a:pPr marL="0" indent="0">
              <a:spcAft>
                <a:spcPts val="500"/>
              </a:spcAft>
              <a:buNone/>
            </a:pPr>
            <a:r>
              <a:rPr lang="en-US" dirty="0" smtClean="0"/>
              <a:t>Secrecy makes sense if disclosing </a:t>
            </a:r>
            <a:r>
              <a:rPr lang="en-US" dirty="0"/>
              <a:t>information </a:t>
            </a:r>
            <a:r>
              <a:rPr lang="en-US" dirty="0" smtClean="0"/>
              <a:t>can embarrass </a:t>
            </a:r>
            <a:r>
              <a:rPr lang="en-US" dirty="0"/>
              <a:t>employees </a:t>
            </a:r>
            <a:r>
              <a:rPr lang="en-US" altLang="en-US" dirty="0" smtClean="0">
                <a:latin typeface="Calibri" panose="020F0502020204030204" pitchFamily="34" charset="0"/>
                <a:cs typeface="Arial" charset="0"/>
              </a:rPr>
              <a:t> </a:t>
            </a:r>
            <a:endParaRPr lang="en-US" altLang="en-US" dirty="0">
              <a:latin typeface="Calibri" panose="020F0502020204030204" pitchFamily="34" charset="0"/>
              <a:cs typeface="Arial" charset="0"/>
            </a:endParaRPr>
          </a:p>
          <a:p>
            <a:pPr>
              <a:spcAft>
                <a:spcPts val="500"/>
              </a:spcAft>
            </a:pPr>
            <a:r>
              <a:rPr lang="en-US" sz="2200" dirty="0" smtClean="0"/>
              <a:t>Employees </a:t>
            </a:r>
            <a:r>
              <a:rPr lang="en-US" sz="2200" dirty="0"/>
              <a:t>overestimate what others </a:t>
            </a:r>
            <a:r>
              <a:rPr lang="en-US" sz="2200" dirty="0" smtClean="0"/>
              <a:t>earn, which can </a:t>
            </a:r>
            <a:r>
              <a:rPr lang="en-US" sz="2200" dirty="0"/>
              <a:t>result in </a:t>
            </a:r>
            <a:r>
              <a:rPr lang="en-US" sz="2200" dirty="0" smtClean="0"/>
              <a:t>dissatisfaction</a:t>
            </a:r>
          </a:p>
          <a:p>
            <a:pPr marL="0" indent="0">
              <a:spcAft>
                <a:spcPts val="500"/>
              </a:spcAft>
              <a:buNone/>
            </a:pPr>
            <a:endParaRPr lang="en-US" altLang="en-US" sz="1200" dirty="0" smtClean="0">
              <a:latin typeface="Calibri" panose="020F0502020204030204" pitchFamily="34" charset="0"/>
              <a:cs typeface="Arial" charset="0"/>
            </a:endParaRPr>
          </a:p>
          <a:p>
            <a:pPr marL="0" indent="0">
              <a:spcAft>
                <a:spcPts val="500"/>
              </a:spcAft>
              <a:buNone/>
            </a:pPr>
            <a:r>
              <a:rPr lang="en-US" altLang="en-US" dirty="0" smtClean="0">
                <a:latin typeface="Calibri" panose="020F0502020204030204" pitchFamily="34" charset="0"/>
                <a:cs typeface="Arial" charset="0"/>
              </a:rPr>
              <a:t>Typical </a:t>
            </a:r>
            <a:r>
              <a:rPr lang="en-US" altLang="en-US" dirty="0">
                <a:latin typeface="Calibri" panose="020F0502020204030204" pitchFamily="34" charset="0"/>
                <a:cs typeface="Arial" charset="0"/>
              </a:rPr>
              <a:t>compromise between maintaining privacy and sharing information is for the organization to publish pay ranges </a:t>
            </a:r>
          </a:p>
          <a:p>
            <a:pPr>
              <a:spcAft>
                <a:spcPts val="500"/>
              </a:spcAft>
            </a:pPr>
            <a:r>
              <a:rPr lang="en-US" sz="2200" dirty="0"/>
              <a:t>Ranges show what employees can expect to earn if they get a raise, promotion, or transfer to another </a:t>
            </a:r>
            <a:r>
              <a:rPr lang="en-US" sz="2200" dirty="0" smtClean="0"/>
              <a:t>position</a:t>
            </a:r>
            <a:endParaRPr lang="en-US" dirty="0"/>
          </a:p>
        </p:txBody>
      </p:sp>
    </p:spTree>
    <p:extLst>
      <p:ext uri="{BB962C8B-B14F-4D97-AF65-F5344CB8AC3E}">
        <p14:creationId xmlns:p14="http://schemas.microsoft.com/office/powerpoint/2010/main" val="197475524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Title 1"/>
          <p:cNvSpPr>
            <a:spLocks noGrp="1"/>
          </p:cNvSpPr>
          <p:nvPr>
            <p:ph type="title"/>
          </p:nvPr>
        </p:nvSpPr>
        <p:spPr/>
        <p:txBody>
          <a:bodyPr/>
          <a:lstStyle/>
          <a:p>
            <a:r>
              <a:rPr lang="en-US" altLang="en-US" dirty="0" smtClean="0">
                <a:latin typeface="Calibri" panose="020F0502020204030204" pitchFamily="34" charset="0"/>
                <a:cs typeface="Arial" charset="0"/>
              </a:rPr>
              <a:t>Theories X, Y, and Z</a:t>
            </a:r>
            <a:endParaRPr lang="en-US" altLang="en-US" dirty="0">
              <a:latin typeface="Calibri" panose="020F0502020204030204" pitchFamily="34" charset="0"/>
              <a:cs typeface="Arial" charset="0"/>
            </a:endParaRPr>
          </a:p>
        </p:txBody>
      </p:sp>
      <p:sp>
        <p:nvSpPr>
          <p:cNvPr id="43011" name="Content Placeholder 2"/>
          <p:cNvSpPr>
            <a:spLocks noGrp="1"/>
          </p:cNvSpPr>
          <p:nvPr>
            <p:ph idx="1"/>
          </p:nvPr>
        </p:nvSpPr>
        <p:spPr/>
        <p:txBody>
          <a:bodyPr/>
          <a:lstStyle/>
          <a:p>
            <a:pPr marL="0" indent="0">
              <a:spcAft>
                <a:spcPts val="300"/>
              </a:spcAft>
              <a:buNone/>
            </a:pPr>
            <a:r>
              <a:rPr lang="en-US" dirty="0" smtClean="0"/>
              <a:t>Douglas </a:t>
            </a:r>
            <a:r>
              <a:rPr lang="en-US" dirty="0"/>
              <a:t>McGregor noted that many </a:t>
            </a:r>
            <a:r>
              <a:rPr lang="en-US" dirty="0" smtClean="0"/>
              <a:t>individuals tend </a:t>
            </a:r>
            <a:r>
              <a:rPr lang="en-US" dirty="0"/>
              <a:t>to have a group of attitudes that reflect their beliefs about workers and the workplace </a:t>
            </a:r>
            <a:endParaRPr lang="en-US" altLang="en-US" b="1" dirty="0" smtClean="0">
              <a:latin typeface="Calibri" panose="020F0502020204030204" pitchFamily="34" charset="0"/>
              <a:cs typeface="Arial" charset="0"/>
            </a:endParaRPr>
          </a:p>
          <a:p>
            <a:pPr>
              <a:spcAft>
                <a:spcPts val="300"/>
              </a:spcAft>
            </a:pPr>
            <a:r>
              <a:rPr lang="en-US" altLang="en-US" sz="2200" b="1" dirty="0" smtClean="0">
                <a:latin typeface="Calibri" panose="020F0502020204030204" pitchFamily="34" charset="0"/>
                <a:cs typeface="Arial" charset="0"/>
              </a:rPr>
              <a:t>Theory </a:t>
            </a:r>
            <a:r>
              <a:rPr lang="en-US" altLang="en-US" sz="2200" b="1" dirty="0">
                <a:latin typeface="Calibri" panose="020F0502020204030204" pitchFamily="34" charset="0"/>
                <a:cs typeface="Arial" charset="0"/>
              </a:rPr>
              <a:t>X</a:t>
            </a:r>
            <a:r>
              <a:rPr lang="en-US" altLang="en-US" sz="2200" dirty="0">
                <a:latin typeface="Calibri" panose="020F0502020204030204" pitchFamily="34" charset="0"/>
                <a:cs typeface="Arial" charset="0"/>
              </a:rPr>
              <a:t>: </a:t>
            </a:r>
            <a:r>
              <a:rPr lang="en-US" altLang="en-US" sz="2200" dirty="0" smtClean="0">
                <a:latin typeface="Calibri" panose="020F0502020204030204" pitchFamily="34" charset="0"/>
                <a:cs typeface="Arial" charset="0"/>
              </a:rPr>
              <a:t>Set of management attitudes based on the view that people </a:t>
            </a:r>
            <a:r>
              <a:rPr lang="en-US" altLang="en-US" sz="2200" dirty="0">
                <a:latin typeface="Calibri" panose="020F0502020204030204" pitchFamily="34" charset="0"/>
                <a:cs typeface="Arial" charset="0"/>
              </a:rPr>
              <a:t>dislike work and must be coerced to </a:t>
            </a:r>
            <a:r>
              <a:rPr lang="en-US" altLang="en-US" sz="2200" dirty="0" smtClean="0">
                <a:latin typeface="Calibri" panose="020F0502020204030204" pitchFamily="34" charset="0"/>
                <a:cs typeface="Arial" charset="0"/>
              </a:rPr>
              <a:t>perform</a:t>
            </a:r>
          </a:p>
          <a:p>
            <a:pPr>
              <a:spcAft>
                <a:spcPts val="300"/>
              </a:spcAft>
            </a:pPr>
            <a:r>
              <a:rPr lang="en-US" sz="2200" dirty="0" smtClean="0"/>
              <a:t>Stated that managers </a:t>
            </a:r>
            <a:r>
              <a:rPr lang="en-US" sz="2200" dirty="0"/>
              <a:t>can benefit from adopting a </a:t>
            </a:r>
            <a:r>
              <a:rPr lang="en-US" sz="2200" dirty="0" smtClean="0"/>
              <a:t>different </a:t>
            </a:r>
            <a:r>
              <a:rPr lang="en-US" sz="2200" dirty="0"/>
              <a:t>set of attitudes </a:t>
            </a:r>
            <a:r>
              <a:rPr lang="en-US" sz="2200" dirty="0" smtClean="0"/>
              <a:t>called Theory Y</a:t>
            </a:r>
            <a:endParaRPr lang="en-US" altLang="en-US" sz="2200" dirty="0">
              <a:latin typeface="Calibri" panose="020F0502020204030204" pitchFamily="34" charset="0"/>
              <a:cs typeface="Arial" charset="0"/>
            </a:endParaRPr>
          </a:p>
          <a:p>
            <a:pPr lvl="1">
              <a:spcAft>
                <a:spcPts val="300"/>
              </a:spcAft>
            </a:pPr>
            <a:r>
              <a:rPr lang="en-US" altLang="en-US" b="1" dirty="0">
                <a:latin typeface="Calibri" panose="020F0502020204030204" pitchFamily="34" charset="0"/>
                <a:cs typeface="Arial" charset="0"/>
              </a:rPr>
              <a:t>Theory Y</a:t>
            </a:r>
            <a:r>
              <a:rPr lang="en-US" altLang="en-US" dirty="0">
                <a:latin typeface="Calibri" panose="020F0502020204030204" pitchFamily="34" charset="0"/>
                <a:cs typeface="Arial" charset="0"/>
              </a:rPr>
              <a:t>: </a:t>
            </a:r>
            <a:r>
              <a:rPr lang="en-US" altLang="en-US" dirty="0" smtClean="0">
                <a:latin typeface="Calibri" panose="020F0502020204030204" pitchFamily="34" charset="0"/>
                <a:cs typeface="Arial" charset="0"/>
              </a:rPr>
              <a:t>Set </a:t>
            </a:r>
            <a:r>
              <a:rPr lang="en-US" altLang="en-US" dirty="0">
                <a:latin typeface="Calibri" panose="020F0502020204030204" pitchFamily="34" charset="0"/>
                <a:cs typeface="Arial" charset="0"/>
              </a:rPr>
              <a:t>of management attitudes based on the view that work is a natural activity and that people will work hard and creatively to achieve objectives to which they are </a:t>
            </a:r>
            <a:r>
              <a:rPr lang="en-US" altLang="en-US" dirty="0" smtClean="0">
                <a:latin typeface="Calibri" panose="020F0502020204030204" pitchFamily="34" charset="0"/>
                <a:cs typeface="Arial" charset="0"/>
              </a:rPr>
              <a:t>committed</a:t>
            </a:r>
          </a:p>
          <a:p>
            <a:pPr>
              <a:spcAft>
                <a:spcPts val="300"/>
              </a:spcAft>
            </a:pPr>
            <a:r>
              <a:rPr lang="en-US" sz="2200" dirty="0" smtClean="0"/>
              <a:t>In the 1980s, management </a:t>
            </a:r>
            <a:r>
              <a:rPr lang="en-US" sz="2200" dirty="0"/>
              <a:t>experts extended their view of managing and leading to include </a:t>
            </a:r>
            <a:r>
              <a:rPr lang="en-US" sz="2200" b="1" dirty="0"/>
              <a:t>Theory </a:t>
            </a:r>
            <a:r>
              <a:rPr lang="en-US" sz="2200" b="1" dirty="0" smtClean="0"/>
              <a:t>Z </a:t>
            </a:r>
            <a:endParaRPr lang="en-US" altLang="en-US" sz="2200" dirty="0">
              <a:latin typeface="Calibri" panose="020F0502020204030204" pitchFamily="34" charset="0"/>
              <a:cs typeface="Arial" charset="0"/>
            </a:endParaRPr>
          </a:p>
          <a:p>
            <a:pPr lvl="1">
              <a:spcAft>
                <a:spcPts val="300"/>
              </a:spcAft>
            </a:pPr>
            <a:r>
              <a:rPr lang="en-US" altLang="en-US" b="1" dirty="0">
                <a:latin typeface="Calibri" panose="020F0502020204030204" pitchFamily="34" charset="0"/>
                <a:cs typeface="Arial" charset="0"/>
              </a:rPr>
              <a:t>Theory Z: </a:t>
            </a:r>
            <a:r>
              <a:rPr lang="en-US" altLang="en-US" dirty="0" smtClean="0">
                <a:latin typeface="Calibri" panose="020F0502020204030204" pitchFamily="34" charset="0"/>
                <a:cs typeface="Arial" charset="0"/>
              </a:rPr>
              <a:t>Set </a:t>
            </a:r>
            <a:r>
              <a:rPr lang="en-US" altLang="en-US" dirty="0">
                <a:latin typeface="Calibri" panose="020F0502020204030204" pitchFamily="34" charset="0"/>
                <a:cs typeface="Arial" charset="0"/>
              </a:rPr>
              <a:t>of management attitudes that emphasizes employee participation in all aspects of decision </a:t>
            </a:r>
            <a:r>
              <a:rPr lang="en-US" altLang="en-US" dirty="0" smtClean="0">
                <a:latin typeface="Calibri" panose="020F0502020204030204" pitchFamily="34" charset="0"/>
                <a:cs typeface="Arial" charset="0"/>
              </a:rPr>
              <a:t>making</a:t>
            </a:r>
            <a:endParaRPr lang="en-US" altLang="en-US" dirty="0">
              <a:latin typeface="Calibri" panose="020F0502020204030204" pitchFamily="34" charset="0"/>
              <a:cs typeface="Arial" charset="0"/>
            </a:endParaRPr>
          </a:p>
        </p:txBody>
      </p:sp>
    </p:spTree>
    <p:extLst>
      <p:ext uri="{BB962C8B-B14F-4D97-AF65-F5344CB8AC3E}">
        <p14:creationId xmlns:p14="http://schemas.microsoft.com/office/powerpoint/2010/main" val="272414053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Title 1"/>
          <p:cNvSpPr>
            <a:spLocks noGrp="1"/>
          </p:cNvSpPr>
          <p:nvPr>
            <p:ph type="title"/>
          </p:nvPr>
        </p:nvSpPr>
        <p:spPr/>
        <p:txBody>
          <a:bodyPr/>
          <a:lstStyle/>
          <a:p>
            <a:r>
              <a:rPr lang="en-US" sz="3200" dirty="0"/>
              <a:t>Ways Supervisors Can Motivate Employees, 1</a:t>
            </a:r>
            <a:endParaRPr lang="en-US" altLang="en-US" sz="3200" dirty="0">
              <a:latin typeface="Calibri" panose="020F0502020204030204" pitchFamily="34" charset="0"/>
              <a:cs typeface="Arial" charset="0"/>
            </a:endParaRPr>
          </a:p>
        </p:txBody>
      </p:sp>
      <p:sp>
        <p:nvSpPr>
          <p:cNvPr id="46083" name="Content Placeholder 2"/>
          <p:cNvSpPr>
            <a:spLocks noGrp="1"/>
          </p:cNvSpPr>
          <p:nvPr>
            <p:ph idx="1"/>
          </p:nvPr>
        </p:nvSpPr>
        <p:spPr>
          <a:xfrm>
            <a:off x="457200" y="958516"/>
            <a:ext cx="8229600" cy="5562600"/>
          </a:xfrm>
        </p:spPr>
        <p:txBody>
          <a:bodyPr/>
          <a:lstStyle/>
          <a:p>
            <a:pPr marL="0" indent="0">
              <a:buNone/>
            </a:pPr>
            <a:r>
              <a:rPr lang="en-US" altLang="en-US" dirty="0">
                <a:latin typeface="Calibri" panose="020F0502020204030204" pitchFamily="34" charset="0"/>
                <a:cs typeface="Arial" charset="0"/>
              </a:rPr>
              <a:t>Making </a:t>
            </a:r>
            <a:r>
              <a:rPr lang="en-US" altLang="en-US" dirty="0" smtClean="0">
                <a:latin typeface="Calibri" panose="020F0502020204030204" pitchFamily="34" charset="0"/>
                <a:cs typeface="Arial" charset="0"/>
              </a:rPr>
              <a:t>work interesting through:</a:t>
            </a:r>
          </a:p>
          <a:p>
            <a:pPr marL="0" indent="0">
              <a:buNone/>
            </a:pPr>
            <a:endParaRPr lang="en-US" altLang="en-US" sz="1200" dirty="0">
              <a:latin typeface="Calibri" panose="020F0502020204030204" pitchFamily="34" charset="0"/>
              <a:cs typeface="Arial" charset="0"/>
            </a:endParaRPr>
          </a:p>
          <a:p>
            <a:r>
              <a:rPr lang="en-US" altLang="en-US" sz="2200" b="1" dirty="0">
                <a:latin typeface="Calibri" panose="020F0502020204030204" pitchFamily="34" charset="0"/>
                <a:cs typeface="Arial" charset="0"/>
              </a:rPr>
              <a:t>Job rotation</a:t>
            </a:r>
            <a:r>
              <a:rPr lang="en-US" altLang="en-US" sz="2200" dirty="0">
                <a:latin typeface="Calibri" panose="020F0502020204030204" pitchFamily="34" charset="0"/>
                <a:cs typeface="Arial" charset="0"/>
              </a:rPr>
              <a:t>:</a:t>
            </a:r>
            <a:r>
              <a:rPr lang="en-US" altLang="en-US" sz="2200" b="1" dirty="0">
                <a:latin typeface="Calibri" panose="020F0502020204030204" pitchFamily="34" charset="0"/>
                <a:cs typeface="Arial" charset="0"/>
              </a:rPr>
              <a:t> </a:t>
            </a:r>
            <a:r>
              <a:rPr lang="en-US" altLang="en-US" sz="2200" dirty="0">
                <a:latin typeface="Calibri" panose="020F0502020204030204" pitchFamily="34" charset="0"/>
                <a:cs typeface="Arial" charset="0"/>
              </a:rPr>
              <a:t>Moving employees from job to job to give them more </a:t>
            </a:r>
            <a:r>
              <a:rPr lang="en-US" altLang="en-US" sz="2200" dirty="0" smtClean="0">
                <a:latin typeface="Calibri" panose="020F0502020204030204" pitchFamily="34" charset="0"/>
                <a:cs typeface="Arial" charset="0"/>
              </a:rPr>
              <a:t>variety</a:t>
            </a:r>
            <a:endParaRPr lang="en-US" altLang="en-US" sz="1200" dirty="0">
              <a:latin typeface="Calibri" panose="020F0502020204030204" pitchFamily="34" charset="0"/>
              <a:cs typeface="Arial" charset="0"/>
            </a:endParaRPr>
          </a:p>
          <a:p>
            <a:pPr lvl="1"/>
            <a:r>
              <a:rPr lang="en-US" altLang="en-US" dirty="0" smtClean="0">
                <a:latin typeface="Calibri" panose="020F0502020204030204" pitchFamily="34" charset="0"/>
                <a:cs typeface="Arial" charset="0"/>
              </a:rPr>
              <a:t>Supervisors should </a:t>
            </a:r>
            <a:r>
              <a:rPr lang="en-US" altLang="en-US" b="1" dirty="0" smtClean="0">
                <a:latin typeface="Calibri" panose="020F0502020204030204" pitchFamily="34" charset="0"/>
                <a:cs typeface="Arial" charset="0"/>
              </a:rPr>
              <a:t>cross-train </a:t>
            </a:r>
            <a:r>
              <a:rPr lang="en-US" altLang="en-US" dirty="0" smtClean="0">
                <a:latin typeface="Calibri" panose="020F0502020204030204" pitchFamily="34" charset="0"/>
                <a:cs typeface="Arial" charset="0"/>
              </a:rPr>
              <a:t>employees to broaden their skills so they can perform more than one job</a:t>
            </a:r>
            <a:endParaRPr lang="en-US" altLang="en-US" dirty="0">
              <a:latin typeface="Calibri" panose="020F0502020204030204" pitchFamily="34" charset="0"/>
              <a:cs typeface="Arial" charset="0"/>
            </a:endParaRPr>
          </a:p>
          <a:p>
            <a:r>
              <a:rPr lang="en-US" altLang="en-US" sz="2200" b="1" dirty="0">
                <a:latin typeface="Calibri" panose="020F0502020204030204" pitchFamily="34" charset="0"/>
                <a:cs typeface="Arial" charset="0"/>
              </a:rPr>
              <a:t>Job enlargement</a:t>
            </a:r>
            <a:r>
              <a:rPr lang="en-US" altLang="en-US" sz="2200" dirty="0">
                <a:latin typeface="Calibri" panose="020F0502020204030204" pitchFamily="34" charset="0"/>
                <a:cs typeface="Arial" charset="0"/>
              </a:rPr>
              <a:t>:</a:t>
            </a:r>
            <a:r>
              <a:rPr lang="en-US" altLang="en-US" sz="2200" b="1" dirty="0">
                <a:latin typeface="Calibri" panose="020F0502020204030204" pitchFamily="34" charset="0"/>
                <a:cs typeface="Arial" charset="0"/>
              </a:rPr>
              <a:t> </a:t>
            </a:r>
            <a:r>
              <a:rPr lang="en-US" altLang="en-US" sz="2200" dirty="0" smtClean="0">
                <a:latin typeface="Calibri" panose="020F0502020204030204" pitchFamily="34" charset="0"/>
                <a:cs typeface="Arial" charset="0"/>
              </a:rPr>
              <a:t>Effort </a:t>
            </a:r>
            <a:r>
              <a:rPr lang="en-US" altLang="en-US" sz="2200" dirty="0">
                <a:latin typeface="Calibri" panose="020F0502020204030204" pitchFamily="34" charset="0"/>
                <a:cs typeface="Arial" charset="0"/>
              </a:rPr>
              <a:t>to make a job more interesting by adding more duties to </a:t>
            </a:r>
            <a:r>
              <a:rPr lang="en-US" altLang="en-US" sz="2200" dirty="0" smtClean="0">
                <a:latin typeface="Calibri" panose="020F0502020204030204" pitchFamily="34" charset="0"/>
                <a:cs typeface="Arial" charset="0"/>
              </a:rPr>
              <a:t>it</a:t>
            </a:r>
            <a:endParaRPr lang="en-US" altLang="en-US" sz="1200" dirty="0">
              <a:latin typeface="Calibri" panose="020F0502020204030204" pitchFamily="34" charset="0"/>
              <a:cs typeface="Arial" charset="0"/>
            </a:endParaRPr>
          </a:p>
          <a:p>
            <a:r>
              <a:rPr lang="en-US" sz="2200" b="1" dirty="0"/>
              <a:t>Job enrichment</a:t>
            </a:r>
            <a:r>
              <a:rPr lang="en-US" sz="2200" dirty="0"/>
              <a:t>: </a:t>
            </a:r>
            <a:r>
              <a:rPr lang="en-US" sz="2200" dirty="0" smtClean="0"/>
              <a:t>Incorporation </a:t>
            </a:r>
            <a:r>
              <a:rPr lang="en-US" sz="2200" dirty="0"/>
              <a:t>of motivating factors into a job</a:t>
            </a:r>
          </a:p>
          <a:p>
            <a:pPr lvl="1">
              <a:buFont typeface="Arial" panose="020B0604020202020204" pitchFamily="34" charset="0"/>
              <a:buChar char="•"/>
            </a:pPr>
            <a:r>
              <a:rPr lang="en-US" dirty="0"/>
              <a:t>In particular, giving the employee more responsibility and recognition</a:t>
            </a:r>
            <a:endParaRPr lang="en-US" altLang="en-US" dirty="0">
              <a:latin typeface="Calibri" panose="020F0502020204030204" pitchFamily="34" charset="0"/>
              <a:cs typeface="Arial" charset="0"/>
            </a:endParaRPr>
          </a:p>
        </p:txBody>
      </p:sp>
    </p:spTree>
    <p:extLst>
      <p:ext uri="{BB962C8B-B14F-4D97-AF65-F5344CB8AC3E}">
        <p14:creationId xmlns:p14="http://schemas.microsoft.com/office/powerpoint/2010/main" val="156136634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E6CDED64-1C79-42DB-BBF6-47C060ADE0C2}"/>
              </a:ext>
            </a:extLst>
          </p:cNvPr>
          <p:cNvSpPr>
            <a:spLocks noGrp="1"/>
          </p:cNvSpPr>
          <p:nvPr>
            <p:ph type="title"/>
          </p:nvPr>
        </p:nvSpPr>
        <p:spPr/>
        <p:txBody>
          <a:bodyPr/>
          <a:lstStyle/>
          <a:p>
            <a:r>
              <a:rPr lang="en-US" sz="3200" dirty="0"/>
              <a:t>Ways Supervisors Can Motivate Employees, 2</a:t>
            </a:r>
          </a:p>
        </p:txBody>
      </p:sp>
      <p:sp>
        <p:nvSpPr>
          <p:cNvPr id="3" name="Content Placeholder 2">
            <a:extLst>
              <a:ext uri="{FF2B5EF4-FFF2-40B4-BE49-F238E27FC236}">
                <a16:creationId xmlns:a16="http://schemas.microsoft.com/office/drawing/2014/main" xmlns="" id="{3ACF2DD4-3B8C-4405-AAB3-07B7C8D87944}"/>
              </a:ext>
            </a:extLst>
          </p:cNvPr>
          <p:cNvSpPr>
            <a:spLocks noGrp="1"/>
          </p:cNvSpPr>
          <p:nvPr>
            <p:ph idx="1"/>
          </p:nvPr>
        </p:nvSpPr>
        <p:spPr/>
        <p:txBody>
          <a:bodyPr/>
          <a:lstStyle/>
          <a:p>
            <a:pPr marL="0" indent="0">
              <a:buNone/>
            </a:pPr>
            <a:r>
              <a:rPr lang="en-US" altLang="en-US" dirty="0">
                <a:latin typeface="Calibri" panose="020F0502020204030204" pitchFamily="34" charset="0"/>
                <a:cs typeface="Arial" charset="0"/>
              </a:rPr>
              <a:t>Having </a:t>
            </a:r>
            <a:r>
              <a:rPr lang="en-US" altLang="en-US" dirty="0" smtClean="0">
                <a:latin typeface="Calibri" panose="020F0502020204030204" pitchFamily="34" charset="0"/>
                <a:cs typeface="Arial" charset="0"/>
              </a:rPr>
              <a:t>high expectations</a:t>
            </a:r>
            <a:endParaRPr lang="en-US" altLang="en-US" b="1" dirty="0" smtClean="0">
              <a:latin typeface="Calibri" panose="020F0502020204030204" pitchFamily="34" charset="0"/>
              <a:cs typeface="Arial" charset="0"/>
            </a:endParaRPr>
          </a:p>
          <a:p>
            <a:r>
              <a:rPr lang="en-US" altLang="en-US" sz="2200" b="1" dirty="0" smtClean="0">
                <a:latin typeface="Calibri" panose="020F0502020204030204" pitchFamily="34" charset="0"/>
                <a:cs typeface="Arial" charset="0"/>
              </a:rPr>
              <a:t>Pygmalion </a:t>
            </a:r>
            <a:r>
              <a:rPr lang="en-US" altLang="en-US" sz="2200" b="1" dirty="0">
                <a:latin typeface="Calibri" panose="020F0502020204030204" pitchFamily="34" charset="0"/>
                <a:cs typeface="Arial" charset="0"/>
              </a:rPr>
              <a:t>effect</a:t>
            </a:r>
            <a:r>
              <a:rPr lang="en-US" altLang="en-US" sz="2200" dirty="0">
                <a:latin typeface="Calibri" panose="020F0502020204030204" pitchFamily="34" charset="0"/>
                <a:cs typeface="Arial" charset="0"/>
              </a:rPr>
              <a:t>:</a:t>
            </a:r>
            <a:r>
              <a:rPr lang="en-US" altLang="en-US" sz="2200" b="1" dirty="0">
                <a:latin typeface="Calibri" panose="020F0502020204030204" pitchFamily="34" charset="0"/>
                <a:cs typeface="Arial" charset="0"/>
              </a:rPr>
              <a:t> </a:t>
            </a:r>
            <a:r>
              <a:rPr lang="en-US" sz="2200" dirty="0" smtClean="0"/>
              <a:t>Direct </a:t>
            </a:r>
            <a:r>
              <a:rPr lang="en-US" sz="2200" dirty="0"/>
              <a:t>relationship between expectations and </a:t>
            </a:r>
            <a:r>
              <a:rPr lang="en-US" sz="2200" dirty="0" smtClean="0"/>
              <a:t>performance</a:t>
            </a:r>
          </a:p>
          <a:p>
            <a:pPr lvl="1"/>
            <a:r>
              <a:rPr lang="en-US" dirty="0" smtClean="0"/>
              <a:t>High </a:t>
            </a:r>
            <a:r>
              <a:rPr lang="en-US" dirty="0"/>
              <a:t>expectations lead to high performance</a:t>
            </a:r>
          </a:p>
          <a:p>
            <a:pPr marL="0" indent="0">
              <a:buNone/>
            </a:pPr>
            <a:endParaRPr lang="en-US" sz="1200" dirty="0"/>
          </a:p>
          <a:p>
            <a:pPr marL="0" indent="0">
              <a:buNone/>
            </a:pPr>
            <a:r>
              <a:rPr lang="en-US" dirty="0" smtClean="0"/>
              <a:t>Providing rewards that are valued</a:t>
            </a:r>
          </a:p>
          <a:p>
            <a:r>
              <a:rPr lang="en-US" sz="2200" dirty="0" smtClean="0"/>
              <a:t>Supervisor’s </a:t>
            </a:r>
            <a:r>
              <a:rPr lang="en-US" sz="2200" dirty="0"/>
              <a:t>challenge is to determine what rewards will work for particular employees at particular times </a:t>
            </a:r>
            <a:endParaRPr lang="en-US" sz="2200" dirty="0" smtClean="0"/>
          </a:p>
          <a:p>
            <a:pPr marL="0" indent="0">
              <a:buNone/>
            </a:pPr>
            <a:endParaRPr lang="en-US" altLang="en-US" sz="1200" dirty="0">
              <a:latin typeface="Calibri" panose="020F0502020204030204" pitchFamily="34" charset="0"/>
              <a:cs typeface="Arial" charset="0"/>
            </a:endParaRPr>
          </a:p>
          <a:p>
            <a:pPr marL="0" indent="0">
              <a:buNone/>
            </a:pPr>
            <a:r>
              <a:rPr lang="en-US" dirty="0"/>
              <a:t>Relating rewards to </a:t>
            </a:r>
            <a:r>
              <a:rPr lang="en-US" dirty="0" smtClean="0"/>
              <a:t>performance</a:t>
            </a:r>
          </a:p>
          <a:p>
            <a:r>
              <a:rPr lang="en-US" sz="2200" dirty="0" smtClean="0"/>
              <a:t>Helps </a:t>
            </a:r>
            <a:r>
              <a:rPr lang="en-US" sz="2200" dirty="0"/>
              <a:t>employees believe they can attain desired rewards </a:t>
            </a:r>
          </a:p>
        </p:txBody>
      </p:sp>
    </p:spTree>
    <p:extLst>
      <p:ext uri="{BB962C8B-B14F-4D97-AF65-F5344CB8AC3E}">
        <p14:creationId xmlns:p14="http://schemas.microsoft.com/office/powerpoint/2010/main" val="2818511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7B097DD4-245E-44E6-9A37-608D47528B80}"/>
              </a:ext>
            </a:extLst>
          </p:cNvPr>
          <p:cNvSpPr>
            <a:spLocks noGrp="1"/>
          </p:cNvSpPr>
          <p:nvPr>
            <p:ph type="title"/>
          </p:nvPr>
        </p:nvSpPr>
        <p:spPr/>
        <p:txBody>
          <a:bodyPr/>
          <a:lstStyle/>
          <a:p>
            <a:r>
              <a:rPr lang="en-US" sz="3200" dirty="0"/>
              <a:t>Ways Supervisors Can Motivate Employees, 3</a:t>
            </a:r>
          </a:p>
        </p:txBody>
      </p:sp>
      <p:sp>
        <p:nvSpPr>
          <p:cNvPr id="3" name="Content Placeholder 2">
            <a:extLst>
              <a:ext uri="{FF2B5EF4-FFF2-40B4-BE49-F238E27FC236}">
                <a16:creationId xmlns:a16="http://schemas.microsoft.com/office/drawing/2014/main" xmlns="" id="{7B9FA043-BDC3-430C-8100-41F7D3703526}"/>
              </a:ext>
            </a:extLst>
          </p:cNvPr>
          <p:cNvSpPr>
            <a:spLocks noGrp="1"/>
          </p:cNvSpPr>
          <p:nvPr>
            <p:ph idx="1"/>
          </p:nvPr>
        </p:nvSpPr>
        <p:spPr/>
        <p:txBody>
          <a:bodyPr/>
          <a:lstStyle/>
          <a:p>
            <a:r>
              <a:rPr lang="en-US" dirty="0" smtClean="0"/>
              <a:t>Treating employees as individuals</a:t>
            </a:r>
            <a:endParaRPr lang="en-US" sz="1200" dirty="0" smtClean="0"/>
          </a:p>
          <a:p>
            <a:r>
              <a:rPr lang="en-US" dirty="0" smtClean="0"/>
              <a:t>Encouraging employee participation</a:t>
            </a:r>
            <a:endParaRPr lang="en-US" sz="1200" dirty="0" smtClean="0"/>
          </a:p>
          <a:p>
            <a:r>
              <a:rPr lang="en-US" dirty="0" smtClean="0"/>
              <a:t>Providing feedback</a:t>
            </a:r>
            <a:endParaRPr lang="en-US" altLang="en-US" sz="1200" dirty="0" smtClean="0">
              <a:latin typeface="Calibri" panose="020F0502020204030204" pitchFamily="34" charset="0"/>
              <a:cs typeface="Arial" charset="0"/>
            </a:endParaRPr>
          </a:p>
        </p:txBody>
      </p:sp>
    </p:spTree>
    <p:extLst>
      <p:ext uri="{BB962C8B-B14F-4D97-AF65-F5344CB8AC3E}">
        <p14:creationId xmlns:p14="http://schemas.microsoft.com/office/powerpoint/2010/main" val="21154438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xmlns="" id="{4BFAD665-6ED3-4303-BCFC-49A14E212DA3}"/>
              </a:ext>
            </a:extLst>
          </p:cNvPr>
          <p:cNvSpPr>
            <a:spLocks noGrp="1"/>
          </p:cNvSpPr>
          <p:nvPr>
            <p:ph type="title"/>
          </p:nvPr>
        </p:nvSpPr>
        <p:spPr/>
        <p:txBody>
          <a:bodyPr/>
          <a:lstStyle/>
          <a:p>
            <a:r>
              <a:rPr lang="en-US" sz="2800" dirty="0" smtClean="0"/>
              <a:t>Table </a:t>
            </a:r>
            <a:r>
              <a:rPr lang="en-US" sz="2800" dirty="0"/>
              <a:t>11.3: Top Reasons for Taking a Job with a </a:t>
            </a:r>
            <a:r>
              <a:rPr lang="en-US" sz="2800" dirty="0" smtClean="0"/>
              <a:t/>
            </a:r>
            <a:br>
              <a:rPr lang="en-US" sz="2800" dirty="0" smtClean="0"/>
            </a:br>
            <a:r>
              <a:rPr lang="en-US" sz="2800" dirty="0" smtClean="0"/>
              <a:t>Company</a:t>
            </a:r>
            <a:endParaRPr lang="en-US" sz="2800" dirty="0"/>
          </a:p>
        </p:txBody>
      </p:sp>
      <p:graphicFrame>
        <p:nvGraphicFramePr>
          <p:cNvPr id="6" name="Table 5">
            <a:extLst>
              <a:ext uri="{FF2B5EF4-FFF2-40B4-BE49-F238E27FC236}">
                <a16:creationId xmlns:a16="http://schemas.microsoft.com/office/drawing/2014/main" xmlns="" id="{9D1362D5-4B2D-4EDA-8061-42ABE2C9300A}"/>
              </a:ext>
            </a:extLst>
          </p:cNvPr>
          <p:cNvGraphicFramePr>
            <a:graphicFrameLocks noGrp="1"/>
          </p:cNvGraphicFramePr>
          <p:nvPr>
            <p:ph idx="1"/>
            <p:extLst>
              <p:ext uri="{D42A27DB-BD31-4B8C-83A1-F6EECF244321}">
                <p14:modId xmlns:p14="http://schemas.microsoft.com/office/powerpoint/2010/main" val="3546246491"/>
              </p:ext>
            </p:extLst>
          </p:nvPr>
        </p:nvGraphicFramePr>
        <p:xfrm>
          <a:off x="457200" y="1828800"/>
          <a:ext cx="8229600" cy="3768253"/>
        </p:xfrm>
        <a:graphic>
          <a:graphicData uri="http://schemas.openxmlformats.org/drawingml/2006/table">
            <a:tbl>
              <a:tblPr firstRow="1" bandRow="1">
                <a:tableStyleId>{8799B23B-EC83-4686-B30A-512413B5E67A}</a:tableStyleId>
              </a:tblPr>
              <a:tblGrid>
                <a:gridCol w="762000">
                  <a:extLst>
                    <a:ext uri="{9D8B030D-6E8A-4147-A177-3AD203B41FA5}">
                      <a16:colId xmlns:a16="http://schemas.microsoft.com/office/drawing/2014/main" xmlns="" val="192938104"/>
                    </a:ext>
                  </a:extLst>
                </a:gridCol>
                <a:gridCol w="3505200">
                  <a:extLst>
                    <a:ext uri="{9D8B030D-6E8A-4147-A177-3AD203B41FA5}">
                      <a16:colId xmlns:a16="http://schemas.microsoft.com/office/drawing/2014/main" xmlns="" val="392578883"/>
                    </a:ext>
                  </a:extLst>
                </a:gridCol>
                <a:gridCol w="3962400">
                  <a:extLst>
                    <a:ext uri="{9D8B030D-6E8A-4147-A177-3AD203B41FA5}">
                      <a16:colId xmlns:a16="http://schemas.microsoft.com/office/drawing/2014/main" xmlns="" val="825421990"/>
                    </a:ext>
                  </a:extLst>
                </a:gridCol>
              </a:tblGrid>
              <a:tr h="66791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800" b="1" i="0" u="none" strike="noStrike" kern="1200" baseline="0" dirty="0">
                          <a:solidFill>
                            <a:schemeClr val="bg1"/>
                          </a:solidFill>
                          <a:latin typeface="+mn-lt"/>
                          <a:ea typeface="+mn-ea"/>
                          <a:cs typeface="+mn-cs"/>
                        </a:rPr>
                        <a:t>Rank</a:t>
                      </a:r>
                      <a:r>
                        <a:rPr lang="en-US" sz="1800" b="0" i="0" u="none" strike="noStrike" kern="1200" baseline="0" dirty="0">
                          <a:solidFill>
                            <a:schemeClr val="bg1"/>
                          </a:solidFill>
                          <a:latin typeface="+mn-lt"/>
                          <a:ea typeface="+mn-ea"/>
                          <a:cs typeface="+mn-cs"/>
                        </a:rPr>
                        <a:t>	</a:t>
                      </a:r>
                    </a:p>
                  </a:txBody>
                  <a:tcPr>
                    <a:solidFill>
                      <a:srgbClr val="C30C20"/>
                    </a:solid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800" b="1" i="0" u="none" strike="noStrike" kern="1200" baseline="0" dirty="0">
                          <a:solidFill>
                            <a:schemeClr val="bg1"/>
                          </a:solidFill>
                          <a:latin typeface="+mn-lt"/>
                          <a:ea typeface="+mn-ea"/>
                          <a:cs typeface="+mn-cs"/>
                        </a:rPr>
                        <a:t>Employees’ Top Reasons</a:t>
                      </a:r>
                      <a:endParaRPr lang="en-US" sz="1800" b="0" i="0" u="none" strike="noStrike" kern="1200" baseline="0" dirty="0">
                        <a:solidFill>
                          <a:schemeClr val="bg1"/>
                        </a:solidFill>
                        <a:latin typeface="+mn-lt"/>
                        <a:ea typeface="+mn-ea"/>
                        <a:cs typeface="+mn-cs"/>
                      </a:endParaRPr>
                    </a:p>
                  </a:txBody>
                  <a:tcPr>
                    <a:solidFill>
                      <a:srgbClr val="C30C20"/>
                    </a:solid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800" b="1" i="0" u="none" strike="noStrike" kern="1200" baseline="0" dirty="0">
                          <a:solidFill>
                            <a:schemeClr val="bg1"/>
                          </a:solidFill>
                          <a:latin typeface="+mn-lt"/>
                          <a:ea typeface="+mn-ea"/>
                          <a:cs typeface="+mn-cs"/>
                        </a:rPr>
                        <a:t>Employers’ Beliefs about Employees</a:t>
                      </a:r>
                      <a:endParaRPr lang="en-US" sz="1800" b="0" i="0" u="none" strike="noStrike" kern="1200" baseline="0" dirty="0">
                        <a:solidFill>
                          <a:schemeClr val="bg1"/>
                        </a:solidFill>
                        <a:latin typeface="+mn-lt"/>
                        <a:ea typeface="+mn-ea"/>
                        <a:cs typeface="+mn-cs"/>
                      </a:endParaRPr>
                    </a:p>
                  </a:txBody>
                  <a:tcPr>
                    <a:solidFill>
                      <a:srgbClr val="C30C20"/>
                    </a:solidFill>
                  </a:tcPr>
                </a:tc>
                <a:extLst>
                  <a:ext uri="{0D108BD9-81ED-4DB2-BD59-A6C34878D82A}">
                    <a16:rowId xmlns:a16="http://schemas.microsoft.com/office/drawing/2014/main" xmlns="" val="2901995548"/>
                  </a:ext>
                </a:extLst>
              </a:tr>
              <a:tr h="398890">
                <a:tc>
                  <a:txBody>
                    <a:bodyPr/>
                    <a:lstStyle/>
                    <a:p>
                      <a:pPr algn="ctr"/>
                      <a:r>
                        <a:rPr lang="en-US" dirty="0"/>
                        <a:t>1</a:t>
                      </a:r>
                    </a:p>
                  </a:txBody>
                  <a:tcPr>
                    <a:no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800" b="0" i="0" u="none" strike="noStrike" kern="1200" baseline="0" dirty="0">
                          <a:solidFill>
                            <a:schemeClr val="tx1"/>
                          </a:solidFill>
                          <a:latin typeface="+mn-lt"/>
                          <a:ea typeface="+mn-ea"/>
                          <a:cs typeface="+mn-cs"/>
                        </a:rPr>
                        <a:t>Competitive base pay	</a:t>
                      </a:r>
                    </a:p>
                  </a:txBody>
                  <a:tcPr>
                    <a:no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800" b="0" i="0" u="none" strike="noStrike" kern="1200" baseline="0" dirty="0">
                          <a:solidFill>
                            <a:schemeClr val="tx1"/>
                          </a:solidFill>
                          <a:latin typeface="+mn-lt"/>
                          <a:ea typeface="+mn-ea"/>
                          <a:cs typeface="+mn-cs"/>
                        </a:rPr>
                        <a:t>Competitive base pay	</a:t>
                      </a:r>
                    </a:p>
                  </a:txBody>
                  <a:tcPr>
                    <a:noFill/>
                  </a:tcPr>
                </a:tc>
                <a:extLst>
                  <a:ext uri="{0D108BD9-81ED-4DB2-BD59-A6C34878D82A}">
                    <a16:rowId xmlns:a16="http://schemas.microsoft.com/office/drawing/2014/main" xmlns="" val="3768313489"/>
                  </a:ext>
                </a:extLst>
              </a:tr>
              <a:tr h="381000">
                <a:tc>
                  <a:txBody>
                    <a:bodyPr/>
                    <a:lstStyle/>
                    <a:p>
                      <a:pPr algn="ctr"/>
                      <a:r>
                        <a:rPr lang="en-US" dirty="0"/>
                        <a:t>2</a:t>
                      </a:r>
                    </a:p>
                  </a:txBody>
                  <a:tcPr>
                    <a:no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800" b="0" i="0" u="none" strike="noStrike" kern="1200" baseline="0" dirty="0">
                          <a:solidFill>
                            <a:schemeClr val="tx1"/>
                          </a:solidFill>
                          <a:latin typeface="+mn-lt"/>
                          <a:ea typeface="+mn-ea"/>
                          <a:cs typeface="+mn-cs"/>
                        </a:rPr>
                        <a:t>Challenging work	</a:t>
                      </a:r>
                    </a:p>
                  </a:txBody>
                  <a:tcPr>
                    <a:no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800" b="0" i="0" u="none" strike="noStrike" kern="1200" baseline="0" dirty="0">
                          <a:solidFill>
                            <a:schemeClr val="tx1"/>
                          </a:solidFill>
                          <a:latin typeface="+mn-lt"/>
                          <a:ea typeface="+mn-ea"/>
                          <a:cs typeface="+mn-cs"/>
                        </a:rPr>
                        <a:t>Reputation as a great place to work</a:t>
                      </a:r>
                    </a:p>
                  </a:txBody>
                  <a:tcPr>
                    <a:noFill/>
                  </a:tcPr>
                </a:tc>
                <a:extLst>
                  <a:ext uri="{0D108BD9-81ED-4DB2-BD59-A6C34878D82A}">
                    <a16:rowId xmlns:a16="http://schemas.microsoft.com/office/drawing/2014/main" xmlns="" val="3673576456"/>
                  </a:ext>
                </a:extLst>
              </a:tr>
              <a:tr h="445273">
                <a:tc>
                  <a:txBody>
                    <a:bodyPr/>
                    <a:lstStyle/>
                    <a:p>
                      <a:pPr algn="ctr"/>
                      <a:r>
                        <a:rPr lang="en-US" dirty="0"/>
                        <a:t>3</a:t>
                      </a:r>
                    </a:p>
                  </a:txBody>
                  <a:tcPr>
                    <a:no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800" b="0" i="0" u="none" strike="noStrike" kern="1200" baseline="0" dirty="0">
                          <a:solidFill>
                            <a:schemeClr val="tx1"/>
                          </a:solidFill>
                          <a:latin typeface="+mn-lt"/>
                          <a:ea typeface="+mn-ea"/>
                          <a:cs typeface="+mn-cs"/>
                        </a:rPr>
                        <a:t>Convenient work location	</a:t>
                      </a:r>
                    </a:p>
                  </a:txBody>
                  <a:tcPr>
                    <a:no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800" b="0" i="0" u="none" strike="noStrike" kern="1200" baseline="0" dirty="0">
                          <a:solidFill>
                            <a:schemeClr val="tx1"/>
                          </a:solidFill>
                          <a:latin typeface="+mn-lt"/>
                          <a:ea typeface="+mn-ea"/>
                          <a:cs typeface="+mn-cs"/>
                        </a:rPr>
                        <a:t>Challenging work	</a:t>
                      </a:r>
                    </a:p>
                  </a:txBody>
                  <a:tcPr>
                    <a:noFill/>
                  </a:tcPr>
                </a:tc>
                <a:extLst>
                  <a:ext uri="{0D108BD9-81ED-4DB2-BD59-A6C34878D82A}">
                    <a16:rowId xmlns:a16="http://schemas.microsoft.com/office/drawing/2014/main" xmlns="" val="3384693760"/>
                  </a:ext>
                </a:extLst>
              </a:tr>
              <a:tr h="667910">
                <a:tc>
                  <a:txBody>
                    <a:bodyPr/>
                    <a:lstStyle/>
                    <a:p>
                      <a:pPr algn="ctr"/>
                      <a:r>
                        <a:rPr lang="en-US" dirty="0"/>
                        <a:t>4</a:t>
                      </a:r>
                    </a:p>
                  </a:txBody>
                  <a:tcPr>
                    <a:no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800" b="0" i="0" u="none" strike="noStrike" kern="1200" baseline="0" dirty="0">
                          <a:solidFill>
                            <a:schemeClr val="tx1"/>
                          </a:solidFill>
                          <a:latin typeface="+mn-lt"/>
                          <a:ea typeface="+mn-ea"/>
                          <a:cs typeface="+mn-cs"/>
                        </a:rPr>
                        <a:t>Opportunities for career advancement	</a:t>
                      </a:r>
                    </a:p>
                  </a:txBody>
                  <a:tcPr>
                    <a:no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800" b="0" i="0" u="none" strike="noStrike" kern="1200" baseline="0" dirty="0">
                          <a:solidFill>
                            <a:schemeClr val="tx1"/>
                          </a:solidFill>
                          <a:latin typeface="+mn-lt"/>
                          <a:ea typeface="+mn-ea"/>
                          <a:cs typeface="+mn-cs"/>
                        </a:rPr>
                        <a:t>Business or industry of organization</a:t>
                      </a:r>
                      <a:endParaRPr lang="en-US" dirty="0"/>
                    </a:p>
                  </a:txBody>
                  <a:tcPr>
                    <a:noFill/>
                  </a:tcPr>
                </a:tc>
                <a:extLst>
                  <a:ext uri="{0D108BD9-81ED-4DB2-BD59-A6C34878D82A}">
                    <a16:rowId xmlns:a16="http://schemas.microsoft.com/office/drawing/2014/main" xmlns="" val="3046435099"/>
                  </a:ext>
                </a:extLst>
              </a:tr>
              <a:tr h="380999">
                <a:tc>
                  <a:txBody>
                    <a:bodyPr/>
                    <a:lstStyle/>
                    <a:p>
                      <a:pPr algn="ctr"/>
                      <a:r>
                        <a:rPr lang="en-US" dirty="0"/>
                        <a:t>5</a:t>
                      </a:r>
                    </a:p>
                  </a:txBody>
                  <a:tcPr>
                    <a:no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800" b="0" i="0" u="none" strike="noStrike" kern="1200" baseline="0" dirty="0">
                          <a:solidFill>
                            <a:schemeClr val="tx1"/>
                          </a:solidFill>
                          <a:latin typeface="+mn-lt"/>
                          <a:ea typeface="+mn-ea"/>
                          <a:cs typeface="+mn-cs"/>
                        </a:rPr>
                        <a:t>Vacation, holidays, paid time off	</a:t>
                      </a:r>
                    </a:p>
                  </a:txBody>
                  <a:tcPr>
                    <a:no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800" b="0" i="0" u="none" strike="noStrike" kern="1200" baseline="0" dirty="0">
                          <a:solidFill>
                            <a:schemeClr val="tx1"/>
                          </a:solidFill>
                          <a:latin typeface="+mn-lt"/>
                          <a:ea typeface="+mn-ea"/>
                          <a:cs typeface="+mn-cs"/>
                        </a:rPr>
                        <a:t>Opportunities to learn new skills	</a:t>
                      </a:r>
                    </a:p>
                  </a:txBody>
                  <a:tcPr>
                    <a:noFill/>
                  </a:tcPr>
                </a:tc>
                <a:extLst>
                  <a:ext uri="{0D108BD9-81ED-4DB2-BD59-A6C34878D82A}">
                    <a16:rowId xmlns:a16="http://schemas.microsoft.com/office/drawing/2014/main" xmlns="" val="39143358"/>
                  </a:ext>
                </a:extLst>
              </a:tr>
              <a:tr h="439308">
                <a:tc>
                  <a:txBody>
                    <a:bodyPr/>
                    <a:lstStyle/>
                    <a:p>
                      <a:pPr algn="ctr"/>
                      <a:r>
                        <a:rPr lang="en-US" dirty="0"/>
                        <a:t>6</a:t>
                      </a:r>
                    </a:p>
                  </a:txBody>
                  <a:tcPr>
                    <a:no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800" b="0" i="0" u="none" strike="noStrike" kern="1200" baseline="0" dirty="0">
                          <a:solidFill>
                            <a:schemeClr val="tx1"/>
                          </a:solidFill>
                          <a:latin typeface="+mn-lt"/>
                          <a:ea typeface="+mn-ea"/>
                          <a:cs typeface="+mn-cs"/>
                        </a:rPr>
                        <a:t>Reputation as a great place to work</a:t>
                      </a:r>
                      <a:endParaRPr lang="en-US" dirty="0"/>
                    </a:p>
                  </a:txBody>
                  <a:tcPr>
                    <a:no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800" b="0" i="0" u="none" strike="noStrike" kern="1200" baseline="0" dirty="0">
                          <a:solidFill>
                            <a:schemeClr val="tx1"/>
                          </a:solidFill>
                          <a:latin typeface="+mn-lt"/>
                          <a:ea typeface="+mn-ea"/>
                          <a:cs typeface="+mn-cs"/>
                        </a:rPr>
                        <a:t>Opportunities for career advancement	</a:t>
                      </a:r>
                    </a:p>
                  </a:txBody>
                  <a:tcPr>
                    <a:noFill/>
                  </a:tcPr>
                </a:tc>
                <a:extLst>
                  <a:ext uri="{0D108BD9-81ED-4DB2-BD59-A6C34878D82A}">
                    <a16:rowId xmlns:a16="http://schemas.microsoft.com/office/drawing/2014/main" xmlns="" val="4260614041"/>
                  </a:ext>
                </a:extLst>
              </a:tr>
              <a:tr h="386963">
                <a:tc>
                  <a:txBody>
                    <a:bodyPr/>
                    <a:lstStyle/>
                    <a:p>
                      <a:pPr algn="ctr"/>
                      <a:r>
                        <a:rPr lang="en-US" dirty="0"/>
                        <a:t>7</a:t>
                      </a:r>
                    </a:p>
                  </a:txBody>
                  <a:tcPr>
                    <a:no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800" b="0" i="0" u="none" strike="noStrike" kern="1200" baseline="0" dirty="0">
                          <a:solidFill>
                            <a:schemeClr val="tx1"/>
                          </a:solidFill>
                          <a:latin typeface="+mn-lt"/>
                          <a:ea typeface="+mn-ea"/>
                          <a:cs typeface="+mn-cs"/>
                        </a:rPr>
                        <a:t>Flexible schedule	</a:t>
                      </a:r>
                    </a:p>
                  </a:txBody>
                  <a:tcPr>
                    <a:no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800" b="0" i="0" u="none" strike="noStrike" kern="1200" baseline="0" dirty="0">
                          <a:solidFill>
                            <a:schemeClr val="tx1"/>
                          </a:solidFill>
                          <a:latin typeface="+mn-lt"/>
                          <a:ea typeface="+mn-ea"/>
                          <a:cs typeface="+mn-cs"/>
                        </a:rPr>
                        <a:t>Organization’s financial health 	</a:t>
                      </a:r>
                    </a:p>
                  </a:txBody>
                  <a:tcPr>
                    <a:noFill/>
                  </a:tcPr>
                </a:tc>
                <a:extLst>
                  <a:ext uri="{0D108BD9-81ED-4DB2-BD59-A6C34878D82A}">
                    <a16:rowId xmlns:a16="http://schemas.microsoft.com/office/drawing/2014/main" xmlns="" val="4049102631"/>
                  </a:ext>
                </a:extLst>
              </a:tr>
            </a:tbl>
          </a:graphicData>
        </a:graphic>
      </p:graphicFrame>
    </p:spTree>
    <p:extLst>
      <p:ext uri="{BB962C8B-B14F-4D97-AF65-F5344CB8AC3E}">
        <p14:creationId xmlns:p14="http://schemas.microsoft.com/office/powerpoint/2010/main" val="272468113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xmlns="" id="{D8F8D994-9E21-4B37-8189-4A13BFA93DF0}"/>
              </a:ext>
            </a:extLst>
          </p:cNvPr>
          <p:cNvSpPr>
            <a:spLocks noGrp="1"/>
          </p:cNvSpPr>
          <p:nvPr>
            <p:ph type="ctrTitle"/>
          </p:nvPr>
        </p:nvSpPr>
        <p:spPr/>
        <p:txBody>
          <a:bodyPr/>
          <a:lstStyle/>
          <a:p>
            <a:pPr algn="r"/>
            <a:r>
              <a:rPr lang="en-US" dirty="0"/>
              <a:t>APPENDICES</a:t>
            </a:r>
          </a:p>
        </p:txBody>
      </p:sp>
    </p:spTree>
    <p:extLst>
      <p:ext uri="{BB962C8B-B14F-4D97-AF65-F5344CB8AC3E}">
        <p14:creationId xmlns:p14="http://schemas.microsoft.com/office/powerpoint/2010/main" val="54704041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E6EF4622-29FB-48D3-A542-E75042DEFCB7}"/>
              </a:ext>
            </a:extLst>
          </p:cNvPr>
          <p:cNvSpPr>
            <a:spLocks noGrp="1"/>
          </p:cNvSpPr>
          <p:nvPr>
            <p:ph type="title"/>
          </p:nvPr>
        </p:nvSpPr>
        <p:spPr/>
        <p:txBody>
          <a:bodyPr/>
          <a:lstStyle/>
          <a:p>
            <a:r>
              <a:rPr lang="en-US" altLang="en-US" sz="2800" dirty="0">
                <a:latin typeface="Calibri" panose="020F0502020204030204" pitchFamily="34" charset="0"/>
                <a:cs typeface="Arial" charset="0"/>
              </a:rPr>
              <a:t>	Figure 11.2: Maslow’s Hierarchy of Needs, Appendix</a:t>
            </a:r>
            <a:endParaRPr lang="en-US" sz="2800" dirty="0"/>
          </a:p>
        </p:txBody>
      </p:sp>
      <p:sp>
        <p:nvSpPr>
          <p:cNvPr id="3" name="Content Placeholder 2">
            <a:extLst>
              <a:ext uri="{FF2B5EF4-FFF2-40B4-BE49-F238E27FC236}">
                <a16:creationId xmlns:a16="http://schemas.microsoft.com/office/drawing/2014/main" xmlns="" id="{16F11BB9-B662-4171-BDC1-6969894708AA}"/>
              </a:ext>
            </a:extLst>
          </p:cNvPr>
          <p:cNvSpPr>
            <a:spLocks noGrp="1"/>
          </p:cNvSpPr>
          <p:nvPr>
            <p:ph idx="1"/>
          </p:nvPr>
        </p:nvSpPr>
        <p:spPr>
          <a:xfrm>
            <a:off x="457200" y="990600"/>
            <a:ext cx="8229600" cy="4495800"/>
          </a:xfrm>
        </p:spPr>
        <p:txBody>
          <a:bodyPr/>
          <a:lstStyle/>
          <a:p>
            <a:pPr marL="0" indent="0">
              <a:buNone/>
            </a:pPr>
            <a:r>
              <a:rPr lang="en-US" dirty="0"/>
              <a:t>Each level in the pyramid represents a need. Starting from the bottom, the first level is labeled physiological needs, the second level is labeled security needs, the third level is labeled social needs, the fourth level is labeled esteem needs, and the fifth level is labeled self-actualization needs.</a:t>
            </a:r>
          </a:p>
        </p:txBody>
      </p:sp>
      <p:sp>
        <p:nvSpPr>
          <p:cNvPr id="4" name="Content Placeholder 2">
            <a:extLst>
              <a:ext uri="{FF2B5EF4-FFF2-40B4-BE49-F238E27FC236}">
                <a16:creationId xmlns:a16="http://schemas.microsoft.com/office/drawing/2014/main" xmlns="" id="{024ABE15-BC41-468A-88F1-D9D045ED6045}"/>
              </a:ext>
            </a:extLst>
          </p:cNvPr>
          <p:cNvSpPr txBox="1">
            <a:spLocks/>
          </p:cNvSpPr>
          <p:nvPr/>
        </p:nvSpPr>
        <p:spPr>
          <a:xfrm>
            <a:off x="685800" y="5879432"/>
            <a:ext cx="8229600" cy="457200"/>
          </a:xfrm>
          <a:prstGeom prst="rect">
            <a:avLst/>
          </a:prstGeom>
        </p:spPr>
        <p:txBody>
          <a:bodyPr/>
          <a:lstStyle>
            <a:lvl1pPr marL="342900" indent="-342900" algn="l" defTabSz="457200" rtl="0" eaLnBrk="1" latinLnBrk="0" hangingPunct="1">
              <a:spcBef>
                <a:spcPct val="20000"/>
              </a:spcBef>
              <a:spcAft>
                <a:spcPts val="800"/>
              </a:spcAft>
              <a:buFont typeface="Arial"/>
              <a:buChar char="•"/>
              <a:defRPr sz="2400" kern="1200">
                <a:solidFill>
                  <a:schemeClr val="tx1"/>
                </a:solidFill>
                <a:latin typeface="+mn-lt"/>
                <a:ea typeface="+mn-ea"/>
                <a:cs typeface="+mn-cs"/>
              </a:defRPr>
            </a:lvl1pPr>
            <a:lvl2pPr marL="742950" indent="-285750" algn="l" defTabSz="457200" rtl="0" eaLnBrk="1" latinLnBrk="0" hangingPunct="1">
              <a:spcBef>
                <a:spcPct val="20000"/>
              </a:spcBef>
              <a:spcAft>
                <a:spcPts val="800"/>
              </a:spcAft>
              <a:buFont typeface="Arial"/>
              <a:buChar char="–"/>
              <a:defRPr sz="2000" kern="1200">
                <a:solidFill>
                  <a:schemeClr val="tx1"/>
                </a:solidFill>
                <a:latin typeface="+mn-lt"/>
                <a:ea typeface="+mn-ea"/>
                <a:cs typeface="+mn-cs"/>
              </a:defRPr>
            </a:lvl2pPr>
            <a:lvl3pPr marL="1143000" indent="-228600" algn="l" defTabSz="457200" rtl="0" eaLnBrk="1" latinLnBrk="0" hangingPunct="1">
              <a:spcBef>
                <a:spcPct val="20000"/>
              </a:spcBef>
              <a:spcAft>
                <a:spcPts val="800"/>
              </a:spcAft>
              <a:buFont typeface="Arial"/>
              <a:buChar char="•"/>
              <a:defRPr sz="1800" kern="1200">
                <a:solidFill>
                  <a:schemeClr val="tx1"/>
                </a:solidFill>
                <a:latin typeface="+mn-lt"/>
                <a:ea typeface="+mn-ea"/>
                <a:cs typeface="+mn-cs"/>
              </a:defRPr>
            </a:lvl3pPr>
            <a:lvl4pPr marL="1600200" indent="-228600" algn="l" defTabSz="457200" rtl="0" eaLnBrk="1" latinLnBrk="0" hangingPunct="1">
              <a:spcBef>
                <a:spcPct val="20000"/>
              </a:spcBef>
              <a:spcAft>
                <a:spcPts val="800"/>
              </a:spcAft>
              <a:buFont typeface="Arial"/>
              <a:buChar char="–"/>
              <a:defRPr sz="1600" kern="1200">
                <a:solidFill>
                  <a:schemeClr val="tx1"/>
                </a:solidFill>
                <a:latin typeface="+mn-lt"/>
                <a:ea typeface="+mn-ea"/>
                <a:cs typeface="+mn-cs"/>
              </a:defRPr>
            </a:lvl4pPr>
            <a:lvl5pPr marL="2057400" indent="-228600" algn="l" defTabSz="457200" rtl="0" eaLnBrk="1" latinLnBrk="0" hangingPunct="1">
              <a:spcBef>
                <a:spcPct val="20000"/>
              </a:spcBef>
              <a:spcAft>
                <a:spcPts val="800"/>
              </a:spcAft>
              <a:buFont typeface="Arial"/>
              <a:buChar char="»"/>
              <a:defRPr sz="16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r">
              <a:buNone/>
            </a:pPr>
            <a:r>
              <a:rPr lang="en-US" sz="1200" dirty="0">
                <a:hlinkClick r:id="rId2" action="ppaction://hlinksldjump"/>
              </a:rPr>
              <a:t>Jump back </a:t>
            </a:r>
            <a:r>
              <a:rPr lang="en-US" sz="1200" dirty="0" smtClean="0">
                <a:hlinkClick r:id="rId2" action="ppaction://hlinksldjump"/>
              </a:rPr>
              <a:t>to </a:t>
            </a:r>
            <a:r>
              <a:rPr lang="en-US" altLang="en-US" sz="1200" dirty="0" smtClean="0">
                <a:latin typeface="Calibri" panose="020F0502020204030204" pitchFamily="34" charset="0"/>
                <a:cs typeface="Arial" charset="0"/>
                <a:hlinkClick r:id="rId2" action="ppaction://hlinksldjump"/>
              </a:rPr>
              <a:t>Figure </a:t>
            </a:r>
            <a:r>
              <a:rPr lang="en-US" altLang="en-US" sz="1200" dirty="0">
                <a:latin typeface="Calibri" panose="020F0502020204030204" pitchFamily="34" charset="0"/>
                <a:cs typeface="Arial" charset="0"/>
                <a:hlinkClick r:id="rId2" action="ppaction://hlinksldjump"/>
              </a:rPr>
              <a:t>11.2: Maslow’s Hierarchy of Needs</a:t>
            </a:r>
            <a:r>
              <a:rPr lang="en-US" sz="1200" dirty="0">
                <a:hlinkClick r:id="rId2" action="ppaction://hlinksldjump"/>
              </a:rPr>
              <a:t> </a:t>
            </a:r>
            <a:endParaRPr lang="en-US" sz="1200" dirty="0"/>
          </a:p>
        </p:txBody>
      </p:sp>
    </p:spTree>
    <p:extLst>
      <p:ext uri="{BB962C8B-B14F-4D97-AF65-F5344CB8AC3E}">
        <p14:creationId xmlns:p14="http://schemas.microsoft.com/office/powerpoint/2010/main" val="265245394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p:cNvSpPr>
            <a:spLocks noGrp="1"/>
          </p:cNvSpPr>
          <p:nvPr>
            <p:ph type="title"/>
          </p:nvPr>
        </p:nvSpPr>
        <p:spPr/>
        <p:txBody>
          <a:bodyPr/>
          <a:lstStyle/>
          <a:p>
            <a:r>
              <a:rPr lang="en-US" altLang="en-US" dirty="0">
                <a:latin typeface="Calibri" panose="020F0502020204030204" pitchFamily="34" charset="0"/>
                <a:cs typeface="Arial" charset="0"/>
              </a:rPr>
              <a:t>Motivation</a:t>
            </a:r>
          </a:p>
        </p:txBody>
      </p:sp>
      <p:sp>
        <p:nvSpPr>
          <p:cNvPr id="15363" name="Content Placeholder 2"/>
          <p:cNvSpPr>
            <a:spLocks noGrp="1"/>
          </p:cNvSpPr>
          <p:nvPr>
            <p:ph idx="1"/>
          </p:nvPr>
        </p:nvSpPr>
        <p:spPr>
          <a:xfrm>
            <a:off x="457200" y="990600"/>
            <a:ext cx="8229600" cy="5257800"/>
          </a:xfrm>
        </p:spPr>
        <p:txBody>
          <a:bodyPr/>
          <a:lstStyle/>
          <a:p>
            <a:r>
              <a:rPr lang="en-US" altLang="en-US" dirty="0" smtClean="0">
                <a:latin typeface="Calibri" panose="020F0502020204030204" pitchFamily="34" charset="0"/>
                <a:cs typeface="Arial" charset="0"/>
              </a:rPr>
              <a:t>Giving </a:t>
            </a:r>
            <a:r>
              <a:rPr lang="en-US" altLang="en-US" dirty="0">
                <a:latin typeface="Calibri" panose="020F0502020204030204" pitchFamily="34" charset="0"/>
                <a:cs typeface="Arial" charset="0"/>
              </a:rPr>
              <a:t>people incentives that cause them to act in desired ways</a:t>
            </a:r>
          </a:p>
          <a:p>
            <a:r>
              <a:rPr lang="en-US" altLang="en-US" dirty="0" smtClean="0">
                <a:latin typeface="Calibri" panose="020F0502020204030204" pitchFamily="34" charset="0"/>
                <a:cs typeface="Arial" charset="0"/>
              </a:rPr>
              <a:t>Employee performance is a combination </a:t>
            </a:r>
            <a:r>
              <a:rPr lang="en-US" altLang="en-US" dirty="0">
                <a:latin typeface="Calibri" panose="020F0502020204030204" pitchFamily="34" charset="0"/>
                <a:cs typeface="Arial" charset="0"/>
              </a:rPr>
              <a:t>of </a:t>
            </a:r>
            <a:r>
              <a:rPr lang="en-US" altLang="en-US" dirty="0" smtClean="0">
                <a:latin typeface="Calibri" panose="020F0502020204030204" pitchFamily="34" charset="0"/>
                <a:cs typeface="Arial" charset="0"/>
              </a:rPr>
              <a:t>the employee’s abilities</a:t>
            </a:r>
            <a:r>
              <a:rPr lang="en-US" altLang="en-US" dirty="0">
                <a:latin typeface="Calibri" panose="020F0502020204030204" pitchFamily="34" charset="0"/>
                <a:cs typeface="Arial" charset="0"/>
              </a:rPr>
              <a:t>, which include skills, equipment, supplies, and time, </a:t>
            </a:r>
            <a:r>
              <a:rPr lang="en-US" altLang="en-US" dirty="0" smtClean="0">
                <a:latin typeface="Calibri" panose="020F0502020204030204" pitchFamily="34" charset="0"/>
                <a:cs typeface="Arial" charset="0"/>
              </a:rPr>
              <a:t>and how motivated he or she is</a:t>
            </a:r>
            <a:endParaRPr lang="en-US" altLang="en-US" dirty="0">
              <a:latin typeface="Calibri" panose="020F0502020204030204" pitchFamily="34" charset="0"/>
              <a:cs typeface="Arial" charset="0"/>
            </a:endParaRPr>
          </a:p>
        </p:txBody>
      </p:sp>
    </p:spTree>
    <p:extLst>
      <p:ext uri="{BB962C8B-B14F-4D97-AF65-F5344CB8AC3E}">
        <p14:creationId xmlns:p14="http://schemas.microsoft.com/office/powerpoint/2010/main" val="190608592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600A5D29-2F03-4807-8C9C-D320292EE5B1}"/>
              </a:ext>
            </a:extLst>
          </p:cNvPr>
          <p:cNvSpPr>
            <a:spLocks noGrp="1"/>
          </p:cNvSpPr>
          <p:nvPr>
            <p:ph type="title"/>
          </p:nvPr>
        </p:nvSpPr>
        <p:spPr/>
        <p:txBody>
          <a:bodyPr/>
          <a:lstStyle/>
          <a:p>
            <a:r>
              <a:rPr lang="en-US" altLang="en-US" dirty="0"/>
              <a:t>How Does Motivation Work?</a:t>
            </a:r>
            <a:endParaRPr lang="en-US" dirty="0"/>
          </a:p>
        </p:txBody>
      </p:sp>
      <p:sp>
        <p:nvSpPr>
          <p:cNvPr id="3" name="Content Placeholder 2">
            <a:extLst>
              <a:ext uri="{FF2B5EF4-FFF2-40B4-BE49-F238E27FC236}">
                <a16:creationId xmlns:a16="http://schemas.microsoft.com/office/drawing/2014/main" xmlns="" id="{65EBFCCD-8932-4380-B00D-011FE7CC582F}"/>
              </a:ext>
            </a:extLst>
          </p:cNvPr>
          <p:cNvSpPr>
            <a:spLocks noGrp="1"/>
          </p:cNvSpPr>
          <p:nvPr>
            <p:ph idx="1"/>
          </p:nvPr>
        </p:nvSpPr>
        <p:spPr/>
        <p:txBody>
          <a:bodyPr/>
          <a:lstStyle/>
          <a:p>
            <a:pPr marL="0" indent="0">
              <a:buNone/>
            </a:pPr>
            <a:r>
              <a:rPr lang="en-US" dirty="0" smtClean="0"/>
              <a:t>Employees </a:t>
            </a:r>
            <a:r>
              <a:rPr lang="en-US" dirty="0"/>
              <a:t>must be </a:t>
            </a:r>
            <a:r>
              <a:rPr lang="en-US" dirty="0" smtClean="0"/>
              <a:t>motivated in order to </a:t>
            </a:r>
            <a:r>
              <a:rPr lang="en-US" dirty="0"/>
              <a:t>perform </a:t>
            </a:r>
            <a:r>
              <a:rPr lang="en-US" dirty="0" smtClean="0"/>
              <a:t>well</a:t>
            </a:r>
            <a:endParaRPr lang="en-US" dirty="0"/>
          </a:p>
          <a:p>
            <a:r>
              <a:rPr lang="en-US" sz="2200" dirty="0"/>
              <a:t>For motivation to work, a supervisor needs to know what rewards employees value</a:t>
            </a:r>
            <a:r>
              <a:rPr lang="en-US" sz="2200" dirty="0" smtClean="0"/>
              <a:t> </a:t>
            </a:r>
          </a:p>
          <a:p>
            <a:pPr marL="0" indent="0">
              <a:buNone/>
            </a:pPr>
            <a:endParaRPr lang="en-US" sz="1200" dirty="0" smtClean="0"/>
          </a:p>
          <a:p>
            <a:pPr marL="0" indent="0">
              <a:buNone/>
            </a:pPr>
            <a:r>
              <a:rPr lang="en-US" dirty="0" smtClean="0"/>
              <a:t>Simple </a:t>
            </a:r>
            <a:r>
              <a:rPr lang="en-US" dirty="0"/>
              <a:t>knowledge about motivation </a:t>
            </a:r>
            <a:r>
              <a:rPr lang="en-US" dirty="0" smtClean="0"/>
              <a:t>does not exist</a:t>
            </a:r>
          </a:p>
          <a:p>
            <a:pPr marL="0" indent="0">
              <a:buNone/>
            </a:pPr>
            <a:endParaRPr lang="en-US" altLang="en-US" sz="1200" dirty="0" smtClean="0"/>
          </a:p>
          <a:p>
            <a:pPr marL="0" indent="0">
              <a:buNone/>
            </a:pPr>
            <a:r>
              <a:rPr lang="en-US" altLang="en-US" dirty="0" smtClean="0"/>
              <a:t>Familiarity </a:t>
            </a:r>
            <a:r>
              <a:rPr lang="en-US" altLang="en-US" dirty="0"/>
              <a:t>with the best-known theories can help supervisors think of ways to motivate employees</a:t>
            </a:r>
          </a:p>
          <a:p>
            <a:r>
              <a:rPr lang="en-US" altLang="en-US" sz="2200" dirty="0" smtClean="0"/>
              <a:t>None of the theories </a:t>
            </a:r>
            <a:r>
              <a:rPr lang="en-US" altLang="en-US" sz="2200" dirty="0" smtClean="0"/>
              <a:t>is perfect </a:t>
            </a:r>
            <a:r>
              <a:rPr lang="en-US" altLang="en-US" sz="2200" dirty="0"/>
              <a:t>but </a:t>
            </a:r>
            <a:r>
              <a:rPr lang="en-US" altLang="en-US" sz="2200" dirty="0" smtClean="0"/>
              <a:t>can guide supervisors</a:t>
            </a:r>
            <a:endParaRPr lang="en-US" altLang="en-US" sz="2200" dirty="0"/>
          </a:p>
        </p:txBody>
      </p:sp>
    </p:spTree>
    <p:extLst>
      <p:ext uri="{BB962C8B-B14F-4D97-AF65-F5344CB8AC3E}">
        <p14:creationId xmlns:p14="http://schemas.microsoft.com/office/powerpoint/2010/main" val="231335880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2"/>
          <p:cNvSpPr>
            <a:spLocks noGrp="1" noChangeArrowheads="1"/>
          </p:cNvSpPr>
          <p:nvPr>
            <p:ph type="title"/>
          </p:nvPr>
        </p:nvSpPr>
        <p:spPr/>
        <p:txBody>
          <a:bodyPr/>
          <a:lstStyle/>
          <a:p>
            <a:r>
              <a:rPr lang="en-US" altLang="en-US" dirty="0">
                <a:latin typeface="Calibri" panose="020F0502020204030204" pitchFamily="34" charset="0"/>
                <a:cs typeface="Arial" charset="0"/>
              </a:rPr>
              <a:t>Content </a:t>
            </a:r>
            <a:r>
              <a:rPr lang="en-US" altLang="en-US" dirty="0" smtClean="0">
                <a:latin typeface="Calibri" panose="020F0502020204030204" pitchFamily="34" charset="0"/>
                <a:cs typeface="Arial" charset="0"/>
              </a:rPr>
              <a:t>Theories</a:t>
            </a:r>
            <a:endParaRPr lang="en-US" altLang="en-US" dirty="0">
              <a:latin typeface="Calibri" panose="020F0502020204030204" pitchFamily="34" charset="0"/>
              <a:cs typeface="Arial" charset="0"/>
            </a:endParaRPr>
          </a:p>
        </p:txBody>
      </p:sp>
      <p:sp>
        <p:nvSpPr>
          <p:cNvPr id="17411" name="Content Placeholder 3"/>
          <p:cNvSpPr>
            <a:spLocks noGrp="1" noChangeArrowheads="1"/>
          </p:cNvSpPr>
          <p:nvPr>
            <p:ph idx="1"/>
          </p:nvPr>
        </p:nvSpPr>
        <p:spPr/>
        <p:txBody>
          <a:bodyPr/>
          <a:lstStyle/>
          <a:p>
            <a:pPr marL="0" indent="0">
              <a:buNone/>
            </a:pPr>
            <a:r>
              <a:rPr lang="en-US" altLang="en-US" dirty="0" smtClean="0">
                <a:latin typeface="Calibri" panose="020F0502020204030204" pitchFamily="34" charset="0"/>
                <a:cs typeface="Arial" charset="0"/>
              </a:rPr>
              <a:t>Focus </a:t>
            </a:r>
            <a:r>
              <a:rPr lang="en-US" altLang="en-US" dirty="0">
                <a:latin typeface="Calibri" panose="020F0502020204030204" pitchFamily="34" charset="0"/>
                <a:cs typeface="Arial" charset="0"/>
              </a:rPr>
              <a:t>on the content of the motivators</a:t>
            </a:r>
          </a:p>
          <a:p>
            <a:pPr marL="0" indent="0">
              <a:buNone/>
            </a:pPr>
            <a:endParaRPr lang="en-US" altLang="en-US" sz="1200" dirty="0">
              <a:latin typeface="Calibri" panose="020F0502020204030204" pitchFamily="34" charset="0"/>
              <a:cs typeface="Arial" charset="0"/>
            </a:endParaRPr>
          </a:p>
          <a:p>
            <a:pPr marL="0" indent="0">
              <a:buNone/>
            </a:pPr>
            <a:r>
              <a:rPr lang="en-US" altLang="en-US" dirty="0" smtClean="0">
                <a:latin typeface="Calibri" panose="020F0502020204030204" pitchFamily="34" charset="0"/>
                <a:cs typeface="Arial" charset="0"/>
              </a:rPr>
              <a:t>Researchers whose content theories of motivation are widely used </a:t>
            </a:r>
          </a:p>
          <a:p>
            <a:r>
              <a:rPr lang="en-US" altLang="en-US" sz="2200" dirty="0" smtClean="0">
                <a:latin typeface="Calibri" panose="020F0502020204030204" pitchFamily="34" charset="0"/>
                <a:cs typeface="Arial" charset="0"/>
              </a:rPr>
              <a:t>Abraham </a:t>
            </a:r>
            <a:r>
              <a:rPr lang="en-US" altLang="en-US" sz="2200" dirty="0">
                <a:latin typeface="Calibri" panose="020F0502020204030204" pitchFamily="34" charset="0"/>
                <a:cs typeface="Arial" charset="0"/>
              </a:rPr>
              <a:t>Maslow</a:t>
            </a:r>
          </a:p>
          <a:p>
            <a:r>
              <a:rPr lang="en-US" altLang="en-US" sz="2200" dirty="0">
                <a:latin typeface="Calibri" panose="020F0502020204030204" pitchFamily="34" charset="0"/>
                <a:cs typeface="Arial" charset="0"/>
              </a:rPr>
              <a:t>David McClelland</a:t>
            </a:r>
          </a:p>
          <a:p>
            <a:r>
              <a:rPr lang="en-US" altLang="en-US" sz="2200" dirty="0">
                <a:latin typeface="Calibri" panose="020F0502020204030204" pitchFamily="34" charset="0"/>
                <a:cs typeface="Arial" charset="0"/>
              </a:rPr>
              <a:t>Frederick </a:t>
            </a:r>
            <a:r>
              <a:rPr lang="en-US" altLang="en-US" sz="2200" dirty="0" smtClean="0">
                <a:latin typeface="Calibri" panose="020F0502020204030204" pitchFamily="34" charset="0"/>
                <a:cs typeface="Arial" charset="0"/>
              </a:rPr>
              <a:t>Herzberg</a:t>
            </a:r>
            <a:endParaRPr lang="en-US" altLang="en-US" sz="2200" dirty="0">
              <a:latin typeface="Calibri" panose="020F0502020204030204" pitchFamily="34" charset="0"/>
              <a:cs typeface="Arial" charset="0"/>
            </a:endParaRPr>
          </a:p>
        </p:txBody>
      </p:sp>
    </p:spTree>
    <p:extLst>
      <p:ext uri="{BB962C8B-B14F-4D97-AF65-F5344CB8AC3E}">
        <p14:creationId xmlns:p14="http://schemas.microsoft.com/office/powerpoint/2010/main" val="81121222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p:cNvSpPr>
            <a:spLocks noGrp="1"/>
          </p:cNvSpPr>
          <p:nvPr>
            <p:ph type="title"/>
          </p:nvPr>
        </p:nvSpPr>
        <p:spPr/>
        <p:txBody>
          <a:bodyPr/>
          <a:lstStyle/>
          <a:p>
            <a:r>
              <a:rPr lang="en-US" altLang="en-US" dirty="0" smtClean="0">
                <a:latin typeface="Calibri" panose="020F0502020204030204" pitchFamily="34" charset="0"/>
                <a:cs typeface="Arial" charset="0"/>
              </a:rPr>
              <a:t>Maslow’s Hierarchy for Needs, 1</a:t>
            </a:r>
            <a:endParaRPr lang="en-US" altLang="en-US" dirty="0">
              <a:latin typeface="Calibri" panose="020F0502020204030204" pitchFamily="34" charset="0"/>
              <a:cs typeface="Arial" charset="0"/>
            </a:endParaRPr>
          </a:p>
        </p:txBody>
      </p:sp>
      <p:sp>
        <p:nvSpPr>
          <p:cNvPr id="18435" name="Content Placeholder 2"/>
          <p:cNvSpPr>
            <a:spLocks noGrp="1"/>
          </p:cNvSpPr>
          <p:nvPr>
            <p:ph idx="1"/>
          </p:nvPr>
        </p:nvSpPr>
        <p:spPr/>
        <p:txBody>
          <a:bodyPr/>
          <a:lstStyle/>
          <a:p>
            <a:pPr marL="0" indent="0">
              <a:buNone/>
            </a:pPr>
            <a:r>
              <a:rPr lang="en-US" altLang="en-US" dirty="0">
                <a:latin typeface="Calibri" panose="020F0502020204030204" pitchFamily="34" charset="0"/>
                <a:cs typeface="Arial" charset="0"/>
              </a:rPr>
              <a:t>Psychologist Abraham Maslow assumed that people are motivated by unmet needs </a:t>
            </a:r>
          </a:p>
          <a:p>
            <a:r>
              <a:rPr lang="en-US" altLang="en-US" sz="2200" dirty="0">
                <a:latin typeface="Calibri" panose="020F0502020204030204" pitchFamily="34" charset="0"/>
                <a:cs typeface="Arial" charset="0"/>
              </a:rPr>
              <a:t>When a person’s need for something is not met, the person feels driven, or motivated, to meet that need</a:t>
            </a:r>
          </a:p>
          <a:p>
            <a:pPr marL="0" indent="0">
              <a:buNone/>
            </a:pPr>
            <a:endParaRPr lang="en-US" dirty="0" smtClean="0"/>
          </a:p>
          <a:p>
            <a:pPr marL="0" indent="0">
              <a:buNone/>
            </a:pPr>
            <a:r>
              <a:rPr lang="en-US" dirty="0" smtClean="0"/>
              <a:t>Needs </a:t>
            </a:r>
            <a:r>
              <a:rPr lang="en-US" dirty="0"/>
              <a:t>are organized into a </a:t>
            </a:r>
            <a:r>
              <a:rPr lang="en-US" dirty="0" smtClean="0"/>
              <a:t>hierarchy</a:t>
            </a:r>
          </a:p>
          <a:p>
            <a:r>
              <a:rPr lang="en-US" sz="2200" dirty="0" smtClean="0"/>
              <a:t>The most basic </a:t>
            </a:r>
            <a:r>
              <a:rPr lang="en-US" sz="2200" dirty="0"/>
              <a:t>needs are at the bottom of the </a:t>
            </a:r>
            <a:r>
              <a:rPr lang="en-US" sz="2200" dirty="0" smtClean="0"/>
              <a:t>hierarchy, which need to be satisfied first before moving up the hierarchy</a:t>
            </a:r>
          </a:p>
          <a:p>
            <a:r>
              <a:rPr lang="en-US" sz="2200" dirty="0" smtClean="0"/>
              <a:t>At </a:t>
            </a:r>
            <a:r>
              <a:rPr lang="en-US" sz="2200" dirty="0"/>
              <a:t>the top of the hierarchy are the needs people try to satisfy only when they have met most of their other </a:t>
            </a:r>
            <a:r>
              <a:rPr lang="en-US" sz="2200" dirty="0" smtClean="0"/>
              <a:t>needs</a:t>
            </a:r>
            <a:endParaRPr lang="en-US" altLang="en-US" sz="2200" dirty="0">
              <a:latin typeface="Calibri" panose="020F0502020204030204" pitchFamily="34" charset="0"/>
              <a:cs typeface="Arial" charset="0"/>
            </a:endParaRPr>
          </a:p>
        </p:txBody>
      </p:sp>
    </p:spTree>
    <p:extLst>
      <p:ext uri="{BB962C8B-B14F-4D97-AF65-F5344CB8AC3E}">
        <p14:creationId xmlns:p14="http://schemas.microsoft.com/office/powerpoint/2010/main" val="22124115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xmlns="" id="{5F78AE59-2772-4441-AC03-8D820F7A88A9}"/>
              </a:ext>
            </a:extLst>
          </p:cNvPr>
          <p:cNvSpPr>
            <a:spLocks noGrp="1"/>
          </p:cNvSpPr>
          <p:nvPr>
            <p:ph type="title"/>
          </p:nvPr>
        </p:nvSpPr>
        <p:spPr/>
        <p:txBody>
          <a:bodyPr/>
          <a:lstStyle/>
          <a:p>
            <a:r>
              <a:rPr lang="en-US" altLang="en-US" dirty="0">
                <a:latin typeface="Calibri" panose="020F0502020204030204" pitchFamily="34" charset="0"/>
                <a:cs typeface="Arial" charset="0"/>
              </a:rPr>
              <a:t> Figure 11.2: Maslow’s Hierarchy of Needs</a:t>
            </a:r>
            <a:endParaRPr lang="en-US" dirty="0"/>
          </a:p>
        </p:txBody>
      </p:sp>
      <p:pic>
        <p:nvPicPr>
          <p:cNvPr id="7" name="Picture 6" descr="The figure depicts Maslow’s hierarchy of needs. It is presented in the form of a five-level pyramid.">
            <a:extLst>
              <a:ext uri="{FF2B5EF4-FFF2-40B4-BE49-F238E27FC236}">
                <a16:creationId xmlns:a16="http://schemas.microsoft.com/office/drawing/2014/main" xmlns="" id="{0A3CBF65-6061-45CC-8597-F7D55712CB7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51976" y="1101029"/>
            <a:ext cx="6139798" cy="4655940"/>
          </a:xfrm>
          <a:prstGeom prst="rect">
            <a:avLst/>
          </a:prstGeom>
        </p:spPr>
      </p:pic>
      <p:sp>
        <p:nvSpPr>
          <p:cNvPr id="2" name="Content Placeholder 1">
            <a:extLst>
              <a:ext uri="{FF2B5EF4-FFF2-40B4-BE49-F238E27FC236}">
                <a16:creationId xmlns:a16="http://schemas.microsoft.com/office/drawing/2014/main" xmlns="" id="{88887473-CEDC-4098-9DAC-EB6C64695587}"/>
              </a:ext>
            </a:extLst>
          </p:cNvPr>
          <p:cNvSpPr>
            <a:spLocks noGrp="1"/>
          </p:cNvSpPr>
          <p:nvPr>
            <p:ph idx="1"/>
          </p:nvPr>
        </p:nvSpPr>
        <p:spPr>
          <a:xfrm>
            <a:off x="457200" y="5924898"/>
            <a:ext cx="8229600" cy="628302"/>
          </a:xfrm>
        </p:spPr>
        <p:txBody>
          <a:bodyPr/>
          <a:lstStyle/>
          <a:p>
            <a:pPr marL="0" indent="0" algn="r">
              <a:buNone/>
            </a:pPr>
            <a:r>
              <a:rPr lang="en-US" altLang="en-US" sz="1200" dirty="0">
                <a:latin typeface="Calibri" panose="020F0502020204030204" pitchFamily="34" charset="0"/>
                <a:cs typeface="Arial" charset="0"/>
                <a:hlinkClick r:id="rId4" action="ppaction://hlinksldjump"/>
              </a:rPr>
              <a:t>Jump </a:t>
            </a:r>
            <a:r>
              <a:rPr lang="en-US" altLang="en-US" sz="1200" dirty="0" smtClean="0">
                <a:latin typeface="Calibri" panose="020F0502020204030204" pitchFamily="34" charset="0"/>
                <a:cs typeface="Arial" charset="0"/>
                <a:hlinkClick r:id="rId4" action="ppaction://hlinksldjump"/>
              </a:rPr>
              <a:t>to </a:t>
            </a:r>
            <a:r>
              <a:rPr lang="en-US" altLang="en-US" sz="1200" dirty="0">
                <a:latin typeface="Calibri" panose="020F0502020204030204" pitchFamily="34" charset="0"/>
                <a:cs typeface="Arial" charset="0"/>
                <a:hlinkClick r:id="rId4" action="ppaction://hlinksldjump"/>
              </a:rPr>
              <a:t>Figure 11.2: Maslow’s Hierarchy of Needs, Appendix</a:t>
            </a:r>
            <a:endParaRPr lang="en-US" sz="1200" dirty="0"/>
          </a:p>
        </p:txBody>
      </p:sp>
    </p:spTree>
    <p:extLst>
      <p:ext uri="{BB962C8B-B14F-4D97-AF65-F5344CB8AC3E}">
        <p14:creationId xmlns:p14="http://schemas.microsoft.com/office/powerpoint/2010/main" val="319066727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3"/>
          <p:cNvSpPr>
            <a:spLocks noGrp="1"/>
          </p:cNvSpPr>
          <p:nvPr>
            <p:ph type="title"/>
          </p:nvPr>
        </p:nvSpPr>
        <p:spPr/>
        <p:txBody>
          <a:bodyPr/>
          <a:lstStyle/>
          <a:p>
            <a:r>
              <a:rPr lang="en-US" altLang="en-US" dirty="0">
                <a:latin typeface="Calibri" panose="020F0502020204030204" pitchFamily="34" charset="0"/>
                <a:cs typeface="Arial" charset="0"/>
              </a:rPr>
              <a:t>Maslow’s Hierarchy of Needs, </a:t>
            </a:r>
            <a:r>
              <a:rPr lang="en-US" altLang="en-US" dirty="0" smtClean="0">
                <a:latin typeface="Calibri" panose="020F0502020204030204" pitchFamily="34" charset="0"/>
                <a:cs typeface="Arial" charset="0"/>
              </a:rPr>
              <a:t>2</a:t>
            </a:r>
            <a:endParaRPr lang="en-US" altLang="en-US" dirty="0">
              <a:latin typeface="Calibri" panose="020F0502020204030204" pitchFamily="34" charset="0"/>
              <a:cs typeface="Arial" charset="0"/>
            </a:endParaRPr>
          </a:p>
        </p:txBody>
      </p:sp>
      <p:sp>
        <p:nvSpPr>
          <p:cNvPr id="20483" name="Content Placeholder 4"/>
          <p:cNvSpPr>
            <a:spLocks noGrp="1"/>
          </p:cNvSpPr>
          <p:nvPr>
            <p:ph idx="1"/>
          </p:nvPr>
        </p:nvSpPr>
        <p:spPr/>
        <p:txBody>
          <a:bodyPr/>
          <a:lstStyle/>
          <a:p>
            <a:r>
              <a:rPr lang="en-US" altLang="en-US" dirty="0" smtClean="0">
                <a:latin typeface="Calibri" panose="020F0502020204030204" pitchFamily="34" charset="0"/>
                <a:cs typeface="Arial" charset="0"/>
              </a:rPr>
              <a:t>Critics </a:t>
            </a:r>
            <a:r>
              <a:rPr lang="en-US" altLang="en-US" dirty="0">
                <a:latin typeface="Calibri" panose="020F0502020204030204" pitchFamily="34" charset="0"/>
                <a:cs typeface="Arial" charset="0"/>
              </a:rPr>
              <a:t>have noted that the theory is based on clinical work with neurotic patients and was not tested much for relevance to the work setting </a:t>
            </a:r>
          </a:p>
          <a:p>
            <a:r>
              <a:rPr lang="en-US" altLang="en-US" dirty="0" smtClean="0">
                <a:latin typeface="Calibri" panose="020F0502020204030204" pitchFamily="34" charset="0"/>
                <a:cs typeface="Arial" charset="0"/>
              </a:rPr>
              <a:t>Popularity </a:t>
            </a:r>
            <a:r>
              <a:rPr lang="en-US" altLang="en-US" dirty="0">
                <a:latin typeface="Calibri" panose="020F0502020204030204" pitchFamily="34" charset="0"/>
                <a:cs typeface="Arial" charset="0"/>
              </a:rPr>
              <a:t>of Maslow’s theory implies that it can be helpful in </a:t>
            </a:r>
            <a:r>
              <a:rPr lang="en-US" altLang="en-US" dirty="0" smtClean="0">
                <a:latin typeface="Calibri" panose="020F0502020204030204" pitchFamily="34" charset="0"/>
                <a:cs typeface="Arial" charset="0"/>
              </a:rPr>
              <a:t>offering suggestions about </a:t>
            </a:r>
            <a:r>
              <a:rPr lang="en-US" altLang="en-US" dirty="0">
                <a:latin typeface="Calibri" panose="020F0502020204030204" pitchFamily="34" charset="0"/>
                <a:cs typeface="Arial" charset="0"/>
              </a:rPr>
              <a:t>what motivates people</a:t>
            </a:r>
          </a:p>
          <a:p>
            <a:r>
              <a:rPr lang="en-US" altLang="en-US" dirty="0">
                <a:latin typeface="Calibri" panose="020F0502020204030204" pitchFamily="34" charset="0"/>
                <a:cs typeface="Arial" charset="0"/>
              </a:rPr>
              <a:t>Applied to a work situation, Maslow’s theory means the supervisor must be aware of the current needs of particular </a:t>
            </a:r>
            <a:r>
              <a:rPr lang="en-US" altLang="en-US" dirty="0" smtClean="0">
                <a:latin typeface="Calibri" panose="020F0502020204030204" pitchFamily="34" charset="0"/>
                <a:cs typeface="Arial" charset="0"/>
              </a:rPr>
              <a:t>employees</a:t>
            </a:r>
            <a:endParaRPr lang="en-US" altLang="en-US" dirty="0">
              <a:latin typeface="Calibri" panose="020F0502020204030204" pitchFamily="34" charset="0"/>
              <a:cs typeface="Arial" charset="0"/>
            </a:endParaRPr>
          </a:p>
        </p:txBody>
      </p:sp>
    </p:spTree>
    <p:extLst>
      <p:ext uri="{BB962C8B-B14F-4D97-AF65-F5344CB8AC3E}">
        <p14:creationId xmlns:p14="http://schemas.microsoft.com/office/powerpoint/2010/main" val="95543918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le 1"/>
          <p:cNvSpPr>
            <a:spLocks noGrp="1"/>
          </p:cNvSpPr>
          <p:nvPr>
            <p:ph type="title"/>
          </p:nvPr>
        </p:nvSpPr>
        <p:spPr/>
        <p:txBody>
          <a:bodyPr/>
          <a:lstStyle/>
          <a:p>
            <a:r>
              <a:rPr lang="en-US" altLang="en-US" sz="2800" dirty="0" smtClean="0">
                <a:latin typeface="Calibri" panose="020F0502020204030204" pitchFamily="34" charset="0"/>
                <a:cs typeface="Arial" charset="0"/>
              </a:rPr>
              <a:t>Maslow’s Hierarchy of Needs: Flexible Work </a:t>
            </a:r>
            <a:br>
              <a:rPr lang="en-US" altLang="en-US" sz="2800" dirty="0" smtClean="0">
                <a:latin typeface="Calibri" panose="020F0502020204030204" pitchFamily="34" charset="0"/>
                <a:cs typeface="Arial" charset="0"/>
              </a:rPr>
            </a:br>
            <a:r>
              <a:rPr lang="en-US" altLang="en-US" sz="2800" dirty="0" smtClean="0">
                <a:latin typeface="Calibri" panose="020F0502020204030204" pitchFamily="34" charset="0"/>
                <a:cs typeface="Arial" charset="0"/>
              </a:rPr>
              <a:t>Arrangements</a:t>
            </a:r>
            <a:endParaRPr lang="en-US" altLang="en-US" sz="2800" dirty="0">
              <a:latin typeface="Calibri" panose="020F0502020204030204" pitchFamily="34" charset="0"/>
              <a:cs typeface="Arial" charset="0"/>
            </a:endParaRPr>
          </a:p>
        </p:txBody>
      </p:sp>
      <p:sp>
        <p:nvSpPr>
          <p:cNvPr id="22531" name="Content Placeholder 2"/>
          <p:cNvSpPr>
            <a:spLocks noGrp="1"/>
          </p:cNvSpPr>
          <p:nvPr>
            <p:ph idx="1"/>
          </p:nvPr>
        </p:nvSpPr>
        <p:spPr>
          <a:xfrm>
            <a:off x="457200" y="1143000"/>
            <a:ext cx="8229600" cy="5410200"/>
          </a:xfrm>
        </p:spPr>
        <p:txBody>
          <a:bodyPr/>
          <a:lstStyle/>
          <a:p>
            <a:pPr marL="0" indent="0">
              <a:spcBef>
                <a:spcPts val="400"/>
              </a:spcBef>
              <a:spcAft>
                <a:spcPts val="400"/>
              </a:spcAft>
              <a:buNone/>
            </a:pPr>
            <a:r>
              <a:rPr lang="en-US" dirty="0" smtClean="0"/>
              <a:t>Need </a:t>
            </a:r>
            <a:r>
              <a:rPr lang="en-US" dirty="0"/>
              <a:t>for flexibility in </a:t>
            </a:r>
            <a:r>
              <a:rPr lang="en-US" dirty="0" smtClean="0"/>
              <a:t>work </a:t>
            </a:r>
            <a:r>
              <a:rPr lang="en-US" dirty="0"/>
              <a:t>hours </a:t>
            </a:r>
            <a:r>
              <a:rPr lang="en-US" dirty="0" smtClean="0"/>
              <a:t>is a concern for employees who are single parents or are part of two-income families</a:t>
            </a:r>
          </a:p>
          <a:p>
            <a:pPr>
              <a:spcBef>
                <a:spcPts val="400"/>
              </a:spcBef>
              <a:spcAft>
                <a:spcPts val="400"/>
              </a:spcAft>
            </a:pPr>
            <a:r>
              <a:rPr lang="en-US" sz="2200" dirty="0" smtClean="0"/>
              <a:t>Some </a:t>
            </a:r>
            <a:r>
              <a:rPr lang="en-US" sz="2200" dirty="0"/>
              <a:t>organizations have responded with </a:t>
            </a:r>
            <a:r>
              <a:rPr lang="en-US" sz="2200" dirty="0" smtClean="0"/>
              <a:t>the following family-friendly policies:</a:t>
            </a:r>
          </a:p>
          <a:p>
            <a:pPr marL="0" indent="0">
              <a:spcBef>
                <a:spcPts val="400"/>
              </a:spcBef>
              <a:spcAft>
                <a:spcPts val="400"/>
              </a:spcAft>
              <a:buNone/>
            </a:pPr>
            <a:endParaRPr lang="en-US" sz="1200" dirty="0" smtClean="0"/>
          </a:p>
          <a:p>
            <a:pPr lvl="1">
              <a:spcBef>
                <a:spcPts val="400"/>
              </a:spcBef>
              <a:spcAft>
                <a:spcPts val="400"/>
              </a:spcAft>
            </a:pPr>
            <a:r>
              <a:rPr lang="en-US" altLang="en-US" b="1" dirty="0" smtClean="0">
                <a:latin typeface="Calibri" panose="020F0502020204030204" pitchFamily="34" charset="0"/>
                <a:cs typeface="Arial" charset="0"/>
              </a:rPr>
              <a:t>Flextime</a:t>
            </a:r>
            <a:r>
              <a:rPr lang="en-US" altLang="en-US" dirty="0">
                <a:latin typeface="Calibri" panose="020F0502020204030204" pitchFamily="34" charset="0"/>
                <a:cs typeface="Arial" charset="0"/>
              </a:rPr>
              <a:t>: </a:t>
            </a:r>
            <a:r>
              <a:rPr lang="en-US" altLang="en-US" dirty="0" smtClean="0">
                <a:latin typeface="Calibri" panose="020F0502020204030204" pitchFamily="34" charset="0"/>
                <a:cs typeface="Arial" charset="0"/>
              </a:rPr>
              <a:t>Policy </a:t>
            </a:r>
            <a:r>
              <a:rPr lang="en-US" altLang="en-US" dirty="0">
                <a:latin typeface="Calibri" panose="020F0502020204030204" pitchFamily="34" charset="0"/>
                <a:cs typeface="Arial" charset="0"/>
              </a:rPr>
              <a:t>that grants employees some leeway in choosing which 8 hours a day or which 40 hours a week to </a:t>
            </a:r>
            <a:r>
              <a:rPr lang="en-US" altLang="en-US" dirty="0" smtClean="0">
                <a:latin typeface="Calibri" panose="020F0502020204030204" pitchFamily="34" charset="0"/>
                <a:cs typeface="Arial" charset="0"/>
              </a:rPr>
              <a:t>work</a:t>
            </a:r>
            <a:endParaRPr lang="en-US" altLang="en-US" dirty="0">
              <a:latin typeface="Calibri" panose="020F0502020204030204" pitchFamily="34" charset="0"/>
              <a:cs typeface="Arial" charset="0"/>
            </a:endParaRPr>
          </a:p>
          <a:p>
            <a:pPr lvl="1">
              <a:spcBef>
                <a:spcPts val="400"/>
              </a:spcBef>
              <a:spcAft>
                <a:spcPts val="400"/>
              </a:spcAft>
            </a:pPr>
            <a:r>
              <a:rPr lang="en-US" dirty="0" smtClean="0"/>
              <a:t>Part-time work</a:t>
            </a:r>
          </a:p>
          <a:p>
            <a:pPr lvl="1">
              <a:spcBef>
                <a:spcPts val="400"/>
              </a:spcBef>
              <a:spcAft>
                <a:spcPts val="400"/>
              </a:spcAft>
            </a:pPr>
            <a:r>
              <a:rPr lang="en-US" altLang="en-US" b="1" dirty="0">
                <a:latin typeface="Calibri" panose="020F0502020204030204" pitchFamily="34" charset="0"/>
                <a:cs typeface="Arial" charset="0"/>
              </a:rPr>
              <a:t>Job sharing</a:t>
            </a:r>
            <a:r>
              <a:rPr lang="en-US" altLang="en-US" dirty="0">
                <a:latin typeface="Calibri" panose="020F0502020204030204" pitchFamily="34" charset="0"/>
                <a:cs typeface="Arial" charset="0"/>
              </a:rPr>
              <a:t>:</a:t>
            </a:r>
            <a:r>
              <a:rPr lang="en-US" altLang="en-US" b="1" dirty="0">
                <a:latin typeface="Calibri" panose="020F0502020204030204" pitchFamily="34" charset="0"/>
                <a:cs typeface="Arial" charset="0"/>
              </a:rPr>
              <a:t> </a:t>
            </a:r>
            <a:r>
              <a:rPr lang="en-US" altLang="en-US" dirty="0" smtClean="0">
                <a:latin typeface="Calibri" panose="020F0502020204030204" pitchFamily="34" charset="0"/>
                <a:cs typeface="Arial" charset="0"/>
              </a:rPr>
              <a:t>Arrangement </a:t>
            </a:r>
            <a:r>
              <a:rPr lang="en-US" altLang="en-US" dirty="0">
                <a:latin typeface="Calibri" panose="020F0502020204030204" pitchFamily="34" charset="0"/>
                <a:cs typeface="Arial" charset="0"/>
              </a:rPr>
              <a:t>in which two part-time employees share the duties of one full-time job</a:t>
            </a:r>
            <a:endParaRPr lang="en-US" altLang="en-US" dirty="0" smtClean="0">
              <a:latin typeface="Calibri" panose="020F0502020204030204" pitchFamily="34" charset="0"/>
              <a:cs typeface="Arial" charset="0"/>
            </a:endParaRPr>
          </a:p>
          <a:p>
            <a:pPr lvl="1">
              <a:spcBef>
                <a:spcPts val="400"/>
              </a:spcBef>
              <a:spcAft>
                <a:spcPts val="400"/>
              </a:spcAft>
            </a:pPr>
            <a:r>
              <a:rPr lang="en-US" dirty="0" smtClean="0"/>
              <a:t>Telecommuting</a:t>
            </a:r>
            <a:r>
              <a:rPr lang="en-US" dirty="0"/>
              <a:t>:</a:t>
            </a:r>
            <a:r>
              <a:rPr lang="en-US" i="1" dirty="0"/>
              <a:t> </a:t>
            </a:r>
            <a:r>
              <a:rPr lang="en-US" dirty="0" smtClean="0"/>
              <a:t>Arrangement </a:t>
            </a:r>
            <a:r>
              <a:rPr lang="en-US" dirty="0"/>
              <a:t>where employees work from home, keeping in touch by means of computer and telephone lines</a:t>
            </a:r>
          </a:p>
          <a:p>
            <a:pPr lvl="1">
              <a:spcBef>
                <a:spcPts val="400"/>
              </a:spcBef>
              <a:spcAft>
                <a:spcPts val="400"/>
              </a:spcAft>
            </a:pPr>
            <a:r>
              <a:rPr lang="en-US" dirty="0"/>
              <a:t>Compressed workweek:</a:t>
            </a:r>
            <a:r>
              <a:rPr lang="en-US" i="1" dirty="0"/>
              <a:t> </a:t>
            </a:r>
            <a:r>
              <a:rPr lang="en-US" dirty="0" smtClean="0"/>
              <a:t>Arrangement </a:t>
            </a:r>
            <a:r>
              <a:rPr lang="en-US" dirty="0"/>
              <a:t>where employees work more hours on fewer </a:t>
            </a:r>
            <a:r>
              <a:rPr lang="en-US" dirty="0" smtClean="0"/>
              <a:t>days, </a:t>
            </a:r>
            <a:r>
              <a:rPr lang="en-US" dirty="0"/>
              <a:t>allowing more days off</a:t>
            </a:r>
            <a:endParaRPr lang="en-US" altLang="en-US" dirty="0">
              <a:latin typeface="Calibri" panose="020F0502020204030204" pitchFamily="34" charset="0"/>
              <a:cs typeface="Arial" charset="0"/>
            </a:endParaRPr>
          </a:p>
        </p:txBody>
      </p:sp>
    </p:spTree>
    <p:extLst>
      <p:ext uri="{BB962C8B-B14F-4D97-AF65-F5344CB8AC3E}">
        <p14:creationId xmlns:p14="http://schemas.microsoft.com/office/powerpoint/2010/main" val="207142050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theme/theme1.xml><?xml version="1.0" encoding="utf-8"?>
<a:theme xmlns:a="http://schemas.openxmlformats.org/drawingml/2006/main" name="MHHE_Accessible_PPT_Template-v3">
  <a:themeElements>
    <a:clrScheme name="Custom 23">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000000"/>
      </a:hlink>
      <a:folHlink>
        <a:srgbClr val="C30C2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Alternate FIRST, BREAK, LAST slides">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Plain BODY/MAIN CONTENT">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Red bar footer BODY/MAIN CONTENT">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5.xml><?xml version="1.0" encoding="utf-8"?>
<a:theme xmlns:a="http://schemas.openxmlformats.org/drawingml/2006/main" name="PLAIN Section Divider, Quotes, Callouts">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RED FOOTER Section Divider, Quotes, Callouts">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BLUE Section Divider, Quotes, Callouts">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8.xml><?xml version="1.0" encoding="utf-8"?>
<a:theme xmlns:a="http://schemas.openxmlformats.org/drawingml/2006/main" name="Plain_APPENDIX">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9.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E3B1605E6CAFF34DA7688D4A3DE741FC" ma:contentTypeVersion="" ma:contentTypeDescription="Create a new document." ma:contentTypeScope="" ma:versionID="05ef95cd2ad246d0c8271ec60b17ad4f">
  <xsd:schema xmlns:xsd="http://www.w3.org/2001/XMLSchema" xmlns:xs="http://www.w3.org/2001/XMLSchema" xmlns:p="http://schemas.microsoft.com/office/2006/metadata/properties" xmlns:ns2="dd132adf-85ac-4a18-8a8f-eabd02632a11" xmlns:ns3="8f5cc36b-c016-4758-adce-9e0f69c0453c" targetNamespace="http://schemas.microsoft.com/office/2006/metadata/properties" ma:root="true" ma:fieldsID="c503de9789163bd5bbe326fdacfa265e" ns2:_="" ns3:_="">
    <xsd:import namespace="dd132adf-85ac-4a18-8a8f-eabd02632a11"/>
    <xsd:import namespace="8f5cc36b-c016-4758-adce-9e0f69c0453c"/>
    <xsd:element name="properties">
      <xsd:complexType>
        <xsd:sequence>
          <xsd:element name="documentManagement">
            <xsd:complexType>
              <xsd:all>
                <xsd:element ref="ns2:SharedWithUsers" minOccurs="0"/>
                <xsd:element ref="ns2:SharedWithDetails" minOccurs="0"/>
                <xsd:element ref="ns2:LastSharedByUser" minOccurs="0"/>
                <xsd:element ref="ns2:LastSharedByTime" minOccurs="0"/>
                <xsd:element ref="ns3:MediaServiceMetadata" minOccurs="0"/>
                <xsd:element ref="ns3:MediaServiceFast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d132adf-85ac-4a18-8a8f-eabd02632a11"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element name="LastSharedByUser" ma:index="10" nillable="true" ma:displayName="Last Shared By User" ma:description="" ma:internalName="LastSharedByUser" ma:readOnly="true">
      <xsd:simpleType>
        <xsd:restriction base="dms:Note">
          <xsd:maxLength value="255"/>
        </xsd:restriction>
      </xsd:simpleType>
    </xsd:element>
    <xsd:element name="LastSharedByTime" ma:index="11" nillable="true" ma:displayName="Last Shared By Time" ma:description="" ma:internalName="LastSharedByTime" ma:readOnly="true">
      <xsd:simpleType>
        <xsd:restriction base="dms:DateTime"/>
      </xsd:simpleType>
    </xsd:element>
  </xsd:schema>
  <xsd:schema xmlns:xsd="http://www.w3.org/2001/XMLSchema" xmlns:xs="http://www.w3.org/2001/XMLSchema" xmlns:dms="http://schemas.microsoft.com/office/2006/documentManagement/types" xmlns:pc="http://schemas.microsoft.com/office/infopath/2007/PartnerControls" targetNamespace="8f5cc36b-c016-4758-adce-9e0f69c0453c" elementFormDefault="qualified">
    <xsd:import namespace="http://schemas.microsoft.com/office/2006/documentManagement/types"/>
    <xsd:import namespace="http://schemas.microsoft.com/office/infopath/2007/PartnerControls"/>
    <xsd:element name="MediaServiceMetadata" ma:index="12" nillable="true" ma:displayName="MediaServiceMetadata" ma:hidden="true" ma:internalName="MediaServiceMetadata" ma:readOnly="true">
      <xsd:simpleType>
        <xsd:restriction base="dms:Note"/>
      </xsd:simpleType>
    </xsd:element>
    <xsd:element name="MediaServiceFastMetadata" ma:index="13" nillable="true" ma:displayName="MediaServiceFastMetadata" ma:hidden="true" ma:internalName="MediaServiceFastMetadata"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AEEAB585-707D-48C4-8ABF-7CBD6B4B212F}">
  <ds:schemaRefs>
    <ds:schemaRef ds:uri="http://schemas.microsoft.com/sharepoint/v3/contenttype/forms"/>
  </ds:schemaRefs>
</ds:datastoreItem>
</file>

<file path=customXml/itemProps2.xml><?xml version="1.0" encoding="utf-8"?>
<ds:datastoreItem xmlns:ds="http://schemas.openxmlformats.org/officeDocument/2006/customXml" ds:itemID="{CC136C40-8BE2-4C34-B3F1-5439BDD3B732}">
  <ds:schemaRefs>
    <ds:schemaRef ds:uri="http://schemas.microsoft.com/office/2006/documentManagement/types"/>
    <ds:schemaRef ds:uri="http://purl.org/dc/terms/"/>
    <ds:schemaRef ds:uri="http://schemas.openxmlformats.org/package/2006/metadata/core-properties"/>
    <ds:schemaRef ds:uri="http://purl.org/dc/dcmitype/"/>
    <ds:schemaRef ds:uri="http://schemas.microsoft.com/office/infopath/2007/PartnerControls"/>
    <ds:schemaRef ds:uri="3b891efd-a537-4e57-a9a6-7bde74ae8a20"/>
    <ds:schemaRef ds:uri="http://purl.org/dc/elements/1.1/"/>
    <ds:schemaRef ds:uri="http://schemas.microsoft.com/office/2006/metadata/properties"/>
    <ds:schemaRef ds:uri="aa4f5ada-9d1d-46d6-b705-f2cf90d05a91"/>
    <ds:schemaRef ds:uri="http://www.w3.org/XML/1998/namespace"/>
  </ds:schemaRefs>
</ds:datastoreItem>
</file>

<file path=customXml/itemProps3.xml><?xml version="1.0" encoding="utf-8"?>
<ds:datastoreItem xmlns:ds="http://schemas.openxmlformats.org/officeDocument/2006/customXml" ds:itemID="{E5523AB5-2564-4EA3-B126-FB1A2178B7C5}"/>
</file>

<file path=docProps/app.xml><?xml version="1.0" encoding="utf-8"?>
<Properties xmlns="http://schemas.openxmlformats.org/officeDocument/2006/extended-properties" xmlns:vt="http://schemas.openxmlformats.org/officeDocument/2006/docPropsVTypes">
  <TotalTime>2628</TotalTime>
  <Words>2231</Words>
  <Application>Microsoft Office PowerPoint</Application>
  <PresentationFormat>On-screen Show (4:3)</PresentationFormat>
  <Paragraphs>266</Paragraphs>
  <Slides>29</Slides>
  <Notes>18</Notes>
  <HiddenSlides>2</HiddenSlides>
  <MMClips>0</MMClips>
  <ScaleCrop>false</ScaleCrop>
  <HeadingPairs>
    <vt:vector size="6" baseType="variant">
      <vt:variant>
        <vt:lpstr>Fonts Used</vt:lpstr>
      </vt:variant>
      <vt:variant>
        <vt:i4>7</vt:i4>
      </vt:variant>
      <vt:variant>
        <vt:lpstr>Theme</vt:lpstr>
      </vt:variant>
      <vt:variant>
        <vt:i4>8</vt:i4>
      </vt:variant>
      <vt:variant>
        <vt:lpstr>Slide Titles</vt:lpstr>
      </vt:variant>
      <vt:variant>
        <vt:i4>29</vt:i4>
      </vt:variant>
    </vt:vector>
  </HeadingPairs>
  <TitlesOfParts>
    <vt:vector size="44" baseType="lpstr">
      <vt:lpstr>Arial</vt:lpstr>
      <vt:lpstr>ArumSans Bold</vt:lpstr>
      <vt:lpstr>ArumSans Regular</vt:lpstr>
      <vt:lpstr>Calibri</vt:lpstr>
      <vt:lpstr>Times New Roman</vt:lpstr>
      <vt:lpstr>Vectipede Rg</vt:lpstr>
      <vt:lpstr>Wingdings</vt:lpstr>
      <vt:lpstr>MHHE_Accessible_PPT_Template-v3</vt:lpstr>
      <vt:lpstr>Alternate FIRST, BREAK, LAST slides</vt:lpstr>
      <vt:lpstr>Plain BODY/MAIN CONTENT</vt:lpstr>
      <vt:lpstr>Red bar footer BODY/MAIN CONTENT</vt:lpstr>
      <vt:lpstr>PLAIN Section Divider, Quotes, Callouts</vt:lpstr>
      <vt:lpstr>RED FOOTER Section Divider, Quotes, Callouts</vt:lpstr>
      <vt:lpstr>BLUE Section Divider, Quotes, Callouts</vt:lpstr>
      <vt:lpstr>Plain_APPENDIX</vt:lpstr>
      <vt:lpstr>Chapter 11</vt:lpstr>
      <vt:lpstr>Learning Objectives</vt:lpstr>
      <vt:lpstr>Motivation</vt:lpstr>
      <vt:lpstr>How Does Motivation Work?</vt:lpstr>
      <vt:lpstr>Content Theories</vt:lpstr>
      <vt:lpstr>Maslow’s Hierarchy for Needs, 1</vt:lpstr>
      <vt:lpstr> Figure 11.2: Maslow’s Hierarchy of Needs</vt:lpstr>
      <vt:lpstr>Maslow’s Hierarchy of Needs, 2</vt:lpstr>
      <vt:lpstr>Maslow’s Hierarchy of Needs: Flexible Work  Arrangements</vt:lpstr>
      <vt:lpstr>McClelland’s Achievement: Power-Affiliation Theory</vt:lpstr>
      <vt:lpstr>Herzberg’s Two-Factor Theory</vt:lpstr>
      <vt:lpstr>Table 11.1: Two-Factor Theory: Hygiene Factors  and Motivating Factors</vt:lpstr>
      <vt:lpstr>Process Theories</vt:lpstr>
      <vt:lpstr>Vroom’s Expectancy-Valence Theory</vt:lpstr>
      <vt:lpstr>Skinner’s Reinforcement Theory, 1</vt:lpstr>
      <vt:lpstr>Skinner’s Reinforcement Theory, 2</vt:lpstr>
      <vt:lpstr>Motivation Theories and the Law</vt:lpstr>
      <vt:lpstr>Extrinsic and Intrinsic Rewards</vt:lpstr>
      <vt:lpstr>Money as a Motivator</vt:lpstr>
      <vt:lpstr>Pay Plans Using Financial Incentives, 1</vt:lpstr>
      <vt:lpstr>Pay Plans Using Financial Incentives, 2</vt:lpstr>
      <vt:lpstr>Secrecy of Wage and Salary Information</vt:lpstr>
      <vt:lpstr>Theories X, Y, and Z</vt:lpstr>
      <vt:lpstr>Ways Supervisors Can Motivate Employees, 1</vt:lpstr>
      <vt:lpstr>Ways Supervisors Can Motivate Employees, 2</vt:lpstr>
      <vt:lpstr>Ways Supervisors Can Motivate Employees, 3</vt:lpstr>
      <vt:lpstr>Table 11.3: Top Reasons for Taking a Job with a  Company</vt:lpstr>
      <vt:lpstr>APPENDICES</vt:lpstr>
      <vt:lpstr> Figure 11.2: Maslow’s Hierarchy of Needs, Appendix</vt:lpstr>
    </vt:vector>
  </TitlesOfParts>
  <Company>Hewlett-Packard</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Bcox</dc:creator>
  <cp:lastModifiedBy>Bhavana Balaji</cp:lastModifiedBy>
  <cp:revision>86</cp:revision>
  <dcterms:created xsi:type="dcterms:W3CDTF">2015-01-23T21:54:27Z</dcterms:created>
  <dcterms:modified xsi:type="dcterms:W3CDTF">2018-02-05T11:04:18Z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0x010100E3B1605E6CAFF34DA7688D4A3DE741FC</vt:lpwstr>
  </property>
</Properties>
</file>