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75" r:id="rId2"/>
    <p:sldId id="27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4" r:id="rId19"/>
    <p:sldId id="273" r:id="rId20"/>
  </p:sldIdLst>
  <p:sldSz cx="12192000" cy="6858000"/>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5479D"/>
    <a:srgbClr val="E2F4FD"/>
    <a:srgbClr val="C7EAFC"/>
    <a:srgbClr val="BBE0E3"/>
    <a:srgbClr val="7E00B4"/>
    <a:srgbClr val="F3F9FA"/>
    <a:srgbClr val="E7F3F4"/>
    <a:srgbClr val="0000FF"/>
    <a:srgbClr val="420747"/>
    <a:srgbClr val="F9F9F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897" autoAdjust="0"/>
    <p:restoredTop sz="99097" autoAdjust="0"/>
  </p:normalViewPr>
  <p:slideViewPr>
    <p:cSldViewPr snapToGrid="0">
      <p:cViewPr varScale="1">
        <p:scale>
          <a:sx n="74" d="100"/>
          <a:sy n="74" d="100"/>
        </p:scale>
        <p:origin x="606" y="72"/>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a:stretch>
            <a:fillRect/>
          </a:stretch>
        </p:blipFill>
        <p:spPr>
          <a:xfrm>
            <a:off x="192" y="16"/>
            <a:ext cx="12191807" cy="6865874"/>
          </a:xfrm>
          <a:prstGeom prst="rect">
            <a:avLst/>
          </a:prstGeom>
        </p:spPr>
      </p:pic>
      <p:sp>
        <p:nvSpPr>
          <p:cNvPr id="2" name="Title 1"/>
          <p:cNvSpPr>
            <a:spLocks noGrp="1"/>
          </p:cNvSpPr>
          <p:nvPr>
            <p:ph type="ctrTitle"/>
          </p:nvPr>
        </p:nvSpPr>
        <p:spPr>
          <a:xfrm>
            <a:off x="838200" y="2125663"/>
            <a:ext cx="10515600" cy="914400"/>
          </a:xfrm>
        </p:spPr>
        <p:txBody>
          <a:bodyPr anchor="ctr">
            <a:noAutofit/>
          </a:bodyPr>
          <a:lstStyle>
            <a:lvl1pPr algn="ctr">
              <a:defRPr sz="3400">
                <a:solidFill>
                  <a:schemeClr val="bg1"/>
                </a:solidFill>
              </a:defRPr>
            </a:lvl1pPr>
          </a:lstStyle>
          <a:p>
            <a:r>
              <a:rPr lang="en-US" smtClean="0"/>
              <a:t>Click to edit Master title style</a:t>
            </a:r>
            <a:endParaRPr lang="en-US" dirty="0"/>
          </a:p>
        </p:txBody>
      </p:sp>
      <p:sp>
        <p:nvSpPr>
          <p:cNvPr id="3" name="Subtitle 2"/>
          <p:cNvSpPr>
            <a:spLocks noGrp="1"/>
          </p:cNvSpPr>
          <p:nvPr>
            <p:ph type="subTitle" idx="1" hasCustomPrompt="1"/>
          </p:nvPr>
        </p:nvSpPr>
        <p:spPr>
          <a:xfrm>
            <a:off x="4724400" y="3589338"/>
            <a:ext cx="2743200" cy="731520"/>
          </a:xfrm>
        </p:spPr>
        <p:txBody>
          <a:bodyPr>
            <a:noAutofit/>
          </a:bodyPr>
          <a:lstStyle>
            <a:lvl1pPr marL="0" indent="0" algn="ctr">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smtClean="0"/>
              <a:t>Click to edit date</a:t>
            </a:r>
            <a:endParaRPr lang="en-US" dirty="0"/>
          </a:p>
        </p:txBody>
      </p:sp>
      <p:pic>
        <p:nvPicPr>
          <p:cNvPr id="8" name="Picture 7"/>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424861" y="6356350"/>
            <a:ext cx="1699425" cy="3838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Footer Placeholder 9"/>
          <p:cNvSpPr>
            <a:spLocks noGrp="1"/>
          </p:cNvSpPr>
          <p:nvPr>
            <p:ph type="body" sz="quarter" idx="10" hasCustomPrompt="1"/>
          </p:nvPr>
        </p:nvSpPr>
        <p:spPr>
          <a:xfrm>
            <a:off x="2888443" y="6301527"/>
            <a:ext cx="8805672" cy="457200"/>
          </a:xfrm>
        </p:spPr>
        <p:txBody>
          <a:bodyPr anchor="b">
            <a:noAutofit/>
          </a:bodyPr>
          <a:lstStyle>
            <a:lvl1pPr marL="0" indent="0">
              <a:buNone/>
              <a:defRPr sz="1400">
                <a:solidFill>
                  <a:schemeClr val="bg1"/>
                </a:solidFill>
              </a:defRPr>
            </a:lvl1pPr>
          </a:lstStyle>
          <a:p>
            <a:pPr lvl="0"/>
            <a:r>
              <a:rPr lang="en-US" dirty="0" smtClean="0"/>
              <a:t>[Author Name], [Book Title], [#] Edition. © [Insert Year] Cengage. All Rights Reserved. May not be scanned, copied or duplicated, or posted to a publicly accessible website, in whole or in part.</a:t>
            </a:r>
          </a:p>
        </p:txBody>
      </p:sp>
    </p:spTree>
    <p:extLst>
      <p:ext uri="{BB962C8B-B14F-4D97-AF65-F5344CB8AC3E}">
        <p14:creationId xmlns:p14="http://schemas.microsoft.com/office/powerpoint/2010/main" val="352706217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38200" y="136525"/>
            <a:ext cx="10515600" cy="914400"/>
          </a:xfrm>
        </p:spPr>
        <p:txBody>
          <a:bodyPr>
            <a:noAutofit/>
          </a:bodyPr>
          <a:lstStyle/>
          <a:p>
            <a:r>
              <a:rPr lang="en-US" smtClean="0"/>
              <a:t>Click to edit Master title style</a:t>
            </a:r>
            <a:endParaRPr lang="en-US" dirty="0"/>
          </a:p>
        </p:txBody>
      </p:sp>
      <p:sp>
        <p:nvSpPr>
          <p:cNvPr id="3" name="Content Placeholder 2"/>
          <p:cNvSpPr>
            <a:spLocks noGrp="1"/>
          </p:cNvSpPr>
          <p:nvPr>
            <p:ph idx="1"/>
          </p:nvPr>
        </p:nvSpPr>
        <p:spPr>
          <a:xfrm>
            <a:off x="838200" y="1317625"/>
            <a:ext cx="5029200" cy="548640"/>
          </a:xfrm>
        </p:spPr>
        <p:txBody>
          <a:bodyPr>
            <a:noAutofit/>
          </a:bodyPr>
          <a:lstStyle>
            <a:lvl1pPr marL="0" indent="0" algn="ctr">
              <a:buNone/>
              <a:defRPr sz="2800" b="1">
                <a:solidFill>
                  <a:srgbClr val="006298"/>
                </a:solidFill>
              </a:defRPr>
            </a:lvl1pPr>
          </a:lstStyle>
          <a:p>
            <a:pPr lvl="0"/>
            <a:r>
              <a:rPr lang="en-US" smtClean="0"/>
              <a:t>Click to edit Master text styles</a:t>
            </a:r>
          </a:p>
        </p:txBody>
      </p:sp>
      <p:sp>
        <p:nvSpPr>
          <p:cNvPr id="8" name="Footer 7"/>
          <p:cNvSpPr txBox="1"/>
          <p:nvPr userDrawn="1"/>
        </p:nvSpPr>
        <p:spPr>
          <a:xfrm>
            <a:off x="2888443" y="6301527"/>
            <a:ext cx="8805672" cy="457200"/>
          </a:xfrm>
          <a:prstGeom prst="rect">
            <a:avLst/>
          </a:prstGeom>
          <a:noFill/>
        </p:spPr>
        <p:txBody>
          <a:bodyPr wrap="square" rtlCol="0" anchor="b">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smtClean="0">
                <a:ln>
                  <a:noFill/>
                </a:ln>
                <a:solidFill>
                  <a:srgbClr val="004A78"/>
                </a:solidFill>
                <a:effectLst/>
                <a:uLnTx/>
                <a:uFillTx/>
                <a:latin typeface="arial" charset="0"/>
                <a:ea typeface="+mn-ea"/>
                <a:cs typeface="+mn-cs"/>
              </a:rPr>
              <a:t>© 2020 </a:t>
            </a:r>
            <a:r>
              <a:rPr kumimoji="0" lang="en-US" sz="1400" b="0" i="0" u="none" strike="noStrike" kern="1200" cap="none" spc="0" normalizeH="0" baseline="0" noProof="0" dirty="0" err="1" smtClean="0">
                <a:ln>
                  <a:noFill/>
                </a:ln>
                <a:solidFill>
                  <a:srgbClr val="004A78"/>
                </a:solidFill>
                <a:effectLst/>
                <a:uLnTx/>
                <a:uFillTx/>
                <a:latin typeface="arial" charset="0"/>
                <a:ea typeface="+mn-ea"/>
                <a:cs typeface="+mn-cs"/>
              </a:rPr>
              <a:t>Cengage</a:t>
            </a:r>
            <a:r>
              <a:rPr kumimoji="0" lang="en-US" sz="1400" b="0" i="0" u="none" strike="noStrike" kern="1200" cap="none" spc="0" normalizeH="0" baseline="0" noProof="0" dirty="0" smtClean="0">
                <a:ln>
                  <a:noFill/>
                </a:ln>
                <a:solidFill>
                  <a:srgbClr val="004A78"/>
                </a:solidFill>
                <a:effectLst/>
                <a:uLnTx/>
                <a:uFillTx/>
                <a:latin typeface="arial" charset="0"/>
                <a:ea typeface="+mn-ea"/>
                <a:cs typeface="+mn-cs"/>
              </a:rPr>
              <a:t>. All Rights Reserved. May not be scanned, copied or duplicated, or posted to a publicly accessible website, in whole or in part.</a:t>
            </a:r>
            <a:endParaRPr kumimoji="0" lang="en-US" sz="1400" b="0" i="0" u="none" strike="noStrike" kern="1200" cap="none" spc="0" normalizeH="0" baseline="0" noProof="0" dirty="0">
              <a:ln>
                <a:noFill/>
              </a:ln>
              <a:solidFill>
                <a:srgbClr val="004A78"/>
              </a:solidFill>
              <a:effectLst/>
              <a:uLnTx/>
              <a:uFillTx/>
              <a:latin typeface="arial" charset="0"/>
              <a:ea typeface="+mn-ea"/>
              <a:cs typeface="+mn-cs"/>
            </a:endParaRPr>
          </a:p>
        </p:txBody>
      </p:sp>
      <p:sp>
        <p:nvSpPr>
          <p:cNvPr id="5" name="Content Placeholder 2"/>
          <p:cNvSpPr>
            <a:spLocks noGrp="1"/>
          </p:cNvSpPr>
          <p:nvPr>
            <p:ph idx="10"/>
          </p:nvPr>
        </p:nvSpPr>
        <p:spPr>
          <a:xfrm>
            <a:off x="838200" y="2017486"/>
            <a:ext cx="5029200" cy="4055019"/>
          </a:xfrm>
        </p:spPr>
        <p:txBody>
          <a:bodyPr>
            <a:noAutofit/>
          </a:bodyPr>
          <a:lstStyle>
            <a:lvl1pPr>
              <a:defRPr sz="2800"/>
            </a:lvl1pPr>
            <a:lvl2pPr>
              <a:defRPr sz="2400"/>
            </a:lvl2pPr>
            <a:lvl3pPr>
              <a:defRPr sz="2000"/>
            </a:lvl3pPr>
            <a:lvl4pPr>
              <a:defRPr sz="18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Content Placeholder 2"/>
          <p:cNvSpPr>
            <a:spLocks noGrp="1"/>
          </p:cNvSpPr>
          <p:nvPr>
            <p:ph idx="11"/>
          </p:nvPr>
        </p:nvSpPr>
        <p:spPr>
          <a:xfrm>
            <a:off x="6324600" y="1317625"/>
            <a:ext cx="5029200" cy="548640"/>
          </a:xfrm>
        </p:spPr>
        <p:txBody>
          <a:bodyPr>
            <a:noAutofit/>
          </a:bodyPr>
          <a:lstStyle>
            <a:lvl1pPr marL="0" indent="0" algn="ctr">
              <a:buNone/>
              <a:defRPr sz="2800" b="1">
                <a:solidFill>
                  <a:srgbClr val="006298"/>
                </a:solidFill>
              </a:defRPr>
            </a:lvl1pPr>
            <a:lvl2pPr>
              <a:defRPr sz="2400"/>
            </a:lvl2pPr>
            <a:lvl3pPr>
              <a:defRPr sz="2000"/>
            </a:lvl3pPr>
            <a:lvl4pPr>
              <a:defRPr sz="1800"/>
            </a:lvl4pPr>
            <a:lvl5pPr>
              <a:defRPr sz="1800"/>
            </a:lvl5pPr>
          </a:lstStyle>
          <a:p>
            <a:pPr lvl="0"/>
            <a:r>
              <a:rPr lang="en-US" smtClean="0"/>
              <a:t>Click to edit Master text styles</a:t>
            </a:r>
          </a:p>
        </p:txBody>
      </p:sp>
      <p:sp>
        <p:nvSpPr>
          <p:cNvPr id="7" name="Content Placeholder 2"/>
          <p:cNvSpPr>
            <a:spLocks noGrp="1"/>
          </p:cNvSpPr>
          <p:nvPr>
            <p:ph idx="12"/>
          </p:nvPr>
        </p:nvSpPr>
        <p:spPr>
          <a:xfrm>
            <a:off x="6324600" y="2017486"/>
            <a:ext cx="5029200" cy="4055019"/>
          </a:xfrm>
        </p:spPr>
        <p:txBody>
          <a:bodyPr>
            <a:noAutofit/>
          </a:bodyPr>
          <a:lstStyle>
            <a:lvl1pPr>
              <a:defRPr sz="2800"/>
            </a:lvl1pPr>
            <a:lvl2pPr>
              <a:defRPr sz="2400"/>
            </a:lvl2pPr>
            <a:lvl3pPr>
              <a:defRPr sz="2000"/>
            </a:lvl3pPr>
            <a:lvl4pPr>
              <a:defRPr sz="18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0989768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7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38200" y="136525"/>
            <a:ext cx="10515600" cy="914400"/>
          </a:xfrm>
        </p:spPr>
        <p:txBody>
          <a:bodyPr>
            <a:noAutofit/>
          </a:bodyPr>
          <a:lstStyle/>
          <a:p>
            <a:r>
              <a:rPr lang="en-US" smtClean="0"/>
              <a:t>Click to edit Master title style</a:t>
            </a:r>
            <a:endParaRPr lang="en-US" dirty="0"/>
          </a:p>
        </p:txBody>
      </p:sp>
      <p:sp>
        <p:nvSpPr>
          <p:cNvPr id="3" name="Content Placeholder 2"/>
          <p:cNvSpPr>
            <a:spLocks noGrp="1"/>
          </p:cNvSpPr>
          <p:nvPr>
            <p:ph idx="1" hasCustomPrompt="1"/>
          </p:nvPr>
        </p:nvSpPr>
        <p:spPr>
          <a:xfrm>
            <a:off x="838200" y="1317625"/>
            <a:ext cx="10515600" cy="548640"/>
          </a:xfrm>
        </p:spPr>
        <p:txBody>
          <a:bodyPr>
            <a:noAutofit/>
          </a:bodyPr>
          <a:lstStyle>
            <a:lvl1pPr marL="0" indent="0" algn="l">
              <a:buNone/>
              <a:defRPr sz="2800" b="1">
                <a:solidFill>
                  <a:srgbClr val="006298"/>
                </a:solidFill>
              </a:defRPr>
            </a:lvl1pPr>
          </a:lstStyle>
          <a:p>
            <a:pPr lvl="0"/>
            <a:r>
              <a:rPr lang="en-US" dirty="0" smtClean="0"/>
              <a:t>Section Header</a:t>
            </a:r>
          </a:p>
        </p:txBody>
      </p:sp>
      <p:sp>
        <p:nvSpPr>
          <p:cNvPr id="8" name="Footer 7"/>
          <p:cNvSpPr txBox="1"/>
          <p:nvPr userDrawn="1"/>
        </p:nvSpPr>
        <p:spPr>
          <a:xfrm>
            <a:off x="2888443" y="6301527"/>
            <a:ext cx="8805672" cy="457200"/>
          </a:xfrm>
          <a:prstGeom prst="rect">
            <a:avLst/>
          </a:prstGeom>
          <a:noFill/>
        </p:spPr>
        <p:txBody>
          <a:bodyPr wrap="square" rtlCol="0" anchor="b">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smtClean="0">
                <a:ln>
                  <a:noFill/>
                </a:ln>
                <a:solidFill>
                  <a:srgbClr val="004A78"/>
                </a:solidFill>
                <a:effectLst/>
                <a:uLnTx/>
                <a:uFillTx/>
                <a:latin typeface="arial" charset="0"/>
                <a:ea typeface="+mn-ea"/>
                <a:cs typeface="+mn-cs"/>
              </a:rPr>
              <a:t>© 2020 </a:t>
            </a:r>
            <a:r>
              <a:rPr kumimoji="0" lang="en-US" sz="1400" b="0" i="0" u="none" strike="noStrike" kern="1200" cap="none" spc="0" normalizeH="0" baseline="0" noProof="0" dirty="0" err="1" smtClean="0">
                <a:ln>
                  <a:noFill/>
                </a:ln>
                <a:solidFill>
                  <a:srgbClr val="004A78"/>
                </a:solidFill>
                <a:effectLst/>
                <a:uLnTx/>
                <a:uFillTx/>
                <a:latin typeface="arial" charset="0"/>
                <a:ea typeface="+mn-ea"/>
                <a:cs typeface="+mn-cs"/>
              </a:rPr>
              <a:t>Cengage</a:t>
            </a:r>
            <a:r>
              <a:rPr kumimoji="0" lang="en-US" sz="1400" b="0" i="0" u="none" strike="noStrike" kern="1200" cap="none" spc="0" normalizeH="0" baseline="0" noProof="0" dirty="0" smtClean="0">
                <a:ln>
                  <a:noFill/>
                </a:ln>
                <a:solidFill>
                  <a:srgbClr val="004A78"/>
                </a:solidFill>
                <a:effectLst/>
                <a:uLnTx/>
                <a:uFillTx/>
                <a:latin typeface="arial" charset="0"/>
                <a:ea typeface="+mn-ea"/>
                <a:cs typeface="+mn-cs"/>
              </a:rPr>
              <a:t>. All Rights Reserved. May not be scanned, copied or duplicated, or posted to a publicly accessible website, in whole or in part.</a:t>
            </a:r>
            <a:endParaRPr kumimoji="0" lang="en-US" sz="1400" b="0" i="0" u="none" strike="noStrike" kern="1200" cap="none" spc="0" normalizeH="0" baseline="0" noProof="0" dirty="0">
              <a:ln>
                <a:noFill/>
              </a:ln>
              <a:solidFill>
                <a:srgbClr val="004A78"/>
              </a:solidFill>
              <a:effectLst/>
              <a:uLnTx/>
              <a:uFillTx/>
              <a:latin typeface="arial" charset="0"/>
              <a:ea typeface="+mn-ea"/>
              <a:cs typeface="+mn-cs"/>
            </a:endParaRPr>
          </a:p>
        </p:txBody>
      </p:sp>
      <p:sp>
        <p:nvSpPr>
          <p:cNvPr id="5" name="Content Placeholder 2"/>
          <p:cNvSpPr>
            <a:spLocks noGrp="1"/>
          </p:cNvSpPr>
          <p:nvPr>
            <p:ph idx="10"/>
          </p:nvPr>
        </p:nvSpPr>
        <p:spPr>
          <a:xfrm>
            <a:off x="838200" y="1988185"/>
            <a:ext cx="10515600" cy="1554480"/>
          </a:xfrm>
        </p:spPr>
        <p:txBody>
          <a:bodyPr>
            <a:noAutofit/>
          </a:bodyPr>
          <a:lstStyle>
            <a:lvl1pPr>
              <a:defRPr sz="2800"/>
            </a:lvl1pPr>
            <a:lvl2pPr>
              <a:defRPr sz="2400"/>
            </a:lvl2pPr>
            <a:lvl3pPr>
              <a:defRPr sz="2000"/>
            </a:lvl3pPr>
            <a:lvl4pPr>
              <a:defRPr sz="18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Content Placeholder 2"/>
          <p:cNvSpPr>
            <a:spLocks noGrp="1"/>
          </p:cNvSpPr>
          <p:nvPr>
            <p:ph idx="11" hasCustomPrompt="1"/>
          </p:nvPr>
        </p:nvSpPr>
        <p:spPr>
          <a:xfrm>
            <a:off x="838200" y="3872137"/>
            <a:ext cx="10515600" cy="548640"/>
          </a:xfrm>
        </p:spPr>
        <p:txBody>
          <a:bodyPr>
            <a:noAutofit/>
          </a:bodyPr>
          <a:lstStyle>
            <a:lvl1pPr marL="0" indent="0" algn="l">
              <a:buNone/>
              <a:defRPr sz="2800" b="1">
                <a:solidFill>
                  <a:srgbClr val="006298"/>
                </a:solidFill>
              </a:defRPr>
            </a:lvl1pPr>
            <a:lvl2pPr>
              <a:defRPr sz="2400"/>
            </a:lvl2pPr>
            <a:lvl3pPr>
              <a:defRPr sz="2000"/>
            </a:lvl3pPr>
            <a:lvl4pPr>
              <a:defRPr sz="1800"/>
            </a:lvl4pPr>
            <a:lvl5pPr>
              <a:defRPr sz="1800"/>
            </a:lvl5pPr>
          </a:lstStyle>
          <a:p>
            <a:pPr lvl="0"/>
            <a:r>
              <a:rPr lang="en-US" dirty="0" smtClean="0"/>
              <a:t>Section Header</a:t>
            </a:r>
          </a:p>
        </p:txBody>
      </p:sp>
      <p:sp>
        <p:nvSpPr>
          <p:cNvPr id="7" name="Content Placeholder 2"/>
          <p:cNvSpPr>
            <a:spLocks noGrp="1"/>
          </p:cNvSpPr>
          <p:nvPr>
            <p:ph idx="12"/>
          </p:nvPr>
        </p:nvSpPr>
        <p:spPr>
          <a:xfrm>
            <a:off x="838200" y="4518025"/>
            <a:ext cx="10515600" cy="1554480"/>
          </a:xfrm>
        </p:spPr>
        <p:txBody>
          <a:bodyPr>
            <a:noAutofit/>
          </a:bodyPr>
          <a:lstStyle>
            <a:lvl1pPr>
              <a:defRPr sz="2800"/>
            </a:lvl1pPr>
            <a:lvl2pPr>
              <a:defRPr sz="2400"/>
            </a:lvl2pPr>
            <a:lvl3pPr>
              <a:defRPr sz="2000"/>
            </a:lvl3pPr>
            <a:lvl4pPr>
              <a:defRPr sz="1800"/>
            </a:lvl4pPr>
            <a:lvl5pPr>
              <a:defRPr sz="18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58343615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8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38200" y="136525"/>
            <a:ext cx="10515600" cy="914400"/>
          </a:xfrm>
        </p:spPr>
        <p:txBody>
          <a:bodyPr>
            <a:noAutofit/>
          </a:bodyPr>
          <a:lstStyle/>
          <a:p>
            <a:r>
              <a:rPr lang="en-US" smtClean="0"/>
              <a:t>Click to edit Master title style</a:t>
            </a:r>
            <a:endParaRPr lang="en-US" dirty="0"/>
          </a:p>
        </p:txBody>
      </p:sp>
      <p:sp>
        <p:nvSpPr>
          <p:cNvPr id="3" name="Content Placeholder 2"/>
          <p:cNvSpPr>
            <a:spLocks noGrp="1"/>
          </p:cNvSpPr>
          <p:nvPr>
            <p:ph idx="1"/>
          </p:nvPr>
        </p:nvSpPr>
        <p:spPr>
          <a:xfrm>
            <a:off x="838200" y="1317625"/>
            <a:ext cx="3300984" cy="548640"/>
          </a:xfrm>
        </p:spPr>
        <p:txBody>
          <a:bodyPr>
            <a:noAutofit/>
          </a:bodyPr>
          <a:lstStyle>
            <a:lvl1pPr marL="0" indent="0" algn="ctr">
              <a:buNone/>
              <a:defRPr sz="2000" b="1">
                <a:solidFill>
                  <a:srgbClr val="006298"/>
                </a:solidFill>
              </a:defRPr>
            </a:lvl1pPr>
          </a:lstStyle>
          <a:p>
            <a:pPr lvl="0"/>
            <a:r>
              <a:rPr lang="en-US" smtClean="0"/>
              <a:t>Click to edit Master text styles</a:t>
            </a:r>
          </a:p>
        </p:txBody>
      </p:sp>
      <p:sp>
        <p:nvSpPr>
          <p:cNvPr id="8" name="Footer 7"/>
          <p:cNvSpPr txBox="1"/>
          <p:nvPr userDrawn="1"/>
        </p:nvSpPr>
        <p:spPr>
          <a:xfrm>
            <a:off x="2888443" y="6301527"/>
            <a:ext cx="8805672" cy="457200"/>
          </a:xfrm>
          <a:prstGeom prst="rect">
            <a:avLst/>
          </a:prstGeom>
          <a:noFill/>
        </p:spPr>
        <p:txBody>
          <a:bodyPr wrap="square" rtlCol="0" anchor="b">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smtClean="0">
                <a:ln>
                  <a:noFill/>
                </a:ln>
                <a:solidFill>
                  <a:srgbClr val="004A78"/>
                </a:solidFill>
                <a:effectLst/>
                <a:uLnTx/>
                <a:uFillTx/>
                <a:latin typeface="arial" charset="0"/>
                <a:ea typeface="+mn-ea"/>
                <a:cs typeface="+mn-cs"/>
              </a:rPr>
              <a:t>© 2020 </a:t>
            </a:r>
            <a:r>
              <a:rPr kumimoji="0" lang="en-US" sz="1400" b="0" i="0" u="none" strike="noStrike" kern="1200" cap="none" spc="0" normalizeH="0" baseline="0" noProof="0" dirty="0" err="1" smtClean="0">
                <a:ln>
                  <a:noFill/>
                </a:ln>
                <a:solidFill>
                  <a:srgbClr val="004A78"/>
                </a:solidFill>
                <a:effectLst/>
                <a:uLnTx/>
                <a:uFillTx/>
                <a:latin typeface="arial" charset="0"/>
                <a:ea typeface="+mn-ea"/>
                <a:cs typeface="+mn-cs"/>
              </a:rPr>
              <a:t>Cengage</a:t>
            </a:r>
            <a:r>
              <a:rPr kumimoji="0" lang="en-US" sz="1400" b="0" i="0" u="none" strike="noStrike" kern="1200" cap="none" spc="0" normalizeH="0" baseline="0" noProof="0" dirty="0" smtClean="0">
                <a:ln>
                  <a:noFill/>
                </a:ln>
                <a:solidFill>
                  <a:srgbClr val="004A78"/>
                </a:solidFill>
                <a:effectLst/>
                <a:uLnTx/>
                <a:uFillTx/>
                <a:latin typeface="arial" charset="0"/>
                <a:ea typeface="+mn-ea"/>
                <a:cs typeface="+mn-cs"/>
              </a:rPr>
              <a:t>. All Rights Reserved. May not be scanned, copied or duplicated, or posted to a publicly accessible website, in whole or in part.</a:t>
            </a:r>
            <a:endParaRPr kumimoji="0" lang="en-US" sz="1400" b="0" i="0" u="none" strike="noStrike" kern="1200" cap="none" spc="0" normalizeH="0" baseline="0" noProof="0" dirty="0">
              <a:ln>
                <a:noFill/>
              </a:ln>
              <a:solidFill>
                <a:srgbClr val="004A78"/>
              </a:solidFill>
              <a:effectLst/>
              <a:uLnTx/>
              <a:uFillTx/>
              <a:latin typeface="arial" charset="0"/>
              <a:ea typeface="+mn-ea"/>
              <a:cs typeface="+mn-cs"/>
            </a:endParaRPr>
          </a:p>
        </p:txBody>
      </p:sp>
      <p:sp>
        <p:nvSpPr>
          <p:cNvPr id="5" name="Content Placeholder 2"/>
          <p:cNvSpPr>
            <a:spLocks noGrp="1"/>
          </p:cNvSpPr>
          <p:nvPr>
            <p:ph idx="10"/>
          </p:nvPr>
        </p:nvSpPr>
        <p:spPr>
          <a:xfrm>
            <a:off x="838200" y="2017486"/>
            <a:ext cx="3300984" cy="4055019"/>
          </a:xfrm>
        </p:spPr>
        <p:txBody>
          <a:bodyPr>
            <a:noAutofit/>
          </a:bodyPr>
          <a:lstStyle>
            <a:lvl1pPr>
              <a:defRPr sz="2000"/>
            </a:lvl1pPr>
            <a:lvl2pPr>
              <a:defRPr sz="1800"/>
            </a:lvl2pPr>
            <a:lvl3pPr>
              <a:defRPr sz="1600"/>
            </a:lvl3pPr>
            <a:lvl4pPr>
              <a:defRPr sz="1400"/>
            </a:lvl4pPr>
            <a:lvl5pPr>
              <a:defRPr sz="14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Content Placeholder 2"/>
          <p:cNvSpPr>
            <a:spLocks noGrp="1"/>
          </p:cNvSpPr>
          <p:nvPr>
            <p:ph idx="11"/>
          </p:nvPr>
        </p:nvSpPr>
        <p:spPr>
          <a:xfrm>
            <a:off x="4445508" y="1317625"/>
            <a:ext cx="3300984" cy="548640"/>
          </a:xfrm>
        </p:spPr>
        <p:txBody>
          <a:bodyPr>
            <a:noAutofit/>
          </a:bodyPr>
          <a:lstStyle>
            <a:lvl1pPr marL="0" indent="0" algn="ctr">
              <a:buNone/>
              <a:defRPr sz="2000" b="1">
                <a:solidFill>
                  <a:srgbClr val="006298"/>
                </a:solidFill>
              </a:defRPr>
            </a:lvl1pPr>
            <a:lvl2pPr>
              <a:defRPr sz="2400"/>
            </a:lvl2pPr>
            <a:lvl3pPr>
              <a:defRPr sz="2000"/>
            </a:lvl3pPr>
            <a:lvl4pPr>
              <a:defRPr sz="1800"/>
            </a:lvl4pPr>
            <a:lvl5pPr>
              <a:defRPr sz="1800"/>
            </a:lvl5pPr>
          </a:lstStyle>
          <a:p>
            <a:pPr lvl="0"/>
            <a:r>
              <a:rPr lang="en-US" smtClean="0"/>
              <a:t>Click to edit Master text styles</a:t>
            </a:r>
          </a:p>
        </p:txBody>
      </p:sp>
      <p:sp>
        <p:nvSpPr>
          <p:cNvPr id="7" name="Content Placeholder 2"/>
          <p:cNvSpPr>
            <a:spLocks noGrp="1"/>
          </p:cNvSpPr>
          <p:nvPr>
            <p:ph idx="12"/>
          </p:nvPr>
        </p:nvSpPr>
        <p:spPr>
          <a:xfrm>
            <a:off x="4445508" y="2017486"/>
            <a:ext cx="3300984" cy="4055019"/>
          </a:xfrm>
        </p:spPr>
        <p:txBody>
          <a:bodyPr>
            <a:noAutofit/>
          </a:bodyPr>
          <a:lstStyle>
            <a:lvl1pPr>
              <a:defRPr sz="2000"/>
            </a:lvl1pPr>
            <a:lvl2pPr>
              <a:defRPr sz="1800"/>
            </a:lvl2pPr>
            <a:lvl3pPr>
              <a:defRPr sz="1600"/>
            </a:lvl3pPr>
            <a:lvl4pPr>
              <a:defRPr sz="1400"/>
            </a:lvl4pPr>
            <a:lvl5pPr>
              <a:defRPr sz="14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9" name="Content Placeholder 2"/>
          <p:cNvSpPr>
            <a:spLocks noGrp="1"/>
          </p:cNvSpPr>
          <p:nvPr>
            <p:ph idx="13"/>
          </p:nvPr>
        </p:nvSpPr>
        <p:spPr>
          <a:xfrm>
            <a:off x="8052816" y="1317625"/>
            <a:ext cx="3300984" cy="548640"/>
          </a:xfrm>
        </p:spPr>
        <p:txBody>
          <a:bodyPr>
            <a:noAutofit/>
          </a:bodyPr>
          <a:lstStyle>
            <a:lvl1pPr marL="0" indent="0" algn="ctr">
              <a:buNone/>
              <a:defRPr sz="2000" b="1">
                <a:solidFill>
                  <a:srgbClr val="006298"/>
                </a:solidFill>
              </a:defRPr>
            </a:lvl1pPr>
            <a:lvl2pPr>
              <a:defRPr sz="1800"/>
            </a:lvl2pPr>
            <a:lvl3pPr>
              <a:defRPr sz="1600"/>
            </a:lvl3pPr>
            <a:lvl4pPr>
              <a:defRPr sz="1400"/>
            </a:lvl4pPr>
            <a:lvl5pPr>
              <a:defRPr sz="1400"/>
            </a:lvl5pPr>
          </a:lstStyle>
          <a:p>
            <a:pPr lvl="0"/>
            <a:r>
              <a:rPr lang="en-US" smtClean="0"/>
              <a:t>Click to edit Master text styles</a:t>
            </a:r>
          </a:p>
        </p:txBody>
      </p:sp>
      <p:sp>
        <p:nvSpPr>
          <p:cNvPr id="10" name="Content Placeholder 2"/>
          <p:cNvSpPr>
            <a:spLocks noGrp="1"/>
          </p:cNvSpPr>
          <p:nvPr>
            <p:ph idx="14"/>
          </p:nvPr>
        </p:nvSpPr>
        <p:spPr>
          <a:xfrm>
            <a:off x="8052816" y="2017486"/>
            <a:ext cx="3300984" cy="4055019"/>
          </a:xfrm>
        </p:spPr>
        <p:txBody>
          <a:bodyPr>
            <a:noAutofit/>
          </a:bodyPr>
          <a:lstStyle>
            <a:lvl1pPr>
              <a:defRPr sz="2000"/>
            </a:lvl1pPr>
            <a:lvl2pPr>
              <a:defRPr sz="1800"/>
            </a:lvl2pPr>
            <a:lvl3pPr>
              <a:defRPr sz="1600"/>
            </a:lvl3pPr>
            <a:lvl4pPr>
              <a:defRPr sz="1400"/>
            </a:lvl4pPr>
            <a:lvl5pPr>
              <a:defRPr sz="14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10734543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9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mtClean="0"/>
              <a:t>Click to edit Master title style</a:t>
            </a:r>
            <a:endParaRPr lang="en-US" dirty="0"/>
          </a:p>
        </p:txBody>
      </p:sp>
      <p:sp>
        <p:nvSpPr>
          <p:cNvPr id="3" name="Content Placeholder 2"/>
          <p:cNvSpPr>
            <a:spLocks noGrp="1"/>
          </p:cNvSpPr>
          <p:nvPr>
            <p:ph idx="1"/>
          </p:nvPr>
        </p:nvSpPr>
        <p:spPr>
          <a:xfrm>
            <a:off x="838200" y="1317624"/>
            <a:ext cx="10515600" cy="3399519"/>
          </a:xfrm>
        </p:spPr>
        <p:txBody>
          <a:bodyPr>
            <a:noAutofit/>
          </a:bodyPr>
          <a:lstStyle>
            <a:lvl1pPr marL="228600" indent="-228600">
              <a:defRPr lang="en-US" sz="3200" kern="1200" dirty="0" smtClean="0">
                <a:solidFill>
                  <a:schemeClr val="tx1"/>
                </a:solidFill>
                <a:latin typeface="Arial" panose="020B0604020202020204" pitchFamily="34" charset="0"/>
                <a:ea typeface="+mn-ea"/>
                <a:cs typeface="Arial" panose="020B0604020202020204" pitchFamily="34" charset="0"/>
              </a:defRPr>
            </a:lvl1pPr>
          </a:lstStyle>
          <a:p>
            <a:pPr marL="365760" lvl="0" indent="-365760" algn="l" defTabSz="914400" rtl="0" eaLnBrk="1" latinLnBrk="0" hangingPunct="1">
              <a:lnSpc>
                <a:spcPct val="100000"/>
              </a:lnSpc>
              <a:spcBef>
                <a:spcPts val="600"/>
              </a:spcBef>
              <a:spcAft>
                <a:spcPts val="600"/>
              </a:spcAft>
              <a:buFont typeface="Arial" panose="020B0604020202020204" pitchFamily="34" charset="0"/>
              <a:buChar char="•"/>
            </a:pPr>
            <a:r>
              <a:rPr lang="en-US" smtClean="0"/>
              <a:t>Click to edit Master text styles</a:t>
            </a:r>
          </a:p>
          <a:p>
            <a:pPr marL="365760" lvl="1" indent="-365760" algn="l" defTabSz="914400" rtl="0" eaLnBrk="1" latinLnBrk="0" hangingPunct="1">
              <a:lnSpc>
                <a:spcPct val="100000"/>
              </a:lnSpc>
              <a:spcBef>
                <a:spcPts val="600"/>
              </a:spcBef>
              <a:spcAft>
                <a:spcPts val="600"/>
              </a:spcAft>
              <a:buFont typeface="Arial" panose="020B0604020202020204" pitchFamily="34" charset="0"/>
              <a:buChar char="•"/>
            </a:pPr>
            <a:r>
              <a:rPr lang="en-US" smtClean="0"/>
              <a:t>Second level</a:t>
            </a:r>
          </a:p>
          <a:p>
            <a:pPr marL="365760" lvl="2" indent="-365760" algn="l" defTabSz="914400" rtl="0" eaLnBrk="1" latinLnBrk="0" hangingPunct="1">
              <a:lnSpc>
                <a:spcPct val="100000"/>
              </a:lnSpc>
              <a:spcBef>
                <a:spcPts val="600"/>
              </a:spcBef>
              <a:spcAft>
                <a:spcPts val="600"/>
              </a:spcAft>
              <a:buFont typeface="Arial" panose="020B0604020202020204" pitchFamily="34" charset="0"/>
              <a:buChar char="•"/>
            </a:pPr>
            <a:r>
              <a:rPr lang="en-US" smtClean="0"/>
              <a:t>Third level</a:t>
            </a:r>
          </a:p>
          <a:p>
            <a:pPr marL="365760" lvl="3" indent="-365760" algn="l" defTabSz="914400" rtl="0" eaLnBrk="1" latinLnBrk="0" hangingPunct="1">
              <a:lnSpc>
                <a:spcPct val="100000"/>
              </a:lnSpc>
              <a:spcBef>
                <a:spcPts val="600"/>
              </a:spcBef>
              <a:spcAft>
                <a:spcPts val="600"/>
              </a:spcAft>
              <a:buFont typeface="Arial" panose="020B0604020202020204" pitchFamily="34" charset="0"/>
              <a:buChar char="•"/>
            </a:pPr>
            <a:r>
              <a:rPr lang="en-US" smtClean="0"/>
              <a:t>Fourth level</a:t>
            </a:r>
          </a:p>
          <a:p>
            <a:pPr marL="365760" lvl="4" indent="-365760" algn="l" defTabSz="914400" rtl="0" eaLnBrk="1" latinLnBrk="0" hangingPunct="1">
              <a:lnSpc>
                <a:spcPct val="100000"/>
              </a:lnSpc>
              <a:spcBef>
                <a:spcPts val="600"/>
              </a:spcBef>
              <a:spcAft>
                <a:spcPts val="600"/>
              </a:spcAft>
              <a:buFont typeface="Arial" panose="020B0604020202020204" pitchFamily="34" charset="0"/>
              <a:buChar char="•"/>
            </a:pPr>
            <a:r>
              <a:rPr lang="en-US" smtClean="0"/>
              <a:t>Fifth level</a:t>
            </a:r>
            <a:endParaRPr lang="en-US" dirty="0"/>
          </a:p>
        </p:txBody>
      </p:sp>
      <p:sp>
        <p:nvSpPr>
          <p:cNvPr id="5" name="Content Placeholder 2"/>
          <p:cNvSpPr>
            <a:spLocks noGrp="1"/>
          </p:cNvSpPr>
          <p:nvPr>
            <p:ph idx="10" hasCustomPrompt="1"/>
          </p:nvPr>
        </p:nvSpPr>
        <p:spPr>
          <a:xfrm>
            <a:off x="838200" y="5138056"/>
            <a:ext cx="10515600" cy="954765"/>
          </a:xfrm>
        </p:spPr>
        <p:txBody>
          <a:bodyPr>
            <a:noAutofit/>
          </a:bodyPr>
          <a:lstStyle>
            <a:lvl1pPr marL="0" indent="0">
              <a:buNone/>
              <a:defRPr sz="2000">
                <a:solidFill>
                  <a:srgbClr val="006298"/>
                </a:solidFill>
              </a:defRPr>
            </a:lvl1pPr>
          </a:lstStyle>
          <a:p>
            <a:pPr lvl="0"/>
            <a:r>
              <a:rPr lang="en-US" dirty="0" smtClean="0"/>
              <a:t>Click to add caption to accompany content. </a:t>
            </a:r>
            <a:endParaRPr lang="en-US" dirty="0"/>
          </a:p>
        </p:txBody>
      </p:sp>
      <p:sp>
        <p:nvSpPr>
          <p:cNvPr id="8" name="Footer 7"/>
          <p:cNvSpPr txBox="1"/>
          <p:nvPr userDrawn="1"/>
        </p:nvSpPr>
        <p:spPr>
          <a:xfrm>
            <a:off x="2888443" y="6301527"/>
            <a:ext cx="8805672" cy="457200"/>
          </a:xfrm>
          <a:prstGeom prst="rect">
            <a:avLst/>
          </a:prstGeom>
          <a:noFill/>
        </p:spPr>
        <p:txBody>
          <a:bodyPr wrap="square" rtlCol="0" anchor="b">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smtClean="0">
                <a:ln>
                  <a:noFill/>
                </a:ln>
                <a:solidFill>
                  <a:srgbClr val="004A78"/>
                </a:solidFill>
                <a:effectLst/>
                <a:uLnTx/>
                <a:uFillTx/>
                <a:latin typeface="arial" charset="0"/>
                <a:ea typeface="+mn-ea"/>
                <a:cs typeface="+mn-cs"/>
              </a:rPr>
              <a:t>© 2020 </a:t>
            </a:r>
            <a:r>
              <a:rPr kumimoji="0" lang="en-US" sz="1400" b="0" i="0" u="none" strike="noStrike" kern="1200" cap="none" spc="0" normalizeH="0" baseline="0" noProof="0" dirty="0" err="1" smtClean="0">
                <a:ln>
                  <a:noFill/>
                </a:ln>
                <a:solidFill>
                  <a:srgbClr val="004A78"/>
                </a:solidFill>
                <a:effectLst/>
                <a:uLnTx/>
                <a:uFillTx/>
                <a:latin typeface="arial" charset="0"/>
                <a:ea typeface="+mn-ea"/>
                <a:cs typeface="+mn-cs"/>
              </a:rPr>
              <a:t>Cengage</a:t>
            </a:r>
            <a:r>
              <a:rPr kumimoji="0" lang="en-US" sz="1400" b="0" i="0" u="none" strike="noStrike" kern="1200" cap="none" spc="0" normalizeH="0" baseline="0" noProof="0" dirty="0" smtClean="0">
                <a:ln>
                  <a:noFill/>
                </a:ln>
                <a:solidFill>
                  <a:srgbClr val="004A78"/>
                </a:solidFill>
                <a:effectLst/>
                <a:uLnTx/>
                <a:uFillTx/>
                <a:latin typeface="arial" charset="0"/>
                <a:ea typeface="+mn-ea"/>
                <a:cs typeface="+mn-cs"/>
              </a:rPr>
              <a:t>. All Rights Reserved. May not be scanned, copied or duplicated, or posted to a publicly accessible website, in whole or in part.</a:t>
            </a:r>
            <a:endParaRPr kumimoji="0" lang="en-US" sz="1400" b="0" i="0" u="none" strike="noStrike" kern="1200" cap="none" spc="0" normalizeH="0" baseline="0" noProof="0" dirty="0">
              <a:ln>
                <a:noFill/>
              </a:ln>
              <a:solidFill>
                <a:srgbClr val="004A78"/>
              </a:solidFill>
              <a:effectLst/>
              <a:uLnTx/>
              <a:uFillTx/>
              <a:latin typeface="arial" charset="0"/>
              <a:ea typeface="+mn-ea"/>
              <a:cs typeface="+mn-cs"/>
            </a:endParaRPr>
          </a:p>
        </p:txBody>
      </p:sp>
    </p:spTree>
    <p:extLst>
      <p:ext uri="{BB962C8B-B14F-4D97-AF65-F5344CB8AC3E}">
        <p14:creationId xmlns:p14="http://schemas.microsoft.com/office/powerpoint/2010/main" val="244706831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0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mtClean="0"/>
              <a:t>Click to edit Master title style</a:t>
            </a:r>
            <a:endParaRPr lang="en-US" dirty="0"/>
          </a:p>
        </p:txBody>
      </p:sp>
      <p:sp>
        <p:nvSpPr>
          <p:cNvPr id="5" name="Content Placeholder 2"/>
          <p:cNvSpPr>
            <a:spLocks noGrp="1"/>
          </p:cNvSpPr>
          <p:nvPr>
            <p:ph idx="10" hasCustomPrompt="1"/>
          </p:nvPr>
        </p:nvSpPr>
        <p:spPr>
          <a:xfrm>
            <a:off x="7358743" y="4484914"/>
            <a:ext cx="3995056" cy="1607907"/>
          </a:xfrm>
        </p:spPr>
        <p:txBody>
          <a:bodyPr>
            <a:noAutofit/>
          </a:bodyPr>
          <a:lstStyle>
            <a:lvl1pPr marL="0" indent="0">
              <a:buNone/>
              <a:defRPr sz="2000">
                <a:solidFill>
                  <a:srgbClr val="006298"/>
                </a:solidFill>
              </a:defRPr>
            </a:lvl1pPr>
          </a:lstStyle>
          <a:p>
            <a:pPr lvl="0"/>
            <a:r>
              <a:rPr lang="en-US" dirty="0" smtClean="0"/>
              <a:t>Click to add caption to accompany content. </a:t>
            </a:r>
            <a:endParaRPr lang="en-US" dirty="0"/>
          </a:p>
        </p:txBody>
      </p:sp>
      <p:sp>
        <p:nvSpPr>
          <p:cNvPr id="8" name="Footer 7"/>
          <p:cNvSpPr txBox="1"/>
          <p:nvPr userDrawn="1"/>
        </p:nvSpPr>
        <p:spPr>
          <a:xfrm>
            <a:off x="2888443" y="6301527"/>
            <a:ext cx="8805672" cy="457200"/>
          </a:xfrm>
          <a:prstGeom prst="rect">
            <a:avLst/>
          </a:prstGeom>
          <a:noFill/>
        </p:spPr>
        <p:txBody>
          <a:bodyPr wrap="square" rtlCol="0" anchor="b">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smtClean="0">
                <a:ln>
                  <a:noFill/>
                </a:ln>
                <a:solidFill>
                  <a:srgbClr val="004A78"/>
                </a:solidFill>
                <a:effectLst/>
                <a:uLnTx/>
                <a:uFillTx/>
                <a:latin typeface="arial" charset="0"/>
                <a:ea typeface="+mn-ea"/>
                <a:cs typeface="+mn-cs"/>
              </a:rPr>
              <a:t>© 2020 </a:t>
            </a:r>
            <a:r>
              <a:rPr kumimoji="0" lang="en-US" sz="1400" b="0" i="0" u="none" strike="noStrike" kern="1200" cap="none" spc="0" normalizeH="0" baseline="0" noProof="0" dirty="0" err="1" smtClean="0">
                <a:ln>
                  <a:noFill/>
                </a:ln>
                <a:solidFill>
                  <a:srgbClr val="004A78"/>
                </a:solidFill>
                <a:effectLst/>
                <a:uLnTx/>
                <a:uFillTx/>
                <a:latin typeface="arial" charset="0"/>
                <a:ea typeface="+mn-ea"/>
                <a:cs typeface="+mn-cs"/>
              </a:rPr>
              <a:t>Cengage</a:t>
            </a:r>
            <a:r>
              <a:rPr kumimoji="0" lang="en-US" sz="1400" b="0" i="0" u="none" strike="noStrike" kern="1200" cap="none" spc="0" normalizeH="0" baseline="0" noProof="0" dirty="0" smtClean="0">
                <a:ln>
                  <a:noFill/>
                </a:ln>
                <a:solidFill>
                  <a:srgbClr val="004A78"/>
                </a:solidFill>
                <a:effectLst/>
                <a:uLnTx/>
                <a:uFillTx/>
                <a:latin typeface="arial" charset="0"/>
                <a:ea typeface="+mn-ea"/>
                <a:cs typeface="+mn-cs"/>
              </a:rPr>
              <a:t>. All Rights Reserved. May not be scanned, copied or duplicated, or posted to a publicly accessible website, in whole or in part.</a:t>
            </a:r>
            <a:endParaRPr kumimoji="0" lang="en-US" sz="1400" b="0" i="0" u="none" strike="noStrike" kern="1200" cap="none" spc="0" normalizeH="0" baseline="0" noProof="0" dirty="0">
              <a:ln>
                <a:noFill/>
              </a:ln>
              <a:solidFill>
                <a:srgbClr val="004A78"/>
              </a:solidFill>
              <a:effectLst/>
              <a:uLnTx/>
              <a:uFillTx/>
              <a:latin typeface="arial" charset="0"/>
              <a:ea typeface="+mn-ea"/>
              <a:cs typeface="+mn-cs"/>
            </a:endParaRPr>
          </a:p>
        </p:txBody>
      </p:sp>
      <p:sp>
        <p:nvSpPr>
          <p:cNvPr id="6" name="Picture Placeholder 5"/>
          <p:cNvSpPr>
            <a:spLocks noGrp="1"/>
          </p:cNvSpPr>
          <p:nvPr>
            <p:ph type="pic" sz="quarter" idx="11"/>
          </p:nvPr>
        </p:nvSpPr>
        <p:spPr>
          <a:xfrm>
            <a:off x="838199" y="1538514"/>
            <a:ext cx="6201229" cy="4554311"/>
          </a:xfrm>
        </p:spPr>
        <p:txBody>
          <a:bodyPr>
            <a:noAutofit/>
          </a:bodyPr>
          <a:lstStyle>
            <a:lvl1pPr marL="0" indent="0">
              <a:buNone/>
              <a:defRPr/>
            </a:lvl1pPr>
          </a:lstStyle>
          <a:p>
            <a:r>
              <a:rPr lang="en-US" smtClean="0"/>
              <a:t>Click icon to add picture</a:t>
            </a:r>
            <a:endParaRPr lang="en-US" dirty="0" smtClean="0"/>
          </a:p>
        </p:txBody>
      </p:sp>
    </p:spTree>
    <p:extLst>
      <p:ext uri="{BB962C8B-B14F-4D97-AF65-F5344CB8AC3E}">
        <p14:creationId xmlns:p14="http://schemas.microsoft.com/office/powerpoint/2010/main" val="417002787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3_Title Slide">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a:stretch>
            <a:fillRect/>
          </a:stretch>
        </p:blipFill>
        <p:spPr>
          <a:xfrm>
            <a:off x="192" y="16"/>
            <a:ext cx="12191807" cy="6865874"/>
          </a:xfrm>
          <a:prstGeom prst="rect">
            <a:avLst/>
          </a:prstGeom>
        </p:spPr>
      </p:pic>
      <p:sp>
        <p:nvSpPr>
          <p:cNvPr id="2" name="Title 1"/>
          <p:cNvSpPr>
            <a:spLocks noGrp="1"/>
          </p:cNvSpPr>
          <p:nvPr>
            <p:ph type="ctrTitle"/>
          </p:nvPr>
        </p:nvSpPr>
        <p:spPr>
          <a:xfrm>
            <a:off x="4043966" y="3671128"/>
            <a:ext cx="7309834" cy="914400"/>
          </a:xfrm>
        </p:spPr>
        <p:txBody>
          <a:bodyPr anchor="ctr">
            <a:noAutofit/>
          </a:bodyPr>
          <a:lstStyle>
            <a:lvl1pPr algn="l">
              <a:defRPr sz="3400">
                <a:solidFill>
                  <a:schemeClr val="bg1"/>
                </a:solidFill>
              </a:defRPr>
            </a:lvl1pPr>
          </a:lstStyle>
          <a:p>
            <a:r>
              <a:rPr lang="en-US" smtClean="0"/>
              <a:t>Click to edit Master title style</a:t>
            </a:r>
            <a:endParaRPr lang="en-US" dirty="0"/>
          </a:p>
        </p:txBody>
      </p:sp>
      <p:sp>
        <p:nvSpPr>
          <p:cNvPr id="3" name="Subtitle 2"/>
          <p:cNvSpPr>
            <a:spLocks noGrp="1"/>
          </p:cNvSpPr>
          <p:nvPr>
            <p:ph type="subTitle" idx="1" hasCustomPrompt="1"/>
          </p:nvPr>
        </p:nvSpPr>
        <p:spPr>
          <a:xfrm>
            <a:off x="4043966" y="2597660"/>
            <a:ext cx="3515933" cy="731520"/>
          </a:xfrm>
        </p:spPr>
        <p:txBody>
          <a:bodyPr anchor="ctr">
            <a:noAutofit/>
          </a:bodyPr>
          <a:lstStyle>
            <a:lvl1pPr marL="0" indent="0" algn="l">
              <a:buNone/>
              <a:defRPr sz="3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smtClean="0"/>
              <a:t>Chapter 1</a:t>
            </a:r>
          </a:p>
        </p:txBody>
      </p:sp>
      <p:pic>
        <p:nvPicPr>
          <p:cNvPr id="8" name="Picture 7"/>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424861" y="6356350"/>
            <a:ext cx="1699425" cy="3838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Content Placeholder 4"/>
          <p:cNvSpPr>
            <a:spLocks noGrp="1"/>
          </p:cNvSpPr>
          <p:nvPr>
            <p:ph sz="quarter" idx="11" hasCustomPrompt="1"/>
          </p:nvPr>
        </p:nvSpPr>
        <p:spPr>
          <a:xfrm>
            <a:off x="245144" y="231774"/>
            <a:ext cx="3346704" cy="4315968"/>
          </a:xfrm>
        </p:spPr>
        <p:txBody>
          <a:bodyPr>
            <a:noAutofit/>
          </a:bodyPr>
          <a:lstStyle>
            <a:lvl1pPr marL="0" indent="0">
              <a:buNone/>
              <a:defRPr/>
            </a:lvl1pPr>
          </a:lstStyle>
          <a:p>
            <a:pPr lvl="0"/>
            <a:r>
              <a:rPr lang="en-US" dirty="0" smtClean="0"/>
              <a:t>Add picture here</a:t>
            </a:r>
            <a:endParaRPr lang="en-US" dirty="0"/>
          </a:p>
        </p:txBody>
      </p:sp>
      <p:sp>
        <p:nvSpPr>
          <p:cNvPr id="9" name="Footer 7"/>
          <p:cNvSpPr txBox="1"/>
          <p:nvPr userDrawn="1"/>
        </p:nvSpPr>
        <p:spPr>
          <a:xfrm>
            <a:off x="2888443" y="6301527"/>
            <a:ext cx="8805672" cy="457200"/>
          </a:xfrm>
          <a:prstGeom prst="rect">
            <a:avLst/>
          </a:prstGeom>
          <a:noFill/>
        </p:spPr>
        <p:txBody>
          <a:bodyPr wrap="square" rtlCol="0" anchor="b">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smtClean="0">
                <a:ln>
                  <a:noFill/>
                </a:ln>
                <a:solidFill>
                  <a:schemeClr val="bg1"/>
                </a:solidFill>
                <a:effectLst/>
                <a:uLnTx/>
                <a:uFillTx/>
                <a:latin typeface="arial" charset="0"/>
                <a:ea typeface="+mn-ea"/>
                <a:cs typeface="+mn-cs"/>
              </a:rPr>
              <a:t>© 2020 </a:t>
            </a:r>
            <a:r>
              <a:rPr kumimoji="0" lang="en-US" sz="1400" b="0" i="0" u="none" strike="noStrike" kern="1200" cap="none" spc="0" normalizeH="0" baseline="0" noProof="0" dirty="0" err="1" smtClean="0">
                <a:ln>
                  <a:noFill/>
                </a:ln>
                <a:solidFill>
                  <a:schemeClr val="bg1"/>
                </a:solidFill>
                <a:effectLst/>
                <a:uLnTx/>
                <a:uFillTx/>
                <a:latin typeface="arial" charset="0"/>
                <a:ea typeface="+mn-ea"/>
                <a:cs typeface="+mn-cs"/>
              </a:rPr>
              <a:t>Cengage</a:t>
            </a:r>
            <a:r>
              <a:rPr kumimoji="0" lang="en-US" sz="1400" b="0" i="0" u="none" strike="noStrike" kern="1200" cap="none" spc="0" normalizeH="0" baseline="0" noProof="0" dirty="0" smtClean="0">
                <a:ln>
                  <a:noFill/>
                </a:ln>
                <a:solidFill>
                  <a:schemeClr val="bg1"/>
                </a:solidFill>
                <a:effectLst/>
                <a:uLnTx/>
                <a:uFillTx/>
                <a:latin typeface="arial" charset="0"/>
                <a:ea typeface="+mn-ea"/>
                <a:cs typeface="+mn-cs"/>
              </a:rPr>
              <a:t>. All Rights Reserved. May not be scanned, copied or duplicated, or posted to a publicly accessible website, in whole or in part.</a:t>
            </a:r>
            <a:endParaRPr kumimoji="0" lang="en-US" sz="1400" b="0" i="0" u="none" strike="noStrike" kern="1200" cap="none" spc="0" normalizeH="0" baseline="0" noProof="0" dirty="0">
              <a:ln>
                <a:noFill/>
              </a:ln>
              <a:solidFill>
                <a:schemeClr val="bg1"/>
              </a:solidFill>
              <a:effectLst/>
              <a:uLnTx/>
              <a:uFillTx/>
              <a:latin typeface="arial" charset="0"/>
              <a:ea typeface="+mn-ea"/>
              <a:cs typeface="+mn-cs"/>
            </a:endParaRPr>
          </a:p>
        </p:txBody>
      </p:sp>
    </p:spTree>
    <p:extLst>
      <p:ext uri="{BB962C8B-B14F-4D97-AF65-F5344CB8AC3E}">
        <p14:creationId xmlns:p14="http://schemas.microsoft.com/office/powerpoint/2010/main" val="35020564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a:stretch>
            <a:fillRect/>
          </a:stretch>
        </p:blipFill>
        <p:spPr>
          <a:xfrm>
            <a:off x="192" y="16"/>
            <a:ext cx="12191807" cy="6865874"/>
          </a:xfrm>
          <a:prstGeom prst="rect">
            <a:avLst/>
          </a:prstGeom>
        </p:spPr>
      </p:pic>
      <p:sp>
        <p:nvSpPr>
          <p:cNvPr id="2" name="Title 1"/>
          <p:cNvSpPr>
            <a:spLocks noGrp="1"/>
          </p:cNvSpPr>
          <p:nvPr>
            <p:ph type="ctrTitle"/>
          </p:nvPr>
        </p:nvSpPr>
        <p:spPr>
          <a:xfrm>
            <a:off x="838200" y="3310516"/>
            <a:ext cx="10515600" cy="914400"/>
          </a:xfrm>
        </p:spPr>
        <p:txBody>
          <a:bodyPr anchor="ctr">
            <a:noAutofit/>
          </a:bodyPr>
          <a:lstStyle>
            <a:lvl1pPr algn="ctr">
              <a:defRPr sz="3400">
                <a:solidFill>
                  <a:schemeClr val="bg1"/>
                </a:solidFill>
              </a:defRPr>
            </a:lvl1pPr>
          </a:lstStyle>
          <a:p>
            <a:r>
              <a:rPr lang="en-US" smtClean="0"/>
              <a:t>Click to edit Master title style</a:t>
            </a:r>
            <a:endParaRPr lang="en-US" dirty="0"/>
          </a:p>
        </p:txBody>
      </p:sp>
      <p:sp>
        <p:nvSpPr>
          <p:cNvPr id="3" name="Subtitle 2"/>
          <p:cNvSpPr>
            <a:spLocks noGrp="1"/>
          </p:cNvSpPr>
          <p:nvPr>
            <p:ph type="subTitle" idx="1" hasCustomPrompt="1"/>
          </p:nvPr>
        </p:nvSpPr>
        <p:spPr>
          <a:xfrm>
            <a:off x="1066800" y="2249929"/>
            <a:ext cx="10058400" cy="731520"/>
          </a:xfrm>
        </p:spPr>
        <p:txBody>
          <a:bodyPr anchor="ctr">
            <a:noAutofit/>
          </a:bodyPr>
          <a:lstStyle>
            <a:lvl1pPr marL="0" indent="0" algn="ctr">
              <a:buNone/>
              <a:defRPr sz="5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smtClean="0"/>
              <a:t>Unit 1</a:t>
            </a:r>
            <a:endParaRPr lang="en-US" dirty="0"/>
          </a:p>
        </p:txBody>
      </p:sp>
      <p:pic>
        <p:nvPicPr>
          <p:cNvPr id="8" name="Picture 7"/>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424861" y="6356350"/>
            <a:ext cx="1699425" cy="3838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Footer Placeholder 9"/>
          <p:cNvSpPr>
            <a:spLocks noGrp="1"/>
          </p:cNvSpPr>
          <p:nvPr>
            <p:ph type="body" sz="quarter" idx="10" hasCustomPrompt="1"/>
          </p:nvPr>
        </p:nvSpPr>
        <p:spPr>
          <a:xfrm>
            <a:off x="2888443" y="6301527"/>
            <a:ext cx="8805672" cy="457200"/>
          </a:xfrm>
        </p:spPr>
        <p:txBody>
          <a:bodyPr anchor="b">
            <a:normAutofit/>
          </a:bodyPr>
          <a:lstStyle>
            <a:lvl1pPr marL="0" indent="0">
              <a:buNone/>
              <a:defRPr sz="1400">
                <a:solidFill>
                  <a:schemeClr val="bg1"/>
                </a:solidFill>
              </a:defRPr>
            </a:lvl1pPr>
          </a:lstStyle>
          <a:p>
            <a:pPr lvl="0"/>
            <a:r>
              <a:rPr lang="en-US" dirty="0" smtClean="0"/>
              <a:t>[Author Name], [Book Title], [#] Edition. © [Insert Year] Cengage. All Rights Reserved. May not be scanned, copied or duplicated, or posted to a publicly accessible website, in whole or in part.</a:t>
            </a:r>
          </a:p>
        </p:txBody>
      </p:sp>
    </p:spTree>
    <p:extLst>
      <p:ext uri="{BB962C8B-B14F-4D97-AF65-F5344CB8AC3E}">
        <p14:creationId xmlns:p14="http://schemas.microsoft.com/office/powerpoint/2010/main" val="96758371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a:stretch>
            <a:fillRect/>
          </a:stretch>
        </p:blipFill>
        <p:spPr>
          <a:xfrm>
            <a:off x="192" y="16"/>
            <a:ext cx="12191807" cy="6865874"/>
          </a:xfrm>
          <a:prstGeom prst="rect">
            <a:avLst/>
          </a:prstGeom>
        </p:spPr>
      </p:pic>
      <p:sp>
        <p:nvSpPr>
          <p:cNvPr id="2" name="Title 1"/>
          <p:cNvSpPr>
            <a:spLocks noGrp="1"/>
          </p:cNvSpPr>
          <p:nvPr>
            <p:ph type="ctrTitle"/>
          </p:nvPr>
        </p:nvSpPr>
        <p:spPr>
          <a:xfrm>
            <a:off x="4043966" y="3671128"/>
            <a:ext cx="7309834" cy="914400"/>
          </a:xfrm>
        </p:spPr>
        <p:txBody>
          <a:bodyPr anchor="ctr">
            <a:noAutofit/>
          </a:bodyPr>
          <a:lstStyle>
            <a:lvl1pPr algn="l">
              <a:defRPr sz="3400">
                <a:solidFill>
                  <a:schemeClr val="bg1"/>
                </a:solidFill>
              </a:defRPr>
            </a:lvl1pPr>
          </a:lstStyle>
          <a:p>
            <a:r>
              <a:rPr lang="en-US" smtClean="0"/>
              <a:t>Click to edit Master title style</a:t>
            </a:r>
            <a:endParaRPr lang="en-US" dirty="0"/>
          </a:p>
        </p:txBody>
      </p:sp>
      <p:sp>
        <p:nvSpPr>
          <p:cNvPr id="3" name="Subtitle 2"/>
          <p:cNvSpPr>
            <a:spLocks noGrp="1"/>
          </p:cNvSpPr>
          <p:nvPr>
            <p:ph type="subTitle" idx="1" hasCustomPrompt="1"/>
          </p:nvPr>
        </p:nvSpPr>
        <p:spPr>
          <a:xfrm>
            <a:off x="4043966" y="2597660"/>
            <a:ext cx="3515933" cy="731520"/>
          </a:xfrm>
        </p:spPr>
        <p:txBody>
          <a:bodyPr anchor="ctr">
            <a:noAutofit/>
          </a:bodyPr>
          <a:lstStyle>
            <a:lvl1pPr marL="0" indent="0" algn="l">
              <a:buNone/>
              <a:defRPr sz="3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smtClean="0"/>
              <a:t>Chapter 1</a:t>
            </a:r>
          </a:p>
        </p:txBody>
      </p:sp>
      <p:pic>
        <p:nvPicPr>
          <p:cNvPr id="8" name="Picture 7"/>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424861" y="6356350"/>
            <a:ext cx="1699425" cy="3838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Footer Placeholder 9"/>
          <p:cNvSpPr>
            <a:spLocks noGrp="1"/>
          </p:cNvSpPr>
          <p:nvPr>
            <p:ph type="body" sz="quarter" idx="10"/>
          </p:nvPr>
        </p:nvSpPr>
        <p:spPr>
          <a:xfrm>
            <a:off x="2888443" y="6301527"/>
            <a:ext cx="8805672" cy="457200"/>
          </a:xfrm>
        </p:spPr>
        <p:txBody>
          <a:bodyPr anchor="b">
            <a:noAutofit/>
          </a:bodyPr>
          <a:lstStyle>
            <a:lvl1pPr marL="0" indent="0">
              <a:buNone/>
              <a:defRPr sz="1400">
                <a:solidFill>
                  <a:schemeClr val="bg1"/>
                </a:solidFill>
              </a:defRPr>
            </a:lvl1pPr>
          </a:lstStyle>
          <a:p>
            <a:pPr lvl="0"/>
            <a:endParaRPr lang="en-US" dirty="0" smtClean="0"/>
          </a:p>
        </p:txBody>
      </p:sp>
      <p:sp>
        <p:nvSpPr>
          <p:cNvPr id="5" name="Content Placeholder 4"/>
          <p:cNvSpPr>
            <a:spLocks noGrp="1"/>
          </p:cNvSpPr>
          <p:nvPr>
            <p:ph sz="quarter" idx="11" hasCustomPrompt="1"/>
          </p:nvPr>
        </p:nvSpPr>
        <p:spPr>
          <a:xfrm>
            <a:off x="245144" y="231774"/>
            <a:ext cx="3346704" cy="4315968"/>
          </a:xfrm>
        </p:spPr>
        <p:txBody>
          <a:bodyPr>
            <a:noAutofit/>
          </a:bodyPr>
          <a:lstStyle>
            <a:lvl1pPr marL="0" indent="0">
              <a:buNone/>
              <a:defRPr/>
            </a:lvl1pPr>
          </a:lstStyle>
          <a:p>
            <a:pPr lvl="0"/>
            <a:r>
              <a:rPr lang="en-US" dirty="0" smtClean="0"/>
              <a:t>Add picture here</a:t>
            </a:r>
            <a:endParaRPr lang="en-US" dirty="0"/>
          </a:p>
        </p:txBody>
      </p:sp>
    </p:spTree>
    <p:extLst>
      <p:ext uri="{BB962C8B-B14F-4D97-AF65-F5344CB8AC3E}">
        <p14:creationId xmlns:p14="http://schemas.microsoft.com/office/powerpoint/2010/main" val="2657070637"/>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mtClean="0"/>
              <a:t>Click to edit Master title style</a:t>
            </a:r>
            <a:endParaRPr lang="en-US" dirty="0"/>
          </a:p>
        </p:txBody>
      </p:sp>
      <p:sp>
        <p:nvSpPr>
          <p:cNvPr id="3" name="Content Placeholder 2"/>
          <p:cNvSpPr>
            <a:spLocks noGrp="1"/>
          </p:cNvSpPr>
          <p:nvPr>
            <p:ph idx="1"/>
          </p:nvPr>
        </p:nvSpPr>
        <p:spPr/>
        <p:txBody>
          <a:bodyPr>
            <a:noAutofit/>
          </a:bodyPr>
          <a:lstStyle>
            <a:lvl1pPr marL="365760" indent="-365760">
              <a:defRPr/>
            </a:lvl1pPr>
            <a:lvl2pPr marL="822960" indent="-320040">
              <a:defRPr/>
            </a:lvl2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8" name="Footer 7"/>
          <p:cNvSpPr txBox="1"/>
          <p:nvPr userDrawn="1"/>
        </p:nvSpPr>
        <p:spPr>
          <a:xfrm>
            <a:off x="2888443" y="6301527"/>
            <a:ext cx="8805672" cy="457200"/>
          </a:xfrm>
          <a:prstGeom prst="rect">
            <a:avLst/>
          </a:prstGeom>
          <a:noFill/>
        </p:spPr>
        <p:txBody>
          <a:bodyPr wrap="square" rtlCol="0" anchor="b">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smtClean="0">
                <a:ln>
                  <a:noFill/>
                </a:ln>
                <a:solidFill>
                  <a:srgbClr val="004A78"/>
                </a:solidFill>
                <a:effectLst/>
                <a:uLnTx/>
                <a:uFillTx/>
                <a:latin typeface="arial" charset="0"/>
                <a:ea typeface="+mn-ea"/>
                <a:cs typeface="+mn-cs"/>
              </a:rPr>
              <a:t>© 2020 </a:t>
            </a:r>
            <a:r>
              <a:rPr kumimoji="0" lang="en-US" sz="1400" b="0" i="0" u="none" strike="noStrike" kern="1200" cap="none" spc="0" normalizeH="0" baseline="0" noProof="0" dirty="0" err="1" smtClean="0">
                <a:ln>
                  <a:noFill/>
                </a:ln>
                <a:solidFill>
                  <a:srgbClr val="004A78"/>
                </a:solidFill>
                <a:effectLst/>
                <a:uLnTx/>
                <a:uFillTx/>
                <a:latin typeface="arial" charset="0"/>
                <a:ea typeface="+mn-ea"/>
                <a:cs typeface="+mn-cs"/>
              </a:rPr>
              <a:t>Cengage</a:t>
            </a:r>
            <a:r>
              <a:rPr kumimoji="0" lang="en-US" sz="1400" b="0" i="0" u="none" strike="noStrike" kern="1200" cap="none" spc="0" normalizeH="0" baseline="0" noProof="0" dirty="0" smtClean="0">
                <a:ln>
                  <a:noFill/>
                </a:ln>
                <a:solidFill>
                  <a:srgbClr val="004A78"/>
                </a:solidFill>
                <a:effectLst/>
                <a:uLnTx/>
                <a:uFillTx/>
                <a:latin typeface="arial" charset="0"/>
                <a:ea typeface="+mn-ea"/>
                <a:cs typeface="+mn-cs"/>
              </a:rPr>
              <a:t>. All Rights Reserved. May not be scanned, copied or duplicated, or posted to a publicly accessible website, in whole or in part.</a:t>
            </a:r>
            <a:endParaRPr kumimoji="0" lang="en-US" sz="1400" b="0" i="0" u="none" strike="noStrike" kern="1200" cap="none" spc="0" normalizeH="0" baseline="0" noProof="0" dirty="0">
              <a:ln>
                <a:noFill/>
              </a:ln>
              <a:solidFill>
                <a:srgbClr val="004A78"/>
              </a:solidFill>
              <a:effectLst/>
              <a:uLnTx/>
              <a:uFillTx/>
              <a:latin typeface="arial" charset="0"/>
              <a:ea typeface="+mn-ea"/>
              <a:cs typeface="+mn-cs"/>
            </a:endParaRPr>
          </a:p>
        </p:txBody>
      </p:sp>
    </p:spTree>
    <p:extLst>
      <p:ext uri="{BB962C8B-B14F-4D97-AF65-F5344CB8AC3E}">
        <p14:creationId xmlns:p14="http://schemas.microsoft.com/office/powerpoint/2010/main" val="1385151267"/>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mtClean="0"/>
              <a:t>Click to edit Master title style</a:t>
            </a:r>
            <a:endParaRPr lang="en-US" dirty="0"/>
          </a:p>
        </p:txBody>
      </p:sp>
      <p:sp>
        <p:nvSpPr>
          <p:cNvPr id="3" name="Content Placeholder 2"/>
          <p:cNvSpPr>
            <a:spLocks noGrp="1"/>
          </p:cNvSpPr>
          <p:nvPr>
            <p:ph idx="1"/>
          </p:nvPr>
        </p:nvSpPr>
        <p:spPr>
          <a:xfrm>
            <a:off x="838200" y="1317625"/>
            <a:ext cx="10515600" cy="2286000"/>
          </a:xfrm>
        </p:spPr>
        <p:txBody>
          <a:bodyPr>
            <a:noAutofit/>
          </a:bodyPr>
          <a:lstStyle>
            <a:lvl1pPr marL="365760" indent="-365760">
              <a:defRPr/>
            </a:lvl1pPr>
            <a:lvl2pPr marL="822960" indent="-320040">
              <a:defRPr/>
            </a:lvl2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7"/>
          <p:cNvSpPr txBox="1"/>
          <p:nvPr userDrawn="1"/>
        </p:nvSpPr>
        <p:spPr>
          <a:xfrm>
            <a:off x="2888443" y="6301527"/>
            <a:ext cx="8805672" cy="457200"/>
          </a:xfrm>
          <a:prstGeom prst="rect">
            <a:avLst/>
          </a:prstGeom>
          <a:noFill/>
        </p:spPr>
        <p:txBody>
          <a:bodyPr wrap="square" rtlCol="0" anchor="b">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smtClean="0">
                <a:ln>
                  <a:noFill/>
                </a:ln>
                <a:solidFill>
                  <a:srgbClr val="004A78"/>
                </a:solidFill>
                <a:effectLst/>
                <a:uLnTx/>
                <a:uFillTx/>
                <a:latin typeface="arial" charset="0"/>
                <a:ea typeface="+mn-ea"/>
                <a:cs typeface="+mn-cs"/>
              </a:rPr>
              <a:t>© 2020 </a:t>
            </a:r>
            <a:r>
              <a:rPr kumimoji="0" lang="en-US" sz="1400" b="0" i="0" u="none" strike="noStrike" kern="1200" cap="none" spc="0" normalizeH="0" baseline="0" noProof="0" dirty="0" err="1" smtClean="0">
                <a:ln>
                  <a:noFill/>
                </a:ln>
                <a:solidFill>
                  <a:srgbClr val="004A78"/>
                </a:solidFill>
                <a:effectLst/>
                <a:uLnTx/>
                <a:uFillTx/>
                <a:latin typeface="arial" charset="0"/>
                <a:ea typeface="+mn-ea"/>
                <a:cs typeface="+mn-cs"/>
              </a:rPr>
              <a:t>Cengage</a:t>
            </a:r>
            <a:r>
              <a:rPr kumimoji="0" lang="en-US" sz="1400" b="0" i="0" u="none" strike="noStrike" kern="1200" cap="none" spc="0" normalizeH="0" baseline="0" noProof="0" dirty="0" smtClean="0">
                <a:ln>
                  <a:noFill/>
                </a:ln>
                <a:solidFill>
                  <a:srgbClr val="004A78"/>
                </a:solidFill>
                <a:effectLst/>
                <a:uLnTx/>
                <a:uFillTx/>
                <a:latin typeface="arial" charset="0"/>
                <a:ea typeface="+mn-ea"/>
                <a:cs typeface="+mn-cs"/>
              </a:rPr>
              <a:t>. All Rights Reserved. May not be scanned, copied or duplicated, or posted to a publicly accessible website, in whole or in part.</a:t>
            </a:r>
            <a:endParaRPr kumimoji="0" lang="en-US" sz="1400" b="0" i="0" u="none" strike="noStrike" kern="1200" cap="none" spc="0" normalizeH="0" baseline="0" noProof="0" dirty="0">
              <a:ln>
                <a:noFill/>
              </a:ln>
              <a:solidFill>
                <a:srgbClr val="004A78"/>
              </a:solidFill>
              <a:effectLst/>
              <a:uLnTx/>
              <a:uFillTx/>
              <a:latin typeface="arial" charset="0"/>
              <a:ea typeface="+mn-ea"/>
              <a:cs typeface="+mn-cs"/>
            </a:endParaRPr>
          </a:p>
        </p:txBody>
      </p:sp>
      <p:sp>
        <p:nvSpPr>
          <p:cNvPr id="5" name="Content Placeholder 2"/>
          <p:cNvSpPr>
            <a:spLocks noGrp="1"/>
          </p:cNvSpPr>
          <p:nvPr>
            <p:ph idx="10"/>
          </p:nvPr>
        </p:nvSpPr>
        <p:spPr>
          <a:xfrm>
            <a:off x="838200" y="3806822"/>
            <a:ext cx="10515600" cy="2286000"/>
          </a:xfrm>
        </p:spPr>
        <p:txBody>
          <a:bodyPr>
            <a:noAutofit/>
          </a:bodyPr>
          <a:lstStyle>
            <a:lvl1pPr marL="365760" indent="-365760">
              <a:defRPr/>
            </a:lvl1pPr>
            <a:lvl2pPr marL="822960" indent="-320040">
              <a:defRPr/>
            </a:lvl2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4479732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mtClean="0"/>
              <a:t>Click to edit Master title style</a:t>
            </a:r>
            <a:endParaRPr lang="en-US" dirty="0"/>
          </a:p>
        </p:txBody>
      </p:sp>
      <p:sp>
        <p:nvSpPr>
          <p:cNvPr id="3" name="Content Placeholder 2"/>
          <p:cNvSpPr>
            <a:spLocks noGrp="1"/>
          </p:cNvSpPr>
          <p:nvPr>
            <p:ph idx="1"/>
          </p:nvPr>
        </p:nvSpPr>
        <p:spPr>
          <a:xfrm>
            <a:off x="838200" y="1317625"/>
            <a:ext cx="10515600" cy="1097280"/>
          </a:xfrm>
        </p:spPr>
        <p:txBody>
          <a:bodyPr>
            <a:noAutofit/>
          </a:bodyPr>
          <a:lstStyle>
            <a:lvl1pPr marL="365760" indent="-365760">
              <a:defRPr/>
            </a:lvl1pPr>
            <a:lvl2pPr marL="822960" indent="-320040">
              <a:defRPr/>
            </a:lvl2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8" name="Footer 7"/>
          <p:cNvSpPr txBox="1"/>
          <p:nvPr userDrawn="1"/>
        </p:nvSpPr>
        <p:spPr>
          <a:xfrm>
            <a:off x="2888443" y="6301527"/>
            <a:ext cx="8805672" cy="457200"/>
          </a:xfrm>
          <a:prstGeom prst="rect">
            <a:avLst/>
          </a:prstGeom>
          <a:noFill/>
        </p:spPr>
        <p:txBody>
          <a:bodyPr wrap="square" rtlCol="0" anchor="b">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smtClean="0">
                <a:ln>
                  <a:noFill/>
                </a:ln>
                <a:solidFill>
                  <a:srgbClr val="004A78"/>
                </a:solidFill>
                <a:effectLst/>
                <a:uLnTx/>
                <a:uFillTx/>
                <a:latin typeface="arial" charset="0"/>
                <a:ea typeface="+mn-ea"/>
                <a:cs typeface="+mn-cs"/>
              </a:rPr>
              <a:t>© 2020 </a:t>
            </a:r>
            <a:r>
              <a:rPr kumimoji="0" lang="en-US" sz="1400" b="0" i="0" u="none" strike="noStrike" kern="1200" cap="none" spc="0" normalizeH="0" baseline="0" noProof="0" dirty="0" err="1" smtClean="0">
                <a:ln>
                  <a:noFill/>
                </a:ln>
                <a:solidFill>
                  <a:srgbClr val="004A78"/>
                </a:solidFill>
                <a:effectLst/>
                <a:uLnTx/>
                <a:uFillTx/>
                <a:latin typeface="arial" charset="0"/>
                <a:ea typeface="+mn-ea"/>
                <a:cs typeface="+mn-cs"/>
              </a:rPr>
              <a:t>Cengage</a:t>
            </a:r>
            <a:r>
              <a:rPr kumimoji="0" lang="en-US" sz="1400" b="0" i="0" u="none" strike="noStrike" kern="1200" cap="none" spc="0" normalizeH="0" baseline="0" noProof="0" dirty="0" smtClean="0">
                <a:ln>
                  <a:noFill/>
                </a:ln>
                <a:solidFill>
                  <a:srgbClr val="004A78"/>
                </a:solidFill>
                <a:effectLst/>
                <a:uLnTx/>
                <a:uFillTx/>
                <a:latin typeface="arial" charset="0"/>
                <a:ea typeface="+mn-ea"/>
                <a:cs typeface="+mn-cs"/>
              </a:rPr>
              <a:t>. All Rights Reserved. May not be scanned, copied or duplicated, or posted to a publicly accessible website, in whole or in part.</a:t>
            </a:r>
            <a:endParaRPr kumimoji="0" lang="en-US" sz="1400" b="0" i="0" u="none" strike="noStrike" kern="1200" cap="none" spc="0" normalizeH="0" baseline="0" noProof="0" dirty="0">
              <a:ln>
                <a:noFill/>
              </a:ln>
              <a:solidFill>
                <a:srgbClr val="004A78"/>
              </a:solidFill>
              <a:effectLst/>
              <a:uLnTx/>
              <a:uFillTx/>
              <a:latin typeface="arial" charset="0"/>
              <a:ea typeface="+mn-ea"/>
              <a:cs typeface="+mn-cs"/>
            </a:endParaRPr>
          </a:p>
        </p:txBody>
      </p:sp>
      <p:sp>
        <p:nvSpPr>
          <p:cNvPr id="5" name="Content Placeholder 2"/>
          <p:cNvSpPr>
            <a:spLocks noGrp="1"/>
          </p:cNvSpPr>
          <p:nvPr>
            <p:ph idx="10"/>
          </p:nvPr>
        </p:nvSpPr>
        <p:spPr>
          <a:xfrm>
            <a:off x="838200" y="2543597"/>
            <a:ext cx="10515600" cy="1097280"/>
          </a:xfrm>
        </p:spPr>
        <p:txBody>
          <a:bodyPr>
            <a:noAutofit/>
          </a:bodyPr>
          <a:lstStyle>
            <a:lvl1pPr marL="365760" indent="-365760">
              <a:defRPr/>
            </a:lvl1pPr>
            <a:lvl2pPr marL="822960" indent="-320040">
              <a:defRPr/>
            </a:lvl2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Content Placeholder 2"/>
          <p:cNvSpPr>
            <a:spLocks noGrp="1"/>
          </p:cNvSpPr>
          <p:nvPr>
            <p:ph idx="11"/>
          </p:nvPr>
        </p:nvSpPr>
        <p:spPr>
          <a:xfrm>
            <a:off x="838200" y="3769569"/>
            <a:ext cx="10515600" cy="1097280"/>
          </a:xfrm>
        </p:spPr>
        <p:txBody>
          <a:bodyPr>
            <a:noAutofit/>
          </a:bodyPr>
          <a:lstStyle>
            <a:lvl1pPr marL="365760" indent="-365760">
              <a:defRPr/>
            </a:lvl1pPr>
            <a:lvl2pPr marL="822960" indent="-320040">
              <a:defRPr/>
            </a:lvl2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Content Placeholder 2"/>
          <p:cNvSpPr>
            <a:spLocks noGrp="1"/>
          </p:cNvSpPr>
          <p:nvPr>
            <p:ph idx="12"/>
          </p:nvPr>
        </p:nvSpPr>
        <p:spPr>
          <a:xfrm>
            <a:off x="838200" y="4995542"/>
            <a:ext cx="10515600" cy="1097280"/>
          </a:xfrm>
        </p:spPr>
        <p:txBody>
          <a:bodyPr>
            <a:noAutofit/>
          </a:bodyPr>
          <a:lstStyle>
            <a:lvl1pPr marL="365760" indent="-365760">
              <a:defRPr/>
            </a:lvl1pPr>
            <a:lvl2pPr marL="822960" indent="-320040">
              <a:defRPr/>
            </a:lvl2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26256781"/>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6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mtClean="0"/>
              <a:t>Click to edit Master title style</a:t>
            </a:r>
            <a:endParaRPr lang="en-US" dirty="0"/>
          </a:p>
        </p:txBody>
      </p:sp>
      <p:sp>
        <p:nvSpPr>
          <p:cNvPr id="3" name="Content Placeholder 2"/>
          <p:cNvSpPr>
            <a:spLocks noGrp="1"/>
          </p:cNvSpPr>
          <p:nvPr>
            <p:ph idx="1"/>
          </p:nvPr>
        </p:nvSpPr>
        <p:spPr>
          <a:xfrm>
            <a:off x="838200" y="1317625"/>
            <a:ext cx="5029200" cy="1097280"/>
          </a:xfrm>
        </p:spPr>
        <p:txBody>
          <a:bodyPr>
            <a:noAutofit/>
          </a:bodyPr>
          <a:lstStyle>
            <a:lvl1pPr marL="365760" indent="-365760">
              <a:defRPr/>
            </a:lvl1pPr>
            <a:lvl2pPr marL="960120" indent="-457200">
              <a:defRPr lang="en-US" sz="2800" kern="1200" dirty="0" smtClean="0">
                <a:solidFill>
                  <a:schemeClr val="tx1"/>
                </a:solidFill>
                <a:latin typeface="Arial" panose="020B0604020202020204" pitchFamily="34" charset="0"/>
                <a:ea typeface="+mn-ea"/>
                <a:cs typeface="Arial" panose="020B0604020202020204" pitchFamily="34" charset="0"/>
              </a:defRPr>
            </a:lvl2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7"/>
          <p:cNvSpPr txBox="1"/>
          <p:nvPr userDrawn="1"/>
        </p:nvSpPr>
        <p:spPr>
          <a:xfrm>
            <a:off x="2888443" y="6301527"/>
            <a:ext cx="8805672" cy="457200"/>
          </a:xfrm>
          <a:prstGeom prst="rect">
            <a:avLst/>
          </a:prstGeom>
          <a:noFill/>
        </p:spPr>
        <p:txBody>
          <a:bodyPr wrap="square" rtlCol="0" anchor="b">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smtClean="0">
                <a:ln>
                  <a:noFill/>
                </a:ln>
                <a:solidFill>
                  <a:srgbClr val="004A78"/>
                </a:solidFill>
                <a:effectLst/>
                <a:uLnTx/>
                <a:uFillTx/>
                <a:latin typeface="arial" charset="0"/>
                <a:ea typeface="+mn-ea"/>
                <a:cs typeface="+mn-cs"/>
              </a:rPr>
              <a:t>© 2020 </a:t>
            </a:r>
            <a:r>
              <a:rPr kumimoji="0" lang="en-US" sz="1400" b="0" i="0" u="none" strike="noStrike" kern="1200" cap="none" spc="0" normalizeH="0" baseline="0" noProof="0" dirty="0" err="1" smtClean="0">
                <a:ln>
                  <a:noFill/>
                </a:ln>
                <a:solidFill>
                  <a:srgbClr val="004A78"/>
                </a:solidFill>
                <a:effectLst/>
                <a:uLnTx/>
                <a:uFillTx/>
                <a:latin typeface="arial" charset="0"/>
                <a:ea typeface="+mn-ea"/>
                <a:cs typeface="+mn-cs"/>
              </a:rPr>
              <a:t>Cengage</a:t>
            </a:r>
            <a:r>
              <a:rPr kumimoji="0" lang="en-US" sz="1400" b="0" i="0" u="none" strike="noStrike" kern="1200" cap="none" spc="0" normalizeH="0" baseline="0" noProof="0" dirty="0" smtClean="0">
                <a:ln>
                  <a:noFill/>
                </a:ln>
                <a:solidFill>
                  <a:srgbClr val="004A78"/>
                </a:solidFill>
                <a:effectLst/>
                <a:uLnTx/>
                <a:uFillTx/>
                <a:latin typeface="arial" charset="0"/>
                <a:ea typeface="+mn-ea"/>
                <a:cs typeface="+mn-cs"/>
              </a:rPr>
              <a:t>. All Rights Reserved. May not be scanned, copied or duplicated, or posted to a publicly accessible website, in whole or in part.</a:t>
            </a:r>
            <a:endParaRPr kumimoji="0" lang="en-US" sz="1400" b="0" i="0" u="none" strike="noStrike" kern="1200" cap="none" spc="0" normalizeH="0" baseline="0" noProof="0" dirty="0">
              <a:ln>
                <a:noFill/>
              </a:ln>
              <a:solidFill>
                <a:srgbClr val="004A78"/>
              </a:solidFill>
              <a:effectLst/>
              <a:uLnTx/>
              <a:uFillTx/>
              <a:latin typeface="arial" charset="0"/>
              <a:ea typeface="+mn-ea"/>
              <a:cs typeface="+mn-cs"/>
            </a:endParaRPr>
          </a:p>
        </p:txBody>
      </p:sp>
      <p:sp>
        <p:nvSpPr>
          <p:cNvPr id="5" name="Content Placeholder 2"/>
          <p:cNvSpPr>
            <a:spLocks noGrp="1"/>
          </p:cNvSpPr>
          <p:nvPr>
            <p:ph idx="10"/>
          </p:nvPr>
        </p:nvSpPr>
        <p:spPr>
          <a:xfrm>
            <a:off x="6324600" y="1317625"/>
            <a:ext cx="5029200" cy="1097280"/>
          </a:xfrm>
        </p:spPr>
        <p:txBody>
          <a:bodyPr>
            <a:noAutofit/>
          </a:bodyPr>
          <a:lstStyle>
            <a:lvl2pPr marL="960120" indent="-457200">
              <a:defRPr lang="en-US" sz="2800" kern="1200" dirty="0" smtClean="0">
                <a:solidFill>
                  <a:schemeClr val="tx1"/>
                </a:solidFill>
                <a:latin typeface="Arial" panose="020B0604020202020204" pitchFamily="34" charset="0"/>
                <a:ea typeface="+mn-ea"/>
                <a:cs typeface="Arial" panose="020B0604020202020204" pitchFamily="34" charset="0"/>
              </a:defRPr>
            </a:lvl2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Content Placeholder 2"/>
          <p:cNvSpPr>
            <a:spLocks noGrp="1"/>
          </p:cNvSpPr>
          <p:nvPr>
            <p:ph idx="11"/>
          </p:nvPr>
        </p:nvSpPr>
        <p:spPr>
          <a:xfrm>
            <a:off x="838200" y="2543597"/>
            <a:ext cx="5029200" cy="1097280"/>
          </a:xfrm>
        </p:spPr>
        <p:txBody>
          <a:bodyPr>
            <a:noAutofit/>
          </a:bodyPr>
          <a:lstStyle>
            <a:lvl2pPr marL="960120" indent="-457200">
              <a:defRPr lang="en-US" sz="2800" kern="1200" dirty="0" smtClean="0">
                <a:solidFill>
                  <a:schemeClr val="tx1"/>
                </a:solidFill>
                <a:latin typeface="Arial" panose="020B0604020202020204" pitchFamily="34" charset="0"/>
                <a:ea typeface="+mn-ea"/>
                <a:cs typeface="Arial" panose="020B0604020202020204" pitchFamily="34" charset="0"/>
              </a:defRPr>
            </a:lvl2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Content Placeholder 2"/>
          <p:cNvSpPr>
            <a:spLocks noGrp="1"/>
          </p:cNvSpPr>
          <p:nvPr>
            <p:ph idx="12"/>
          </p:nvPr>
        </p:nvSpPr>
        <p:spPr>
          <a:xfrm>
            <a:off x="6324600" y="2543597"/>
            <a:ext cx="5029200" cy="1097280"/>
          </a:xfrm>
        </p:spPr>
        <p:txBody>
          <a:bodyPr>
            <a:noAutofit/>
          </a:bodyPr>
          <a:lstStyle>
            <a:lvl2pPr marL="960120" indent="-457200">
              <a:defRPr lang="en-US" sz="2800" kern="1200" dirty="0" smtClean="0">
                <a:solidFill>
                  <a:schemeClr val="tx1"/>
                </a:solidFill>
                <a:latin typeface="Arial" panose="020B0604020202020204" pitchFamily="34" charset="0"/>
                <a:ea typeface="+mn-ea"/>
                <a:cs typeface="Arial" panose="020B0604020202020204" pitchFamily="34" charset="0"/>
              </a:defRPr>
            </a:lvl2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0" name="Content Placeholder 2"/>
          <p:cNvSpPr>
            <a:spLocks noGrp="1"/>
          </p:cNvSpPr>
          <p:nvPr>
            <p:ph idx="13"/>
          </p:nvPr>
        </p:nvSpPr>
        <p:spPr>
          <a:xfrm>
            <a:off x="838200" y="3769569"/>
            <a:ext cx="5029200" cy="1097280"/>
          </a:xfrm>
        </p:spPr>
        <p:txBody>
          <a:bodyPr>
            <a:noAutofit/>
          </a:bodyPr>
          <a:lstStyle>
            <a:lvl2pPr marL="960120" indent="-457200">
              <a:defRPr lang="en-US" sz="2800" kern="1200" dirty="0" smtClean="0">
                <a:solidFill>
                  <a:schemeClr val="tx1"/>
                </a:solidFill>
                <a:latin typeface="Arial" panose="020B0604020202020204" pitchFamily="34" charset="0"/>
                <a:ea typeface="+mn-ea"/>
                <a:cs typeface="Arial" panose="020B0604020202020204" pitchFamily="34" charset="0"/>
              </a:defRPr>
            </a:lvl2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1" name="Content Placeholder 2"/>
          <p:cNvSpPr>
            <a:spLocks noGrp="1"/>
          </p:cNvSpPr>
          <p:nvPr>
            <p:ph idx="14"/>
          </p:nvPr>
        </p:nvSpPr>
        <p:spPr>
          <a:xfrm>
            <a:off x="6324600" y="3769569"/>
            <a:ext cx="5029200" cy="1097280"/>
          </a:xfrm>
        </p:spPr>
        <p:txBody>
          <a:bodyPr>
            <a:noAutofit/>
          </a:bodyPr>
          <a:lstStyle>
            <a:lvl2pPr marL="960120" indent="-457200">
              <a:defRPr lang="en-US" sz="2800" kern="1200" dirty="0" smtClean="0">
                <a:solidFill>
                  <a:schemeClr val="tx1"/>
                </a:solidFill>
                <a:latin typeface="Arial" panose="020B0604020202020204" pitchFamily="34" charset="0"/>
                <a:ea typeface="+mn-ea"/>
                <a:cs typeface="Arial" panose="020B0604020202020204" pitchFamily="34" charset="0"/>
              </a:defRPr>
            </a:lvl2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2" name="Content Placeholder 2"/>
          <p:cNvSpPr>
            <a:spLocks noGrp="1"/>
          </p:cNvSpPr>
          <p:nvPr>
            <p:ph idx="15"/>
          </p:nvPr>
        </p:nvSpPr>
        <p:spPr>
          <a:xfrm>
            <a:off x="838200" y="4995542"/>
            <a:ext cx="5029200" cy="1097280"/>
          </a:xfrm>
        </p:spPr>
        <p:txBody>
          <a:bodyPr>
            <a:noAutofit/>
          </a:bodyPr>
          <a:lstStyle>
            <a:lvl2pPr marL="960120" indent="-457200">
              <a:defRPr lang="en-US" sz="2800" kern="1200" dirty="0" smtClean="0">
                <a:solidFill>
                  <a:schemeClr val="tx1"/>
                </a:solidFill>
                <a:latin typeface="Arial" panose="020B0604020202020204" pitchFamily="34" charset="0"/>
                <a:ea typeface="+mn-ea"/>
                <a:cs typeface="Arial" panose="020B0604020202020204" pitchFamily="34" charset="0"/>
              </a:defRPr>
            </a:lvl2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3" name="Content Placeholder 2"/>
          <p:cNvSpPr>
            <a:spLocks noGrp="1"/>
          </p:cNvSpPr>
          <p:nvPr>
            <p:ph idx="16"/>
          </p:nvPr>
        </p:nvSpPr>
        <p:spPr>
          <a:xfrm>
            <a:off x="6324600" y="4995542"/>
            <a:ext cx="5029200" cy="1097280"/>
          </a:xfrm>
        </p:spPr>
        <p:txBody>
          <a:bodyPr>
            <a:noAutofit/>
          </a:bodyPr>
          <a:lstStyle>
            <a:lvl2pPr marL="960120" indent="-457200">
              <a:defRPr lang="en-US" sz="2800" kern="1200" dirty="0" smtClean="0">
                <a:solidFill>
                  <a:schemeClr val="tx1"/>
                </a:solidFill>
                <a:latin typeface="Arial" panose="020B0604020202020204" pitchFamily="34" charset="0"/>
                <a:ea typeface="+mn-ea"/>
                <a:cs typeface="Arial" panose="020B0604020202020204" pitchFamily="34" charset="0"/>
              </a:defRPr>
            </a:lvl2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80927207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5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mtClean="0"/>
              <a:t>Click to edit Master title style</a:t>
            </a:r>
            <a:endParaRPr lang="en-US" dirty="0"/>
          </a:p>
        </p:txBody>
      </p:sp>
      <p:sp>
        <p:nvSpPr>
          <p:cNvPr id="3" name="Content Placeholder 2"/>
          <p:cNvSpPr>
            <a:spLocks noGrp="1"/>
          </p:cNvSpPr>
          <p:nvPr>
            <p:ph idx="1"/>
          </p:nvPr>
        </p:nvSpPr>
        <p:spPr>
          <a:xfrm>
            <a:off x="838200" y="1317625"/>
            <a:ext cx="10515600" cy="731520"/>
          </a:xfrm>
        </p:spPr>
        <p:txBody>
          <a:bodyPr>
            <a:noAutofit/>
          </a:bodyPr>
          <a:lstStyle>
            <a:lvl1pPr marL="228600" indent="-228600">
              <a:defRPr lang="en-US" sz="3200" kern="1200" dirty="0" smtClean="0">
                <a:solidFill>
                  <a:schemeClr val="tx1"/>
                </a:solidFill>
                <a:latin typeface="Arial" panose="020B0604020202020204" pitchFamily="34" charset="0"/>
                <a:ea typeface="+mn-ea"/>
                <a:cs typeface="Arial" panose="020B0604020202020204" pitchFamily="34" charset="0"/>
              </a:defRPr>
            </a:lvl1pPr>
            <a:lvl2pPr marL="822960" indent="-320040">
              <a:defRPr/>
            </a:lvl2pPr>
          </a:lstStyle>
          <a:p>
            <a:pPr marL="365760" lvl="0" indent="-365760" algn="l" defTabSz="914400" rtl="0" eaLnBrk="1" latinLnBrk="0" hangingPunct="1">
              <a:lnSpc>
                <a:spcPct val="100000"/>
              </a:lnSpc>
              <a:spcBef>
                <a:spcPts val="600"/>
              </a:spcBef>
              <a:spcAft>
                <a:spcPts val="600"/>
              </a:spcAft>
              <a:buFont typeface="Arial" panose="020B0604020202020204" pitchFamily="34" charset="0"/>
              <a:buChar char="•"/>
            </a:pPr>
            <a:r>
              <a:rPr lang="en-US" smtClean="0"/>
              <a:t>Click to edit Master text styles</a:t>
            </a:r>
          </a:p>
          <a:p>
            <a:pPr marL="365760" lvl="1" indent="-365760" algn="l" defTabSz="914400" rtl="0" eaLnBrk="1" latinLnBrk="0" hangingPunct="1">
              <a:lnSpc>
                <a:spcPct val="100000"/>
              </a:lnSpc>
              <a:spcBef>
                <a:spcPts val="600"/>
              </a:spcBef>
              <a:spcAft>
                <a:spcPts val="600"/>
              </a:spcAft>
              <a:buFont typeface="Arial" panose="020B0604020202020204" pitchFamily="34" charset="0"/>
              <a:buChar char="•"/>
            </a:pPr>
            <a:r>
              <a:rPr lang="en-US" smtClean="0"/>
              <a:t>Second level</a:t>
            </a:r>
          </a:p>
          <a:p>
            <a:pPr marL="365760" lvl="2" indent="-365760" algn="l" defTabSz="914400" rtl="0" eaLnBrk="1" latinLnBrk="0" hangingPunct="1">
              <a:lnSpc>
                <a:spcPct val="100000"/>
              </a:lnSpc>
              <a:spcBef>
                <a:spcPts val="600"/>
              </a:spcBef>
              <a:spcAft>
                <a:spcPts val="600"/>
              </a:spcAft>
              <a:buFont typeface="Arial" panose="020B0604020202020204" pitchFamily="34" charset="0"/>
              <a:buChar char="•"/>
            </a:pPr>
            <a:r>
              <a:rPr lang="en-US" smtClean="0"/>
              <a:t>Third level</a:t>
            </a:r>
          </a:p>
          <a:p>
            <a:pPr marL="365760" lvl="3" indent="-365760" algn="l" defTabSz="914400" rtl="0" eaLnBrk="1" latinLnBrk="0" hangingPunct="1">
              <a:lnSpc>
                <a:spcPct val="100000"/>
              </a:lnSpc>
              <a:spcBef>
                <a:spcPts val="600"/>
              </a:spcBef>
              <a:spcAft>
                <a:spcPts val="600"/>
              </a:spcAft>
              <a:buFont typeface="Arial" panose="020B0604020202020204" pitchFamily="34" charset="0"/>
              <a:buChar char="•"/>
            </a:pPr>
            <a:r>
              <a:rPr lang="en-US" smtClean="0"/>
              <a:t>Fourth level</a:t>
            </a:r>
          </a:p>
          <a:p>
            <a:pPr marL="365760" lvl="4" indent="-365760" algn="l" defTabSz="914400" rtl="0" eaLnBrk="1" latinLnBrk="0" hangingPunct="1">
              <a:lnSpc>
                <a:spcPct val="100000"/>
              </a:lnSpc>
              <a:spcBef>
                <a:spcPts val="600"/>
              </a:spcBef>
              <a:spcAft>
                <a:spcPts val="600"/>
              </a:spcAft>
              <a:buFont typeface="Arial" panose="020B0604020202020204" pitchFamily="34" charset="0"/>
              <a:buChar char="•"/>
            </a:pPr>
            <a:r>
              <a:rPr lang="en-US" smtClean="0"/>
              <a:t>Fifth level</a:t>
            </a:r>
            <a:endParaRPr lang="en-US" dirty="0"/>
          </a:p>
        </p:txBody>
      </p:sp>
      <p:sp>
        <p:nvSpPr>
          <p:cNvPr id="8" name="Footer 7"/>
          <p:cNvSpPr txBox="1"/>
          <p:nvPr userDrawn="1"/>
        </p:nvSpPr>
        <p:spPr>
          <a:xfrm>
            <a:off x="2888443" y="6301527"/>
            <a:ext cx="8805672" cy="457200"/>
          </a:xfrm>
          <a:prstGeom prst="rect">
            <a:avLst/>
          </a:prstGeom>
          <a:noFill/>
        </p:spPr>
        <p:txBody>
          <a:bodyPr wrap="square" rtlCol="0" anchor="b">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smtClean="0">
                <a:ln>
                  <a:noFill/>
                </a:ln>
                <a:solidFill>
                  <a:srgbClr val="004A78"/>
                </a:solidFill>
                <a:effectLst/>
                <a:uLnTx/>
                <a:uFillTx/>
                <a:latin typeface="arial" charset="0"/>
                <a:ea typeface="+mn-ea"/>
                <a:cs typeface="+mn-cs"/>
              </a:rPr>
              <a:t>© 2020 </a:t>
            </a:r>
            <a:r>
              <a:rPr kumimoji="0" lang="en-US" sz="1400" b="0" i="0" u="none" strike="noStrike" kern="1200" cap="none" spc="0" normalizeH="0" baseline="0" noProof="0" dirty="0" err="1" smtClean="0">
                <a:ln>
                  <a:noFill/>
                </a:ln>
                <a:solidFill>
                  <a:srgbClr val="004A78"/>
                </a:solidFill>
                <a:effectLst/>
                <a:uLnTx/>
                <a:uFillTx/>
                <a:latin typeface="arial" charset="0"/>
                <a:ea typeface="+mn-ea"/>
                <a:cs typeface="+mn-cs"/>
              </a:rPr>
              <a:t>Cengage</a:t>
            </a:r>
            <a:r>
              <a:rPr kumimoji="0" lang="en-US" sz="1400" b="0" i="0" u="none" strike="noStrike" kern="1200" cap="none" spc="0" normalizeH="0" baseline="0" noProof="0" dirty="0" smtClean="0">
                <a:ln>
                  <a:noFill/>
                </a:ln>
                <a:solidFill>
                  <a:srgbClr val="004A78"/>
                </a:solidFill>
                <a:effectLst/>
                <a:uLnTx/>
                <a:uFillTx/>
                <a:latin typeface="arial" charset="0"/>
                <a:ea typeface="+mn-ea"/>
                <a:cs typeface="+mn-cs"/>
              </a:rPr>
              <a:t>. All Rights Reserved. May not be scanned, copied or duplicated, or posted to a publicly accessible website, in whole or in part.</a:t>
            </a:r>
            <a:endParaRPr kumimoji="0" lang="en-US" sz="1400" b="0" i="0" u="none" strike="noStrike" kern="1200" cap="none" spc="0" normalizeH="0" baseline="0" noProof="0" dirty="0">
              <a:ln>
                <a:noFill/>
              </a:ln>
              <a:solidFill>
                <a:srgbClr val="004A78"/>
              </a:solidFill>
              <a:effectLst/>
              <a:uLnTx/>
              <a:uFillTx/>
              <a:latin typeface="arial" charset="0"/>
              <a:ea typeface="+mn-ea"/>
              <a:cs typeface="+mn-cs"/>
            </a:endParaRPr>
          </a:p>
        </p:txBody>
      </p:sp>
      <p:sp>
        <p:nvSpPr>
          <p:cNvPr id="5" name="Content Placeholder 2"/>
          <p:cNvSpPr>
            <a:spLocks noGrp="1"/>
          </p:cNvSpPr>
          <p:nvPr>
            <p:ph idx="10"/>
          </p:nvPr>
        </p:nvSpPr>
        <p:spPr>
          <a:xfrm>
            <a:off x="838200" y="2126360"/>
            <a:ext cx="10515600" cy="731520"/>
          </a:xfrm>
        </p:spPr>
        <p:txBody>
          <a:bodyPr>
            <a:noAutofit/>
          </a:bodyPr>
          <a:lstStyle>
            <a:lvl1pPr marL="228600" indent="-228600">
              <a:defRPr lang="en-US" sz="2800" kern="1200" dirty="0" smtClean="0">
                <a:solidFill>
                  <a:schemeClr val="tx1"/>
                </a:solidFill>
                <a:latin typeface="Arial" panose="020B0604020202020204" pitchFamily="34" charset="0"/>
                <a:ea typeface="+mn-ea"/>
                <a:cs typeface="Arial" panose="020B0604020202020204" pitchFamily="34" charset="0"/>
              </a:defRPr>
            </a:lvl1pPr>
            <a:lvl2pPr marL="822960" indent="-320040">
              <a:defRPr/>
            </a:lvl2pPr>
          </a:lstStyle>
          <a:p>
            <a:pPr marL="365760" lvl="0" indent="-365760" algn="l" defTabSz="914400" rtl="0" eaLnBrk="1" latinLnBrk="0" hangingPunct="1">
              <a:lnSpc>
                <a:spcPct val="100000"/>
              </a:lnSpc>
              <a:spcBef>
                <a:spcPts val="600"/>
              </a:spcBef>
              <a:spcAft>
                <a:spcPts val="600"/>
              </a:spcAft>
              <a:buFont typeface="Arial" panose="020B0604020202020204" pitchFamily="34" charset="0"/>
              <a:buChar char="•"/>
            </a:pPr>
            <a:r>
              <a:rPr lang="en-US" smtClean="0"/>
              <a:t>Click to edit Master text styles</a:t>
            </a:r>
          </a:p>
          <a:p>
            <a:pPr marL="365760" lvl="1" indent="-365760" algn="l" defTabSz="914400" rtl="0" eaLnBrk="1" latinLnBrk="0" hangingPunct="1">
              <a:lnSpc>
                <a:spcPct val="100000"/>
              </a:lnSpc>
              <a:spcBef>
                <a:spcPts val="600"/>
              </a:spcBef>
              <a:spcAft>
                <a:spcPts val="600"/>
              </a:spcAft>
              <a:buFont typeface="Arial" panose="020B0604020202020204" pitchFamily="34" charset="0"/>
              <a:buChar char="•"/>
            </a:pPr>
            <a:r>
              <a:rPr lang="en-US" smtClean="0"/>
              <a:t>Second level</a:t>
            </a:r>
          </a:p>
          <a:p>
            <a:pPr marL="365760" lvl="2" indent="-365760" algn="l" defTabSz="914400" rtl="0" eaLnBrk="1" latinLnBrk="0" hangingPunct="1">
              <a:lnSpc>
                <a:spcPct val="100000"/>
              </a:lnSpc>
              <a:spcBef>
                <a:spcPts val="600"/>
              </a:spcBef>
              <a:spcAft>
                <a:spcPts val="600"/>
              </a:spcAft>
              <a:buFont typeface="Arial" panose="020B0604020202020204" pitchFamily="34" charset="0"/>
              <a:buChar char="•"/>
            </a:pPr>
            <a:r>
              <a:rPr lang="en-US" smtClean="0"/>
              <a:t>Third level</a:t>
            </a:r>
          </a:p>
          <a:p>
            <a:pPr marL="365760" lvl="3" indent="-365760" algn="l" defTabSz="914400" rtl="0" eaLnBrk="1" latinLnBrk="0" hangingPunct="1">
              <a:lnSpc>
                <a:spcPct val="100000"/>
              </a:lnSpc>
              <a:spcBef>
                <a:spcPts val="600"/>
              </a:spcBef>
              <a:spcAft>
                <a:spcPts val="600"/>
              </a:spcAft>
              <a:buFont typeface="Arial" panose="020B0604020202020204" pitchFamily="34" charset="0"/>
              <a:buChar char="•"/>
            </a:pPr>
            <a:r>
              <a:rPr lang="en-US" smtClean="0"/>
              <a:t>Fourth level</a:t>
            </a:r>
          </a:p>
          <a:p>
            <a:pPr marL="365760" lvl="4" indent="-365760" algn="l" defTabSz="914400" rtl="0" eaLnBrk="1" latinLnBrk="0" hangingPunct="1">
              <a:lnSpc>
                <a:spcPct val="100000"/>
              </a:lnSpc>
              <a:spcBef>
                <a:spcPts val="600"/>
              </a:spcBef>
              <a:spcAft>
                <a:spcPts val="600"/>
              </a:spcAft>
              <a:buFont typeface="Arial" panose="020B0604020202020204" pitchFamily="34" charset="0"/>
              <a:buChar char="•"/>
            </a:pPr>
            <a:r>
              <a:rPr lang="en-US" smtClean="0"/>
              <a:t>Fifth level</a:t>
            </a:r>
            <a:endParaRPr lang="en-US" dirty="0"/>
          </a:p>
        </p:txBody>
      </p:sp>
      <p:sp>
        <p:nvSpPr>
          <p:cNvPr id="6" name="Content Placeholder 2"/>
          <p:cNvSpPr>
            <a:spLocks noGrp="1"/>
          </p:cNvSpPr>
          <p:nvPr>
            <p:ph idx="11"/>
          </p:nvPr>
        </p:nvSpPr>
        <p:spPr>
          <a:xfrm>
            <a:off x="838200" y="2935095"/>
            <a:ext cx="10515600" cy="731520"/>
          </a:xfrm>
        </p:spPr>
        <p:txBody>
          <a:bodyPr>
            <a:noAutofit/>
          </a:bodyPr>
          <a:lstStyle>
            <a:lvl1pPr marL="228600" indent="-228600">
              <a:defRPr lang="en-US" sz="3200" kern="1200" dirty="0" smtClean="0">
                <a:solidFill>
                  <a:schemeClr val="tx1"/>
                </a:solidFill>
                <a:latin typeface="Arial" panose="020B0604020202020204" pitchFamily="34" charset="0"/>
                <a:ea typeface="+mn-ea"/>
                <a:cs typeface="Arial" panose="020B0604020202020204" pitchFamily="34" charset="0"/>
              </a:defRPr>
            </a:lvl1pPr>
            <a:lvl2pPr marL="822960" indent="-320040">
              <a:defRPr/>
            </a:lvl2pPr>
          </a:lstStyle>
          <a:p>
            <a:pPr marL="365760" lvl="0" indent="-365760" algn="l" defTabSz="914400" rtl="0" eaLnBrk="1" latinLnBrk="0" hangingPunct="1">
              <a:lnSpc>
                <a:spcPct val="100000"/>
              </a:lnSpc>
              <a:spcBef>
                <a:spcPts val="600"/>
              </a:spcBef>
              <a:spcAft>
                <a:spcPts val="600"/>
              </a:spcAft>
              <a:buFont typeface="Arial" panose="020B0604020202020204" pitchFamily="34" charset="0"/>
              <a:buChar char="•"/>
            </a:pPr>
            <a:r>
              <a:rPr lang="en-US" smtClean="0"/>
              <a:t>Click to edit Master text styles</a:t>
            </a:r>
          </a:p>
          <a:p>
            <a:pPr marL="365760" lvl="1" indent="-365760" algn="l" defTabSz="914400" rtl="0" eaLnBrk="1" latinLnBrk="0" hangingPunct="1">
              <a:lnSpc>
                <a:spcPct val="100000"/>
              </a:lnSpc>
              <a:spcBef>
                <a:spcPts val="600"/>
              </a:spcBef>
              <a:spcAft>
                <a:spcPts val="600"/>
              </a:spcAft>
              <a:buFont typeface="Arial" panose="020B0604020202020204" pitchFamily="34" charset="0"/>
              <a:buChar char="•"/>
            </a:pPr>
            <a:r>
              <a:rPr lang="en-US" smtClean="0"/>
              <a:t>Second level</a:t>
            </a:r>
          </a:p>
          <a:p>
            <a:pPr marL="365760" lvl="2" indent="-365760" algn="l" defTabSz="914400" rtl="0" eaLnBrk="1" latinLnBrk="0" hangingPunct="1">
              <a:lnSpc>
                <a:spcPct val="100000"/>
              </a:lnSpc>
              <a:spcBef>
                <a:spcPts val="600"/>
              </a:spcBef>
              <a:spcAft>
                <a:spcPts val="600"/>
              </a:spcAft>
              <a:buFont typeface="Arial" panose="020B0604020202020204" pitchFamily="34" charset="0"/>
              <a:buChar char="•"/>
            </a:pPr>
            <a:r>
              <a:rPr lang="en-US" smtClean="0"/>
              <a:t>Third level</a:t>
            </a:r>
          </a:p>
          <a:p>
            <a:pPr marL="365760" lvl="3" indent="-365760" algn="l" defTabSz="914400" rtl="0" eaLnBrk="1" latinLnBrk="0" hangingPunct="1">
              <a:lnSpc>
                <a:spcPct val="100000"/>
              </a:lnSpc>
              <a:spcBef>
                <a:spcPts val="600"/>
              </a:spcBef>
              <a:spcAft>
                <a:spcPts val="600"/>
              </a:spcAft>
              <a:buFont typeface="Arial" panose="020B0604020202020204" pitchFamily="34" charset="0"/>
              <a:buChar char="•"/>
            </a:pPr>
            <a:r>
              <a:rPr lang="en-US" smtClean="0"/>
              <a:t>Fourth level</a:t>
            </a:r>
          </a:p>
          <a:p>
            <a:pPr marL="365760" lvl="4" indent="-365760" algn="l" defTabSz="914400" rtl="0" eaLnBrk="1" latinLnBrk="0" hangingPunct="1">
              <a:lnSpc>
                <a:spcPct val="100000"/>
              </a:lnSpc>
              <a:spcBef>
                <a:spcPts val="600"/>
              </a:spcBef>
              <a:spcAft>
                <a:spcPts val="600"/>
              </a:spcAft>
              <a:buFont typeface="Arial" panose="020B0604020202020204" pitchFamily="34" charset="0"/>
              <a:buChar char="•"/>
            </a:pPr>
            <a:r>
              <a:rPr lang="en-US" smtClean="0"/>
              <a:t>Fifth level</a:t>
            </a:r>
            <a:endParaRPr lang="en-US" dirty="0"/>
          </a:p>
        </p:txBody>
      </p:sp>
      <p:sp>
        <p:nvSpPr>
          <p:cNvPr id="7" name="Content Placeholder 2"/>
          <p:cNvSpPr>
            <a:spLocks noGrp="1"/>
          </p:cNvSpPr>
          <p:nvPr>
            <p:ph idx="12"/>
          </p:nvPr>
        </p:nvSpPr>
        <p:spPr>
          <a:xfrm>
            <a:off x="838200" y="3743830"/>
            <a:ext cx="10515600" cy="731520"/>
          </a:xfrm>
        </p:spPr>
        <p:txBody>
          <a:bodyPr>
            <a:noAutofit/>
          </a:bodyPr>
          <a:lstStyle>
            <a:lvl1pPr marL="228600" indent="-228600">
              <a:defRPr lang="en-US" sz="3200" kern="1200" dirty="0" smtClean="0">
                <a:solidFill>
                  <a:schemeClr val="tx1"/>
                </a:solidFill>
                <a:latin typeface="Arial" panose="020B0604020202020204" pitchFamily="34" charset="0"/>
                <a:ea typeface="+mn-ea"/>
                <a:cs typeface="Arial" panose="020B0604020202020204" pitchFamily="34" charset="0"/>
              </a:defRPr>
            </a:lvl1pPr>
            <a:lvl2pPr marL="822960" indent="-320040">
              <a:defRPr/>
            </a:lvl2pPr>
          </a:lstStyle>
          <a:p>
            <a:pPr marL="365760" lvl="0" indent="-365760" algn="l" defTabSz="914400" rtl="0" eaLnBrk="1" latinLnBrk="0" hangingPunct="1">
              <a:lnSpc>
                <a:spcPct val="100000"/>
              </a:lnSpc>
              <a:spcBef>
                <a:spcPts val="600"/>
              </a:spcBef>
              <a:spcAft>
                <a:spcPts val="600"/>
              </a:spcAft>
              <a:buFont typeface="Arial" panose="020B0604020202020204" pitchFamily="34" charset="0"/>
              <a:buChar char="•"/>
            </a:pPr>
            <a:r>
              <a:rPr lang="en-US" smtClean="0"/>
              <a:t>Click to edit Master text styles</a:t>
            </a:r>
          </a:p>
          <a:p>
            <a:pPr marL="365760" lvl="1" indent="-365760" algn="l" defTabSz="914400" rtl="0" eaLnBrk="1" latinLnBrk="0" hangingPunct="1">
              <a:lnSpc>
                <a:spcPct val="100000"/>
              </a:lnSpc>
              <a:spcBef>
                <a:spcPts val="600"/>
              </a:spcBef>
              <a:spcAft>
                <a:spcPts val="600"/>
              </a:spcAft>
              <a:buFont typeface="Arial" panose="020B0604020202020204" pitchFamily="34" charset="0"/>
              <a:buChar char="•"/>
            </a:pPr>
            <a:r>
              <a:rPr lang="en-US" smtClean="0"/>
              <a:t>Second level</a:t>
            </a:r>
          </a:p>
          <a:p>
            <a:pPr marL="365760" lvl="2" indent="-365760" algn="l" defTabSz="914400" rtl="0" eaLnBrk="1" latinLnBrk="0" hangingPunct="1">
              <a:lnSpc>
                <a:spcPct val="100000"/>
              </a:lnSpc>
              <a:spcBef>
                <a:spcPts val="600"/>
              </a:spcBef>
              <a:spcAft>
                <a:spcPts val="600"/>
              </a:spcAft>
              <a:buFont typeface="Arial" panose="020B0604020202020204" pitchFamily="34" charset="0"/>
              <a:buChar char="•"/>
            </a:pPr>
            <a:r>
              <a:rPr lang="en-US" smtClean="0"/>
              <a:t>Third level</a:t>
            </a:r>
          </a:p>
          <a:p>
            <a:pPr marL="365760" lvl="3" indent="-365760" algn="l" defTabSz="914400" rtl="0" eaLnBrk="1" latinLnBrk="0" hangingPunct="1">
              <a:lnSpc>
                <a:spcPct val="100000"/>
              </a:lnSpc>
              <a:spcBef>
                <a:spcPts val="600"/>
              </a:spcBef>
              <a:spcAft>
                <a:spcPts val="600"/>
              </a:spcAft>
              <a:buFont typeface="Arial" panose="020B0604020202020204" pitchFamily="34" charset="0"/>
              <a:buChar char="•"/>
            </a:pPr>
            <a:r>
              <a:rPr lang="en-US" smtClean="0"/>
              <a:t>Fourth level</a:t>
            </a:r>
          </a:p>
          <a:p>
            <a:pPr marL="365760" lvl="4" indent="-365760" algn="l" defTabSz="914400" rtl="0" eaLnBrk="1" latinLnBrk="0" hangingPunct="1">
              <a:lnSpc>
                <a:spcPct val="100000"/>
              </a:lnSpc>
              <a:spcBef>
                <a:spcPts val="600"/>
              </a:spcBef>
              <a:spcAft>
                <a:spcPts val="600"/>
              </a:spcAft>
              <a:buFont typeface="Arial" panose="020B0604020202020204" pitchFamily="34" charset="0"/>
              <a:buChar char="•"/>
            </a:pPr>
            <a:r>
              <a:rPr lang="en-US" smtClean="0"/>
              <a:t>Fifth level</a:t>
            </a:r>
            <a:endParaRPr lang="en-US" dirty="0"/>
          </a:p>
        </p:txBody>
      </p:sp>
      <p:sp>
        <p:nvSpPr>
          <p:cNvPr id="9" name="Content Placeholder 2"/>
          <p:cNvSpPr>
            <a:spLocks noGrp="1"/>
          </p:cNvSpPr>
          <p:nvPr>
            <p:ph idx="13"/>
          </p:nvPr>
        </p:nvSpPr>
        <p:spPr>
          <a:xfrm>
            <a:off x="838200" y="4552565"/>
            <a:ext cx="10515600" cy="731520"/>
          </a:xfrm>
        </p:spPr>
        <p:txBody>
          <a:bodyPr>
            <a:noAutofit/>
          </a:bodyPr>
          <a:lstStyle>
            <a:lvl1pPr marL="228600" indent="-228600">
              <a:defRPr lang="en-US" sz="3200" kern="1200" dirty="0" smtClean="0">
                <a:solidFill>
                  <a:schemeClr val="tx1"/>
                </a:solidFill>
                <a:latin typeface="Arial" panose="020B0604020202020204" pitchFamily="34" charset="0"/>
                <a:ea typeface="+mn-ea"/>
                <a:cs typeface="Arial" panose="020B0604020202020204" pitchFamily="34" charset="0"/>
              </a:defRPr>
            </a:lvl1pPr>
            <a:lvl2pPr marL="822960" indent="-320040">
              <a:defRPr/>
            </a:lvl2pPr>
          </a:lstStyle>
          <a:p>
            <a:pPr marL="365760" lvl="0" indent="-365760" algn="l" defTabSz="914400" rtl="0" eaLnBrk="1" latinLnBrk="0" hangingPunct="1">
              <a:lnSpc>
                <a:spcPct val="100000"/>
              </a:lnSpc>
              <a:spcBef>
                <a:spcPts val="600"/>
              </a:spcBef>
              <a:spcAft>
                <a:spcPts val="600"/>
              </a:spcAft>
              <a:buFont typeface="Arial" panose="020B0604020202020204" pitchFamily="34" charset="0"/>
              <a:buChar char="•"/>
            </a:pPr>
            <a:r>
              <a:rPr lang="en-US" smtClean="0"/>
              <a:t>Click to edit Master text styles</a:t>
            </a:r>
          </a:p>
          <a:p>
            <a:pPr marL="365760" lvl="1" indent="-365760" algn="l" defTabSz="914400" rtl="0" eaLnBrk="1" latinLnBrk="0" hangingPunct="1">
              <a:lnSpc>
                <a:spcPct val="100000"/>
              </a:lnSpc>
              <a:spcBef>
                <a:spcPts val="600"/>
              </a:spcBef>
              <a:spcAft>
                <a:spcPts val="600"/>
              </a:spcAft>
              <a:buFont typeface="Arial" panose="020B0604020202020204" pitchFamily="34" charset="0"/>
              <a:buChar char="•"/>
            </a:pPr>
            <a:r>
              <a:rPr lang="en-US" smtClean="0"/>
              <a:t>Second level</a:t>
            </a:r>
          </a:p>
          <a:p>
            <a:pPr marL="365760" lvl="2" indent="-365760" algn="l" defTabSz="914400" rtl="0" eaLnBrk="1" latinLnBrk="0" hangingPunct="1">
              <a:lnSpc>
                <a:spcPct val="100000"/>
              </a:lnSpc>
              <a:spcBef>
                <a:spcPts val="600"/>
              </a:spcBef>
              <a:spcAft>
                <a:spcPts val="600"/>
              </a:spcAft>
              <a:buFont typeface="Arial" panose="020B0604020202020204" pitchFamily="34" charset="0"/>
              <a:buChar char="•"/>
            </a:pPr>
            <a:r>
              <a:rPr lang="en-US" smtClean="0"/>
              <a:t>Third level</a:t>
            </a:r>
          </a:p>
          <a:p>
            <a:pPr marL="365760" lvl="3" indent="-365760" algn="l" defTabSz="914400" rtl="0" eaLnBrk="1" latinLnBrk="0" hangingPunct="1">
              <a:lnSpc>
                <a:spcPct val="100000"/>
              </a:lnSpc>
              <a:spcBef>
                <a:spcPts val="600"/>
              </a:spcBef>
              <a:spcAft>
                <a:spcPts val="600"/>
              </a:spcAft>
              <a:buFont typeface="Arial" panose="020B0604020202020204" pitchFamily="34" charset="0"/>
              <a:buChar char="•"/>
            </a:pPr>
            <a:r>
              <a:rPr lang="en-US" smtClean="0"/>
              <a:t>Fourth level</a:t>
            </a:r>
          </a:p>
          <a:p>
            <a:pPr marL="365760" lvl="4" indent="-365760" algn="l" defTabSz="914400" rtl="0" eaLnBrk="1" latinLnBrk="0" hangingPunct="1">
              <a:lnSpc>
                <a:spcPct val="100000"/>
              </a:lnSpc>
              <a:spcBef>
                <a:spcPts val="600"/>
              </a:spcBef>
              <a:spcAft>
                <a:spcPts val="600"/>
              </a:spcAft>
              <a:buFont typeface="Arial" panose="020B0604020202020204" pitchFamily="34" charset="0"/>
              <a:buChar char="•"/>
            </a:pPr>
            <a:r>
              <a:rPr lang="en-US" smtClean="0"/>
              <a:t>Fifth level</a:t>
            </a:r>
            <a:endParaRPr lang="en-US" dirty="0"/>
          </a:p>
        </p:txBody>
      </p:sp>
      <p:sp>
        <p:nvSpPr>
          <p:cNvPr id="10" name="Content Placeholder 2"/>
          <p:cNvSpPr>
            <a:spLocks noGrp="1"/>
          </p:cNvSpPr>
          <p:nvPr>
            <p:ph idx="14"/>
          </p:nvPr>
        </p:nvSpPr>
        <p:spPr>
          <a:xfrm>
            <a:off x="838200" y="5361302"/>
            <a:ext cx="10515600" cy="731520"/>
          </a:xfrm>
        </p:spPr>
        <p:txBody>
          <a:bodyPr>
            <a:noAutofit/>
          </a:bodyPr>
          <a:lstStyle>
            <a:lvl1pPr marL="228600" indent="-228600">
              <a:defRPr lang="en-US" sz="3200" kern="1200" dirty="0" smtClean="0">
                <a:solidFill>
                  <a:schemeClr val="tx1"/>
                </a:solidFill>
                <a:latin typeface="Arial" panose="020B0604020202020204" pitchFamily="34" charset="0"/>
                <a:ea typeface="+mn-ea"/>
                <a:cs typeface="Arial" panose="020B0604020202020204" pitchFamily="34" charset="0"/>
              </a:defRPr>
            </a:lvl1pPr>
            <a:lvl2pPr marL="822960" indent="-320040">
              <a:defRPr/>
            </a:lvl2pPr>
          </a:lstStyle>
          <a:p>
            <a:pPr marL="365760" lvl="0" indent="-365760" algn="l" defTabSz="914400" rtl="0" eaLnBrk="1" latinLnBrk="0" hangingPunct="1">
              <a:lnSpc>
                <a:spcPct val="100000"/>
              </a:lnSpc>
              <a:spcBef>
                <a:spcPts val="600"/>
              </a:spcBef>
              <a:spcAft>
                <a:spcPts val="600"/>
              </a:spcAft>
              <a:buFont typeface="Arial" panose="020B0604020202020204" pitchFamily="34" charset="0"/>
              <a:buChar char="•"/>
            </a:pPr>
            <a:r>
              <a:rPr lang="en-US" dirty="0" smtClean="0"/>
              <a:t>Click to edit Master text styles</a:t>
            </a:r>
          </a:p>
          <a:p>
            <a:pPr marL="365760" lvl="1" indent="-365760" algn="l" defTabSz="914400" rtl="0" eaLnBrk="1" latinLnBrk="0" hangingPunct="1">
              <a:lnSpc>
                <a:spcPct val="100000"/>
              </a:lnSpc>
              <a:spcBef>
                <a:spcPts val="600"/>
              </a:spcBef>
              <a:spcAft>
                <a:spcPts val="600"/>
              </a:spcAft>
              <a:buFont typeface="Arial" panose="020B0604020202020204" pitchFamily="34" charset="0"/>
              <a:buChar char="•"/>
            </a:pPr>
            <a:r>
              <a:rPr lang="en-US" dirty="0" smtClean="0"/>
              <a:t>Second level</a:t>
            </a:r>
          </a:p>
          <a:p>
            <a:pPr marL="365760" lvl="2" indent="-365760" algn="l" defTabSz="914400" rtl="0" eaLnBrk="1" latinLnBrk="0" hangingPunct="1">
              <a:lnSpc>
                <a:spcPct val="100000"/>
              </a:lnSpc>
              <a:spcBef>
                <a:spcPts val="600"/>
              </a:spcBef>
              <a:spcAft>
                <a:spcPts val="600"/>
              </a:spcAft>
              <a:buFont typeface="Arial" panose="020B0604020202020204" pitchFamily="34" charset="0"/>
              <a:buChar char="•"/>
            </a:pPr>
            <a:r>
              <a:rPr lang="en-US" dirty="0" smtClean="0"/>
              <a:t>Third level</a:t>
            </a:r>
          </a:p>
          <a:p>
            <a:pPr marL="365760" lvl="3" indent="-365760" algn="l" defTabSz="914400" rtl="0" eaLnBrk="1" latinLnBrk="0" hangingPunct="1">
              <a:lnSpc>
                <a:spcPct val="100000"/>
              </a:lnSpc>
              <a:spcBef>
                <a:spcPts val="600"/>
              </a:spcBef>
              <a:spcAft>
                <a:spcPts val="600"/>
              </a:spcAft>
              <a:buFont typeface="Arial" panose="020B0604020202020204" pitchFamily="34" charset="0"/>
              <a:buChar char="•"/>
            </a:pPr>
            <a:r>
              <a:rPr lang="en-US" dirty="0" smtClean="0"/>
              <a:t>Fourth level</a:t>
            </a:r>
          </a:p>
          <a:p>
            <a:pPr marL="365760" lvl="4" indent="-365760" algn="l" defTabSz="914400" rtl="0" eaLnBrk="1" latinLnBrk="0" hangingPunct="1">
              <a:lnSpc>
                <a:spcPct val="100000"/>
              </a:lnSpc>
              <a:spcBef>
                <a:spcPts val="600"/>
              </a:spcBef>
              <a:spcAft>
                <a:spcPts val="600"/>
              </a:spcAft>
              <a:buFont typeface="Arial" panose="020B0604020202020204" pitchFamily="34" charset="0"/>
              <a:buChar char="•"/>
            </a:pPr>
            <a:r>
              <a:rPr lang="en-US" dirty="0" smtClean="0"/>
              <a:t>Fifth level</a:t>
            </a:r>
            <a:endParaRPr lang="en-US" dirty="0"/>
          </a:p>
        </p:txBody>
      </p:sp>
    </p:spTree>
    <p:extLst>
      <p:ext uri="{BB962C8B-B14F-4D97-AF65-F5344CB8AC3E}">
        <p14:creationId xmlns:p14="http://schemas.microsoft.com/office/powerpoint/2010/main" val="10419064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mtClean="0"/>
              <a:t>Click to edit Master title style</a:t>
            </a:r>
            <a:endParaRPr lang="en-US" dirty="0"/>
          </a:p>
        </p:txBody>
      </p:sp>
      <p:sp>
        <p:nvSpPr>
          <p:cNvPr id="3" name="Content Placeholder 2"/>
          <p:cNvSpPr>
            <a:spLocks noGrp="1"/>
          </p:cNvSpPr>
          <p:nvPr>
            <p:ph idx="1"/>
          </p:nvPr>
        </p:nvSpPr>
        <p:spPr>
          <a:xfrm>
            <a:off x="838200" y="1317625"/>
            <a:ext cx="5029200" cy="4754880"/>
          </a:xfrm>
        </p:spPr>
        <p:txBody>
          <a:bodyPr>
            <a:no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7"/>
          <p:cNvSpPr txBox="1"/>
          <p:nvPr userDrawn="1"/>
        </p:nvSpPr>
        <p:spPr>
          <a:xfrm>
            <a:off x="2888443" y="6301527"/>
            <a:ext cx="8805672" cy="457200"/>
          </a:xfrm>
          <a:prstGeom prst="rect">
            <a:avLst/>
          </a:prstGeom>
          <a:noFill/>
        </p:spPr>
        <p:txBody>
          <a:bodyPr wrap="square" rtlCol="0" anchor="b">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smtClean="0">
                <a:ln>
                  <a:noFill/>
                </a:ln>
                <a:solidFill>
                  <a:srgbClr val="004A78"/>
                </a:solidFill>
                <a:effectLst/>
                <a:uLnTx/>
                <a:uFillTx/>
                <a:latin typeface="arial" charset="0"/>
                <a:ea typeface="+mn-ea"/>
                <a:cs typeface="+mn-cs"/>
              </a:rPr>
              <a:t>© 2020 </a:t>
            </a:r>
            <a:r>
              <a:rPr kumimoji="0" lang="en-US" sz="1400" b="0" i="0" u="none" strike="noStrike" kern="1200" cap="none" spc="0" normalizeH="0" baseline="0" noProof="0" dirty="0" err="1" smtClean="0">
                <a:ln>
                  <a:noFill/>
                </a:ln>
                <a:solidFill>
                  <a:srgbClr val="004A78"/>
                </a:solidFill>
                <a:effectLst/>
                <a:uLnTx/>
                <a:uFillTx/>
                <a:latin typeface="arial" charset="0"/>
                <a:ea typeface="+mn-ea"/>
                <a:cs typeface="+mn-cs"/>
              </a:rPr>
              <a:t>Cengage</a:t>
            </a:r>
            <a:r>
              <a:rPr kumimoji="0" lang="en-US" sz="1400" b="0" i="0" u="none" strike="noStrike" kern="1200" cap="none" spc="0" normalizeH="0" baseline="0" noProof="0" dirty="0" smtClean="0">
                <a:ln>
                  <a:noFill/>
                </a:ln>
                <a:solidFill>
                  <a:srgbClr val="004A78"/>
                </a:solidFill>
                <a:effectLst/>
                <a:uLnTx/>
                <a:uFillTx/>
                <a:latin typeface="arial" charset="0"/>
                <a:ea typeface="+mn-ea"/>
                <a:cs typeface="+mn-cs"/>
              </a:rPr>
              <a:t>. All Rights Reserved. May not be scanned, copied or duplicated, or posted to a publicly accessible website, in whole or in part.</a:t>
            </a:r>
            <a:endParaRPr kumimoji="0" lang="en-US" sz="1400" b="0" i="0" u="none" strike="noStrike" kern="1200" cap="none" spc="0" normalizeH="0" baseline="0" noProof="0" dirty="0">
              <a:ln>
                <a:noFill/>
              </a:ln>
              <a:solidFill>
                <a:srgbClr val="004A78"/>
              </a:solidFill>
              <a:effectLst/>
              <a:uLnTx/>
              <a:uFillTx/>
              <a:latin typeface="arial" charset="0"/>
              <a:ea typeface="+mn-ea"/>
              <a:cs typeface="+mn-cs"/>
            </a:endParaRPr>
          </a:p>
        </p:txBody>
      </p:sp>
      <p:sp>
        <p:nvSpPr>
          <p:cNvPr id="5" name="Content Placeholder 2"/>
          <p:cNvSpPr>
            <a:spLocks noGrp="1"/>
          </p:cNvSpPr>
          <p:nvPr>
            <p:ph idx="10"/>
          </p:nvPr>
        </p:nvSpPr>
        <p:spPr>
          <a:xfrm>
            <a:off x="6324600" y="1317625"/>
            <a:ext cx="5029200" cy="4754880"/>
          </a:xfrm>
        </p:spPr>
        <p:txBody>
          <a:bodyPr>
            <a:no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55073680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136525"/>
            <a:ext cx="10515600" cy="914400"/>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838200" y="1317625"/>
            <a:ext cx="10515600" cy="4754880"/>
          </a:xfrm>
          <a:prstGeom prst="rect">
            <a:avLst/>
          </a:prstGeom>
        </p:spPr>
        <p:txBody>
          <a:bodyPr vert="horz" lIns="91440" tIns="45720" rIns="91440" bIns="45720" rtlCol="0">
            <a:normAutofit/>
          </a:body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pic>
        <p:nvPicPr>
          <p:cNvPr id="7" name="Picture 6"/>
          <p:cNvPicPr>
            <a:picLocks noChangeAspect="1"/>
          </p:cNvPicPr>
          <p:nvPr/>
        </p:nvPicPr>
        <p:blipFill>
          <a:blip r:embed="rId17" cstate="print">
            <a:extLst>
              <a:ext uri="{28A0092B-C50C-407E-A947-70E740481C1C}">
                <a14:useLocalDpi xmlns:a14="http://schemas.microsoft.com/office/drawing/2010/main" val="0"/>
              </a:ext>
            </a:extLst>
          </a:blip>
          <a:srcRect/>
          <a:stretch>
            <a:fillRect/>
          </a:stretch>
        </p:blipFill>
        <p:spPr bwMode="auto">
          <a:xfrm>
            <a:off x="476843" y="6356350"/>
            <a:ext cx="1579562" cy="354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09101587"/>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50" r:id="rId4"/>
    <p:sldLayoutId id="2147483662" r:id="rId5"/>
    <p:sldLayoutId id="2147483665" r:id="rId6"/>
    <p:sldLayoutId id="2147483667" r:id="rId7"/>
    <p:sldLayoutId id="2147483666" r:id="rId8"/>
    <p:sldLayoutId id="2147483663" r:id="rId9"/>
    <p:sldLayoutId id="2147483664" r:id="rId10"/>
    <p:sldLayoutId id="2147483668" r:id="rId11"/>
    <p:sldLayoutId id="2147483669" r:id="rId12"/>
    <p:sldLayoutId id="2147483670" r:id="rId13"/>
    <p:sldLayoutId id="2147483671" r:id="rId14"/>
    <p:sldLayoutId id="2147483672" r:id="rId15"/>
  </p:sldLayoutIdLst>
  <p:txStyles>
    <p:titleStyle>
      <a:lvl1pPr algn="ctr" defTabSz="914400" rtl="0" eaLnBrk="1" latinLnBrk="0" hangingPunct="1">
        <a:lnSpc>
          <a:spcPct val="90000"/>
        </a:lnSpc>
        <a:spcBef>
          <a:spcPct val="0"/>
        </a:spcBef>
        <a:buNone/>
        <a:defRPr sz="3400" b="1" kern="1200">
          <a:solidFill>
            <a:srgbClr val="004A78"/>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100000"/>
        </a:lnSpc>
        <a:spcBef>
          <a:spcPts val="600"/>
        </a:spcBef>
        <a:spcAft>
          <a:spcPts val="600"/>
        </a:spcAft>
        <a:buFont typeface="Arial" panose="020B0604020202020204" pitchFamily="34" charset="0"/>
        <a:buChar char="•"/>
        <a:defRPr sz="32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00000"/>
        </a:lnSpc>
        <a:spcBef>
          <a:spcPts val="600"/>
        </a:spcBef>
        <a:spcAft>
          <a:spcPts val="600"/>
        </a:spcAft>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00000"/>
        </a:lnSpc>
        <a:spcBef>
          <a:spcPts val="600"/>
        </a:spcBef>
        <a:spcAft>
          <a:spcPts val="600"/>
        </a:spcAft>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00000"/>
        </a:lnSpc>
        <a:spcBef>
          <a:spcPts val="600"/>
        </a:spcBef>
        <a:spcAft>
          <a:spcPts val="600"/>
        </a:spcAft>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00000"/>
        </a:lnSpc>
        <a:spcBef>
          <a:spcPts val="600"/>
        </a:spcBef>
        <a:spcAft>
          <a:spcPts val="600"/>
        </a:spcAft>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ctrTitle"/>
          </p:nvPr>
        </p:nvSpPr>
        <p:spPr/>
        <p:txBody>
          <a:bodyPr/>
          <a:lstStyle/>
          <a:p>
            <a:r>
              <a:rPr lang="en-US" dirty="0" smtClean="0"/>
              <a:t>3-2-1 CODE </a:t>
            </a:r>
            <a:r>
              <a:rPr lang="en-US" dirty="0"/>
              <a:t>IT!</a:t>
            </a:r>
          </a:p>
        </p:txBody>
      </p:sp>
      <p:sp>
        <p:nvSpPr>
          <p:cNvPr id="6" name="Text Placeholder 2"/>
          <p:cNvSpPr>
            <a:spLocks noGrp="1"/>
          </p:cNvSpPr>
          <p:nvPr>
            <p:ph type="body" sz="quarter" idx="10"/>
          </p:nvPr>
        </p:nvSpPr>
        <p:spPr/>
        <p:txBody>
          <a:bodyPr/>
          <a:lstStyle/>
          <a:p>
            <a:pPr lvl="0"/>
            <a:r>
              <a:rPr lang="en-US" dirty="0"/>
              <a:t>Michelle A. Green, 3-2-1 Code IT!, Seventh Edition </a:t>
            </a:r>
            <a:r>
              <a:rPr lang="en-US" dirty="0" err="1"/>
              <a:t>Edition</a:t>
            </a:r>
            <a:r>
              <a:rPr lang="en-US" dirty="0"/>
              <a:t>. © 2020 </a:t>
            </a:r>
            <a:r>
              <a:rPr lang="en-US" dirty="0" err="1"/>
              <a:t>Cengage</a:t>
            </a:r>
            <a:r>
              <a:rPr lang="en-US" dirty="0"/>
              <a:t>. All Rights Reserved. </a:t>
            </a:r>
            <a:r>
              <a:rPr lang="en-US"/>
              <a:t>May not be scanned, copied or duplicated, or posted to a publicly accessible website, in whole or in part.</a:t>
            </a:r>
            <a:endParaRPr lang="en-US" dirty="0"/>
          </a:p>
        </p:txBody>
      </p:sp>
    </p:spTree>
    <p:extLst>
      <p:ext uri="{BB962C8B-B14F-4D97-AF65-F5344CB8AC3E}">
        <p14:creationId xmlns:p14="http://schemas.microsoft.com/office/powerpoint/2010/main" val="75343082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lstStyle/>
          <a:p>
            <a:r>
              <a:rPr lang="en-US" dirty="0"/>
              <a:t>Definitions of Commonly Used Terms</a:t>
            </a:r>
          </a:p>
        </p:txBody>
      </p:sp>
      <p:sp>
        <p:nvSpPr>
          <p:cNvPr id="5" name="Content Placeholder 2"/>
          <p:cNvSpPr>
            <a:spLocks noGrp="1"/>
          </p:cNvSpPr>
          <p:nvPr>
            <p:ph idx="1"/>
          </p:nvPr>
        </p:nvSpPr>
        <p:spPr>
          <a:xfrm>
            <a:off x="838200" y="1317624"/>
            <a:ext cx="10515600" cy="4941285"/>
          </a:xfrm>
        </p:spPr>
        <p:txBody>
          <a:bodyPr/>
          <a:lstStyle/>
          <a:p>
            <a:pPr>
              <a:spcBef>
                <a:spcPts val="0"/>
              </a:spcBef>
              <a:spcAft>
                <a:spcPts val="0"/>
              </a:spcAft>
            </a:pPr>
            <a:r>
              <a:rPr lang="en-US" sz="2800" dirty="0"/>
              <a:t>New versus established patient</a:t>
            </a:r>
          </a:p>
          <a:p>
            <a:pPr>
              <a:spcBef>
                <a:spcPts val="0"/>
              </a:spcBef>
              <a:spcAft>
                <a:spcPts val="0"/>
              </a:spcAft>
            </a:pPr>
            <a:r>
              <a:rPr lang="en-US" sz="2800" dirty="0"/>
              <a:t>Key components</a:t>
            </a:r>
          </a:p>
          <a:p>
            <a:pPr lvl="1">
              <a:spcBef>
                <a:spcPts val="0"/>
              </a:spcBef>
              <a:spcAft>
                <a:spcPts val="0"/>
              </a:spcAft>
            </a:pPr>
            <a:r>
              <a:rPr lang="en-US" sz="2400" dirty="0"/>
              <a:t>History</a:t>
            </a:r>
          </a:p>
          <a:p>
            <a:pPr lvl="1">
              <a:spcBef>
                <a:spcPts val="0"/>
              </a:spcBef>
              <a:spcAft>
                <a:spcPts val="0"/>
              </a:spcAft>
            </a:pPr>
            <a:r>
              <a:rPr lang="en-US" sz="2400" dirty="0"/>
              <a:t>Examination</a:t>
            </a:r>
          </a:p>
          <a:p>
            <a:pPr lvl="1">
              <a:spcBef>
                <a:spcPts val="0"/>
              </a:spcBef>
              <a:spcAft>
                <a:spcPts val="0"/>
              </a:spcAft>
            </a:pPr>
            <a:r>
              <a:rPr lang="en-US" sz="2400" dirty="0"/>
              <a:t>Medical decision making</a:t>
            </a:r>
          </a:p>
          <a:p>
            <a:pPr lvl="1">
              <a:spcBef>
                <a:spcPts val="0"/>
              </a:spcBef>
              <a:spcAft>
                <a:spcPts val="0"/>
              </a:spcAft>
            </a:pPr>
            <a:r>
              <a:rPr lang="en-US" sz="2400" dirty="0"/>
              <a:t>Contributory components</a:t>
            </a:r>
          </a:p>
          <a:p>
            <a:pPr lvl="1">
              <a:spcBef>
                <a:spcPts val="0"/>
              </a:spcBef>
              <a:spcAft>
                <a:spcPts val="0"/>
              </a:spcAft>
            </a:pPr>
            <a:r>
              <a:rPr lang="en-US" sz="2400" dirty="0"/>
              <a:t>Counseling</a:t>
            </a:r>
          </a:p>
          <a:p>
            <a:pPr lvl="1">
              <a:spcBef>
                <a:spcPts val="0"/>
              </a:spcBef>
              <a:spcAft>
                <a:spcPts val="0"/>
              </a:spcAft>
            </a:pPr>
            <a:r>
              <a:rPr lang="en-US" sz="2400" dirty="0"/>
              <a:t>Coordination of care</a:t>
            </a:r>
          </a:p>
          <a:p>
            <a:pPr lvl="1">
              <a:spcBef>
                <a:spcPts val="0"/>
              </a:spcBef>
              <a:spcAft>
                <a:spcPts val="0"/>
              </a:spcAft>
            </a:pPr>
            <a:r>
              <a:rPr lang="en-US" sz="2400" dirty="0"/>
              <a:t>Nature of presenting problem</a:t>
            </a:r>
          </a:p>
          <a:p>
            <a:pPr lvl="1">
              <a:spcBef>
                <a:spcPts val="0"/>
              </a:spcBef>
              <a:spcAft>
                <a:spcPts val="0"/>
              </a:spcAft>
            </a:pPr>
            <a:r>
              <a:rPr lang="en-US" sz="2400" dirty="0"/>
              <a:t>Time</a:t>
            </a:r>
          </a:p>
          <a:p>
            <a:pPr>
              <a:spcBef>
                <a:spcPts val="0"/>
              </a:spcBef>
              <a:spcAft>
                <a:spcPts val="0"/>
              </a:spcAft>
            </a:pPr>
            <a:r>
              <a:rPr lang="en-US" sz="2800" dirty="0"/>
              <a:t>Concurrent care and transfer of care</a:t>
            </a:r>
          </a:p>
        </p:txBody>
      </p:sp>
    </p:spTree>
    <p:extLst>
      <p:ext uri="{BB962C8B-B14F-4D97-AF65-F5344CB8AC3E}">
        <p14:creationId xmlns:p14="http://schemas.microsoft.com/office/powerpoint/2010/main" val="274454922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lstStyle/>
          <a:p>
            <a:r>
              <a:rPr lang="en-US" dirty="0"/>
              <a:t>Unlisted Service, Special </a:t>
            </a:r>
            <a:r>
              <a:rPr lang="en-US" dirty="0" smtClean="0"/>
              <a:t>Report,</a:t>
            </a:r>
            <a:br>
              <a:rPr lang="en-US" dirty="0" smtClean="0"/>
            </a:br>
            <a:r>
              <a:rPr lang="en-US" dirty="0" smtClean="0"/>
              <a:t>and </a:t>
            </a:r>
            <a:r>
              <a:rPr lang="en-US" dirty="0"/>
              <a:t>Clinical Examples</a:t>
            </a:r>
          </a:p>
        </p:txBody>
      </p:sp>
      <p:sp>
        <p:nvSpPr>
          <p:cNvPr id="2" name="Content Placeholder 2"/>
          <p:cNvSpPr>
            <a:spLocks noGrp="1"/>
          </p:cNvSpPr>
          <p:nvPr>
            <p:ph idx="1"/>
          </p:nvPr>
        </p:nvSpPr>
        <p:spPr/>
        <p:txBody>
          <a:bodyPr/>
          <a:lstStyle/>
          <a:p>
            <a:r>
              <a:rPr lang="en-US" dirty="0"/>
              <a:t>Unlisted service</a:t>
            </a:r>
          </a:p>
          <a:p>
            <a:pPr lvl="1"/>
            <a:r>
              <a:rPr lang="en-US" dirty="0" smtClean="0"/>
              <a:t>Assigned </a:t>
            </a:r>
            <a:r>
              <a:rPr lang="en-US" dirty="0"/>
              <a:t>when the provider furnishes E/M service for which there is no CPT code</a:t>
            </a:r>
          </a:p>
          <a:p>
            <a:r>
              <a:rPr lang="en-US" dirty="0"/>
              <a:t>Special report</a:t>
            </a:r>
          </a:p>
          <a:p>
            <a:pPr lvl="1"/>
            <a:r>
              <a:rPr lang="en-US" dirty="0"/>
              <a:t>When an unlisted procedure or service code is reported, a special report accompanies claim to describe the nature of, extent of, and need for procedure or service</a:t>
            </a:r>
          </a:p>
          <a:p>
            <a:r>
              <a:rPr lang="en-US" dirty="0"/>
              <a:t>Clinical examples (CPT appendix C)</a:t>
            </a:r>
          </a:p>
        </p:txBody>
      </p:sp>
    </p:spTree>
    <p:extLst>
      <p:ext uri="{BB962C8B-B14F-4D97-AF65-F5344CB8AC3E}">
        <p14:creationId xmlns:p14="http://schemas.microsoft.com/office/powerpoint/2010/main" val="223138117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lstStyle/>
          <a:p>
            <a:r>
              <a:rPr lang="en-US" dirty="0"/>
              <a:t>Evaluation and  Management </a:t>
            </a:r>
            <a:r>
              <a:rPr lang="en-US" dirty="0" smtClean="0"/>
              <a:t>Levels </a:t>
            </a:r>
            <a:r>
              <a:rPr lang="en-US" dirty="0"/>
              <a:t>of Service</a:t>
            </a:r>
          </a:p>
        </p:txBody>
      </p:sp>
      <p:sp>
        <p:nvSpPr>
          <p:cNvPr id="2" name="Content Placeholder 2"/>
          <p:cNvSpPr>
            <a:spLocks noGrp="1"/>
          </p:cNvSpPr>
          <p:nvPr>
            <p:ph idx="1"/>
          </p:nvPr>
        </p:nvSpPr>
        <p:spPr/>
        <p:txBody>
          <a:bodyPr/>
          <a:lstStyle/>
          <a:p>
            <a:pPr>
              <a:spcAft>
                <a:spcPts val="0"/>
              </a:spcAft>
            </a:pPr>
            <a:r>
              <a:rPr lang="en-US" dirty="0"/>
              <a:t>E/M codes classify levels of service</a:t>
            </a:r>
          </a:p>
          <a:p>
            <a:pPr>
              <a:spcAft>
                <a:spcPts val="0"/>
              </a:spcAft>
            </a:pPr>
            <a:r>
              <a:rPr lang="en-US" dirty="0"/>
              <a:t>E/M code descriptions include:</a:t>
            </a:r>
          </a:p>
          <a:p>
            <a:pPr lvl="1">
              <a:spcAft>
                <a:spcPts val="0"/>
              </a:spcAft>
            </a:pPr>
            <a:r>
              <a:rPr lang="en-US" dirty="0"/>
              <a:t>History</a:t>
            </a:r>
          </a:p>
          <a:p>
            <a:pPr lvl="1">
              <a:spcAft>
                <a:spcPts val="0"/>
              </a:spcAft>
            </a:pPr>
            <a:r>
              <a:rPr lang="en-US" dirty="0"/>
              <a:t>Examination</a:t>
            </a:r>
          </a:p>
          <a:p>
            <a:pPr lvl="1">
              <a:spcAft>
                <a:spcPts val="0"/>
              </a:spcAft>
            </a:pPr>
            <a:r>
              <a:rPr lang="en-US" dirty="0"/>
              <a:t>Medical decision making</a:t>
            </a:r>
          </a:p>
          <a:p>
            <a:pPr lvl="1">
              <a:spcAft>
                <a:spcPts val="0"/>
              </a:spcAft>
            </a:pPr>
            <a:r>
              <a:rPr lang="en-US" dirty="0"/>
              <a:t>Counseling</a:t>
            </a:r>
          </a:p>
          <a:p>
            <a:pPr lvl="1">
              <a:spcAft>
                <a:spcPts val="0"/>
              </a:spcAft>
            </a:pPr>
            <a:r>
              <a:rPr lang="en-US" dirty="0"/>
              <a:t>Coordination of care</a:t>
            </a:r>
          </a:p>
          <a:p>
            <a:pPr lvl="1">
              <a:spcAft>
                <a:spcPts val="0"/>
              </a:spcAft>
            </a:pPr>
            <a:r>
              <a:rPr lang="en-US" dirty="0"/>
              <a:t>Nature of presenting problem</a:t>
            </a:r>
          </a:p>
          <a:p>
            <a:pPr lvl="1">
              <a:spcAft>
                <a:spcPts val="0"/>
              </a:spcAft>
            </a:pPr>
            <a:r>
              <a:rPr lang="en-US" dirty="0"/>
              <a:t>Time</a:t>
            </a:r>
          </a:p>
        </p:txBody>
      </p:sp>
    </p:spTree>
    <p:extLst>
      <p:ext uri="{BB962C8B-B14F-4D97-AF65-F5344CB8AC3E}">
        <p14:creationId xmlns:p14="http://schemas.microsoft.com/office/powerpoint/2010/main" val="128262101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lstStyle/>
          <a:p>
            <a:r>
              <a:rPr lang="en-US" dirty="0"/>
              <a:t>Key Component: History</a:t>
            </a:r>
          </a:p>
        </p:txBody>
      </p:sp>
      <p:sp>
        <p:nvSpPr>
          <p:cNvPr id="2" name="Content Placeholder 2"/>
          <p:cNvSpPr>
            <a:spLocks noGrp="1"/>
          </p:cNvSpPr>
          <p:nvPr>
            <p:ph idx="1"/>
          </p:nvPr>
        </p:nvSpPr>
        <p:spPr>
          <a:xfrm>
            <a:off x="838200" y="1317625"/>
            <a:ext cx="10515600" cy="2844472"/>
          </a:xfrm>
        </p:spPr>
        <p:txBody>
          <a:bodyPr/>
          <a:lstStyle/>
          <a:p>
            <a:pPr>
              <a:spcAft>
                <a:spcPts val="0"/>
              </a:spcAft>
            </a:pPr>
            <a:r>
              <a:rPr lang="en-US" sz="2400" dirty="0">
                <a:ea typeface="ＭＳ Ｐゴシック" pitchFamily="-105" charset="-128"/>
              </a:rPr>
              <a:t>Required when selecting E/M level of service</a:t>
            </a:r>
          </a:p>
          <a:p>
            <a:pPr>
              <a:spcAft>
                <a:spcPts val="0"/>
              </a:spcAft>
            </a:pPr>
            <a:r>
              <a:rPr lang="en-US" sz="2400" dirty="0"/>
              <a:t>Interview of patient, including HPI, CC, ROS, and PFSH</a:t>
            </a:r>
          </a:p>
          <a:p>
            <a:pPr>
              <a:spcAft>
                <a:spcPts val="0"/>
              </a:spcAft>
            </a:pPr>
            <a:r>
              <a:rPr lang="en-US" sz="2400" dirty="0"/>
              <a:t>Four types of extent of history:</a:t>
            </a:r>
          </a:p>
          <a:p>
            <a:pPr lvl="2">
              <a:spcAft>
                <a:spcPts val="0"/>
              </a:spcAft>
            </a:pPr>
            <a:r>
              <a:rPr lang="en-US" sz="2000" dirty="0"/>
              <a:t>Problem focused history</a:t>
            </a:r>
          </a:p>
          <a:p>
            <a:pPr lvl="2">
              <a:spcAft>
                <a:spcPts val="0"/>
              </a:spcAft>
            </a:pPr>
            <a:r>
              <a:rPr lang="en-US" sz="2000" dirty="0"/>
              <a:t>Expanded problem focused history</a:t>
            </a:r>
          </a:p>
          <a:p>
            <a:pPr lvl="2">
              <a:spcAft>
                <a:spcPts val="0"/>
              </a:spcAft>
            </a:pPr>
            <a:r>
              <a:rPr lang="en-US" sz="2000" dirty="0"/>
              <a:t>Detailed history</a:t>
            </a:r>
          </a:p>
          <a:p>
            <a:pPr lvl="2">
              <a:spcAft>
                <a:spcPts val="0"/>
              </a:spcAft>
            </a:pPr>
            <a:r>
              <a:rPr lang="en-US" sz="2000" dirty="0"/>
              <a:t>Comprehensive history</a:t>
            </a:r>
          </a:p>
        </p:txBody>
      </p:sp>
      <p:graphicFrame>
        <p:nvGraphicFramePr>
          <p:cNvPr id="7" name="Table 3" descr="A table shows the following row-wise data. HPI : brief, brief, extended, extended;  ros : none, problem pertinent, extended, complete; pfsh : none, none, pertinent, complete; and extent of history: problem focused, expanded problem focused, detailed, comprehensive."/>
          <p:cNvGraphicFramePr>
            <a:graphicFrameLocks noGrp="1"/>
          </p:cNvGraphicFramePr>
          <p:nvPr>
            <p:ph idx="10"/>
            <p:extLst>
              <p:ext uri="{D42A27DB-BD31-4B8C-83A1-F6EECF244321}">
                <p14:modId xmlns:p14="http://schemas.microsoft.com/office/powerpoint/2010/main" val="1778266273"/>
              </p:ext>
            </p:extLst>
          </p:nvPr>
        </p:nvGraphicFramePr>
        <p:xfrm>
          <a:off x="796834" y="4401911"/>
          <a:ext cx="10598332" cy="1591056"/>
        </p:xfrm>
        <a:graphic>
          <a:graphicData uri="http://schemas.openxmlformats.org/drawingml/2006/table">
            <a:tbl>
              <a:tblPr firstRow="1" bandRow="1">
                <a:tableStyleId>{5C22544A-7EE6-4342-B048-85BDC9FD1C3A}</a:tableStyleId>
              </a:tblPr>
              <a:tblGrid>
                <a:gridCol w="2377440"/>
                <a:gridCol w="1233715"/>
                <a:gridCol w="3512457"/>
                <a:gridCol w="1463040"/>
                <a:gridCol w="2011680"/>
              </a:tblGrid>
              <a:tr h="274320">
                <a:tc>
                  <a:txBody>
                    <a:bodyPr/>
                    <a:lstStyle/>
                    <a:p>
                      <a:pPr algn="l"/>
                      <a:r>
                        <a:rPr lang="en-US" sz="1600" b="0" i="0" u="none" strike="noStrike" kern="1200" baseline="0" dirty="0" smtClean="0">
                          <a:solidFill>
                            <a:schemeClr val="tx1"/>
                          </a:solidFill>
                          <a:latin typeface="Arial" panose="020B0604020202020204" pitchFamily="34" charset="0"/>
                          <a:ea typeface="+mn-ea"/>
                          <a:cs typeface="Arial" panose="020B0604020202020204" pitchFamily="34" charset="0"/>
                        </a:rPr>
                        <a:t>HPI:</a:t>
                      </a:r>
                      <a:endParaRPr lang="en-US" sz="1600" dirty="0">
                        <a:solidFill>
                          <a:schemeClr val="tx1"/>
                        </a:solidFill>
                        <a:latin typeface="Arial" panose="020B0604020202020204" pitchFamily="34" charset="0"/>
                        <a:cs typeface="Arial" panose="020B0604020202020204" pitchFamily="34" charset="0"/>
                      </a:endParaRPr>
                    </a:p>
                  </a:txBody>
                  <a:tcPr anchor="ctr">
                    <a:lnL w="28575" cap="flat" cmpd="sng" algn="ctr">
                      <a:solidFill>
                        <a:srgbClr val="4D3C97"/>
                      </a:solidFill>
                      <a:prstDash val="solid"/>
                      <a:round/>
                      <a:headEnd type="none" w="med" len="med"/>
                      <a:tailEnd type="none" w="med" len="med"/>
                    </a:lnL>
                    <a:lnR w="28575" cap="flat" cmpd="sng" algn="ctr">
                      <a:solidFill>
                        <a:srgbClr val="BDB5D9"/>
                      </a:solidFill>
                      <a:prstDash val="solid"/>
                      <a:round/>
                      <a:headEnd type="none" w="med" len="med"/>
                      <a:tailEnd type="none" w="med" len="med"/>
                    </a:lnR>
                    <a:lnT w="28575" cap="flat" cmpd="sng" algn="ctr">
                      <a:solidFill>
                        <a:srgbClr val="4D3C97"/>
                      </a:solidFill>
                      <a:prstDash val="solid"/>
                      <a:round/>
                      <a:headEnd type="none" w="med" len="med"/>
                      <a:tailEnd type="none" w="med" len="med"/>
                    </a:lnT>
                    <a:lnB w="28575" cap="flat" cmpd="sng" algn="ctr">
                      <a:solidFill>
                        <a:srgbClr val="BDB5D9"/>
                      </a:solidFill>
                      <a:prstDash val="solid"/>
                      <a:round/>
                      <a:headEnd type="none" w="med" len="med"/>
                      <a:tailEnd type="none" w="med" len="med"/>
                    </a:lnB>
                    <a:solidFill>
                      <a:srgbClr val="C7EAFC"/>
                    </a:solidFill>
                  </a:tcPr>
                </a:tc>
                <a:tc>
                  <a:txBody>
                    <a:bodyPr/>
                    <a:lstStyle/>
                    <a:p>
                      <a:pPr algn="l"/>
                      <a:r>
                        <a:rPr lang="en-US" sz="1600" b="0" i="0" u="none" strike="noStrike" kern="1200" baseline="0" dirty="0" smtClean="0">
                          <a:solidFill>
                            <a:schemeClr val="tx1"/>
                          </a:solidFill>
                          <a:latin typeface="Arial" panose="020B0604020202020204" pitchFamily="34" charset="0"/>
                          <a:ea typeface="+mn-ea"/>
                          <a:cs typeface="Arial" panose="020B0604020202020204" pitchFamily="34" charset="0"/>
                        </a:rPr>
                        <a:t>Brief</a:t>
                      </a:r>
                      <a:endParaRPr lang="en-US" sz="1600" dirty="0">
                        <a:solidFill>
                          <a:schemeClr val="tx1"/>
                        </a:solidFill>
                        <a:latin typeface="Arial" panose="020B0604020202020204" pitchFamily="34" charset="0"/>
                        <a:cs typeface="Arial" panose="020B0604020202020204" pitchFamily="34" charset="0"/>
                      </a:endParaRPr>
                    </a:p>
                  </a:txBody>
                  <a:tcPr>
                    <a:lnL w="28575" cap="flat" cmpd="sng" algn="ctr">
                      <a:solidFill>
                        <a:srgbClr val="BDB5D9"/>
                      </a:solidFill>
                      <a:prstDash val="solid"/>
                      <a:round/>
                      <a:headEnd type="none" w="med" len="med"/>
                      <a:tailEnd type="none" w="med" len="med"/>
                    </a:lnL>
                    <a:lnR w="28575" cap="flat" cmpd="sng" algn="ctr">
                      <a:solidFill>
                        <a:srgbClr val="BDB5D9"/>
                      </a:solidFill>
                      <a:prstDash val="solid"/>
                      <a:round/>
                      <a:headEnd type="none" w="med" len="med"/>
                      <a:tailEnd type="none" w="med" len="med"/>
                    </a:lnR>
                    <a:lnT w="28575" cap="flat" cmpd="sng" algn="ctr">
                      <a:solidFill>
                        <a:srgbClr val="4D3C97"/>
                      </a:solidFill>
                      <a:prstDash val="solid"/>
                      <a:round/>
                      <a:headEnd type="none" w="med" len="med"/>
                      <a:tailEnd type="none" w="med" len="med"/>
                    </a:lnT>
                    <a:lnB w="28575" cap="flat" cmpd="sng" algn="ctr">
                      <a:solidFill>
                        <a:srgbClr val="BDB5D9"/>
                      </a:solidFill>
                      <a:prstDash val="solid"/>
                      <a:round/>
                      <a:headEnd type="none" w="med" len="med"/>
                      <a:tailEnd type="none" w="med" len="med"/>
                    </a:lnB>
                    <a:solidFill>
                      <a:srgbClr val="C7EAFC"/>
                    </a:solidFill>
                  </a:tcPr>
                </a:tc>
                <a:tc>
                  <a:txBody>
                    <a:bodyPr/>
                    <a:lstStyle/>
                    <a:p>
                      <a:pPr algn="l"/>
                      <a:r>
                        <a:rPr lang="en-US" sz="1600" b="0" i="0" u="none" strike="noStrike" kern="1200" baseline="0" dirty="0" smtClean="0">
                          <a:solidFill>
                            <a:schemeClr val="tx1"/>
                          </a:solidFill>
                          <a:latin typeface="Arial" panose="020B0604020202020204" pitchFamily="34" charset="0"/>
                          <a:ea typeface="+mn-ea"/>
                          <a:cs typeface="Arial" panose="020B0604020202020204" pitchFamily="34" charset="0"/>
                        </a:rPr>
                        <a:t>Brief</a:t>
                      </a:r>
                      <a:endParaRPr lang="en-US" sz="1600" dirty="0">
                        <a:solidFill>
                          <a:schemeClr val="tx1"/>
                        </a:solidFill>
                        <a:latin typeface="Arial" panose="020B0604020202020204" pitchFamily="34" charset="0"/>
                        <a:cs typeface="Arial" panose="020B0604020202020204" pitchFamily="34" charset="0"/>
                      </a:endParaRPr>
                    </a:p>
                  </a:txBody>
                  <a:tcPr>
                    <a:lnL w="28575" cap="flat" cmpd="sng" algn="ctr">
                      <a:solidFill>
                        <a:srgbClr val="BDB5D9"/>
                      </a:solidFill>
                      <a:prstDash val="solid"/>
                      <a:round/>
                      <a:headEnd type="none" w="med" len="med"/>
                      <a:tailEnd type="none" w="med" len="med"/>
                    </a:lnL>
                    <a:lnR w="28575" cap="flat" cmpd="sng" algn="ctr">
                      <a:solidFill>
                        <a:srgbClr val="BDB5D9"/>
                      </a:solidFill>
                      <a:prstDash val="solid"/>
                      <a:round/>
                      <a:headEnd type="none" w="med" len="med"/>
                      <a:tailEnd type="none" w="med" len="med"/>
                    </a:lnR>
                    <a:lnT w="28575" cap="flat" cmpd="sng" algn="ctr">
                      <a:solidFill>
                        <a:srgbClr val="4D3C97"/>
                      </a:solidFill>
                      <a:prstDash val="solid"/>
                      <a:round/>
                      <a:headEnd type="none" w="med" len="med"/>
                      <a:tailEnd type="none" w="med" len="med"/>
                    </a:lnT>
                    <a:lnB w="28575" cap="flat" cmpd="sng" algn="ctr">
                      <a:solidFill>
                        <a:srgbClr val="BDB5D9"/>
                      </a:solidFill>
                      <a:prstDash val="solid"/>
                      <a:round/>
                      <a:headEnd type="none" w="med" len="med"/>
                      <a:tailEnd type="none" w="med" len="med"/>
                    </a:lnB>
                    <a:solidFill>
                      <a:srgbClr val="C7EAFC"/>
                    </a:solidFill>
                  </a:tcPr>
                </a:tc>
                <a:tc>
                  <a:txBody>
                    <a:bodyPr/>
                    <a:lstStyle/>
                    <a:p>
                      <a:pPr algn="l"/>
                      <a:r>
                        <a:rPr lang="en-US" sz="1600" b="0" i="0" u="none" strike="noStrike" kern="1200" baseline="0" dirty="0" smtClean="0">
                          <a:solidFill>
                            <a:schemeClr val="tx1"/>
                          </a:solidFill>
                          <a:latin typeface="Arial" panose="020B0604020202020204" pitchFamily="34" charset="0"/>
                          <a:ea typeface="+mn-ea"/>
                          <a:cs typeface="Arial" panose="020B0604020202020204" pitchFamily="34" charset="0"/>
                        </a:rPr>
                        <a:t>Extended</a:t>
                      </a:r>
                      <a:endParaRPr lang="en-US" sz="1600" dirty="0">
                        <a:solidFill>
                          <a:schemeClr val="tx1"/>
                        </a:solidFill>
                        <a:latin typeface="Arial" panose="020B0604020202020204" pitchFamily="34" charset="0"/>
                        <a:cs typeface="Arial" panose="020B0604020202020204" pitchFamily="34" charset="0"/>
                      </a:endParaRPr>
                    </a:p>
                  </a:txBody>
                  <a:tcPr>
                    <a:lnL w="28575" cap="flat" cmpd="sng" algn="ctr">
                      <a:solidFill>
                        <a:srgbClr val="BDB5D9"/>
                      </a:solidFill>
                      <a:prstDash val="solid"/>
                      <a:round/>
                      <a:headEnd type="none" w="med" len="med"/>
                      <a:tailEnd type="none" w="med" len="med"/>
                    </a:lnL>
                    <a:lnR w="28575" cap="flat" cmpd="sng" algn="ctr">
                      <a:solidFill>
                        <a:srgbClr val="BDB5D9"/>
                      </a:solidFill>
                      <a:prstDash val="solid"/>
                      <a:round/>
                      <a:headEnd type="none" w="med" len="med"/>
                      <a:tailEnd type="none" w="med" len="med"/>
                    </a:lnR>
                    <a:lnT w="28575" cap="flat" cmpd="sng" algn="ctr">
                      <a:solidFill>
                        <a:srgbClr val="4D3C97"/>
                      </a:solidFill>
                      <a:prstDash val="solid"/>
                      <a:round/>
                      <a:headEnd type="none" w="med" len="med"/>
                      <a:tailEnd type="none" w="med" len="med"/>
                    </a:lnT>
                    <a:lnB w="28575" cap="flat" cmpd="sng" algn="ctr">
                      <a:solidFill>
                        <a:srgbClr val="BDB5D9"/>
                      </a:solidFill>
                      <a:prstDash val="solid"/>
                      <a:round/>
                      <a:headEnd type="none" w="med" len="med"/>
                      <a:tailEnd type="none" w="med" len="med"/>
                    </a:lnB>
                    <a:solidFill>
                      <a:srgbClr val="C7EAFC"/>
                    </a:solidFill>
                  </a:tcPr>
                </a:tc>
                <a:tc>
                  <a:txBody>
                    <a:bodyPr/>
                    <a:lstStyle/>
                    <a:p>
                      <a:pPr algn="l"/>
                      <a:r>
                        <a:rPr lang="en-US" sz="1600" b="0" i="0" u="none" strike="noStrike" kern="1200" baseline="0" dirty="0" smtClean="0">
                          <a:solidFill>
                            <a:schemeClr val="tx1"/>
                          </a:solidFill>
                          <a:latin typeface="Arial" panose="020B0604020202020204" pitchFamily="34" charset="0"/>
                          <a:ea typeface="+mn-ea"/>
                          <a:cs typeface="Arial" panose="020B0604020202020204" pitchFamily="34" charset="0"/>
                        </a:rPr>
                        <a:t>Extended</a:t>
                      </a:r>
                      <a:endParaRPr lang="en-US" sz="1600" dirty="0">
                        <a:solidFill>
                          <a:schemeClr val="tx1"/>
                        </a:solidFill>
                        <a:latin typeface="Arial" panose="020B0604020202020204" pitchFamily="34" charset="0"/>
                        <a:cs typeface="Arial" panose="020B0604020202020204" pitchFamily="34" charset="0"/>
                      </a:endParaRPr>
                    </a:p>
                  </a:txBody>
                  <a:tcPr>
                    <a:lnL w="28575" cap="flat" cmpd="sng" algn="ctr">
                      <a:solidFill>
                        <a:srgbClr val="BDB5D9"/>
                      </a:solidFill>
                      <a:prstDash val="solid"/>
                      <a:round/>
                      <a:headEnd type="none" w="med" len="med"/>
                      <a:tailEnd type="none" w="med" len="med"/>
                    </a:lnL>
                    <a:lnR w="28575" cap="flat" cmpd="sng" algn="ctr">
                      <a:solidFill>
                        <a:srgbClr val="4D3C97"/>
                      </a:solidFill>
                      <a:prstDash val="solid"/>
                      <a:round/>
                      <a:headEnd type="none" w="med" len="med"/>
                      <a:tailEnd type="none" w="med" len="med"/>
                    </a:lnR>
                    <a:lnT w="28575" cap="flat" cmpd="sng" algn="ctr">
                      <a:solidFill>
                        <a:srgbClr val="4D3C97"/>
                      </a:solidFill>
                      <a:prstDash val="solid"/>
                      <a:round/>
                      <a:headEnd type="none" w="med" len="med"/>
                      <a:tailEnd type="none" w="med" len="med"/>
                    </a:lnT>
                    <a:lnB w="28575" cap="flat" cmpd="sng" algn="ctr">
                      <a:solidFill>
                        <a:srgbClr val="BDB5D9"/>
                      </a:solidFill>
                      <a:prstDash val="solid"/>
                      <a:round/>
                      <a:headEnd type="none" w="med" len="med"/>
                      <a:tailEnd type="none" w="med" len="med"/>
                    </a:lnB>
                    <a:solidFill>
                      <a:srgbClr val="C7EAFC"/>
                    </a:solidFill>
                  </a:tcPr>
                </a:tc>
              </a:tr>
              <a:tr h="338328">
                <a:tc>
                  <a:txBody>
                    <a:bodyPr/>
                    <a:lstStyle/>
                    <a:p>
                      <a:pPr algn="l"/>
                      <a:r>
                        <a:rPr lang="en-US" sz="1600" b="0" i="0" u="none" strike="noStrike" kern="1200" baseline="0" dirty="0" smtClean="0">
                          <a:solidFill>
                            <a:schemeClr val="dk1"/>
                          </a:solidFill>
                          <a:latin typeface="Arial" panose="020B0604020202020204" pitchFamily="34" charset="0"/>
                          <a:ea typeface="+mn-ea"/>
                          <a:cs typeface="Arial" panose="020B0604020202020204" pitchFamily="34" charset="0"/>
                        </a:rPr>
                        <a:t>ROS:</a:t>
                      </a:r>
                      <a:endParaRPr lang="en-US" sz="1600" dirty="0">
                        <a:latin typeface="Arial" panose="020B0604020202020204" pitchFamily="34" charset="0"/>
                        <a:cs typeface="Arial" panose="020B0604020202020204" pitchFamily="34" charset="0"/>
                      </a:endParaRPr>
                    </a:p>
                  </a:txBody>
                  <a:tcPr anchor="ctr">
                    <a:lnL w="28575" cap="flat" cmpd="sng" algn="ctr">
                      <a:solidFill>
                        <a:srgbClr val="4D3C97"/>
                      </a:solidFill>
                      <a:prstDash val="solid"/>
                      <a:round/>
                      <a:headEnd type="none" w="med" len="med"/>
                      <a:tailEnd type="none" w="med" len="med"/>
                    </a:lnL>
                    <a:lnR w="28575" cap="flat" cmpd="sng" algn="ctr">
                      <a:solidFill>
                        <a:srgbClr val="BDB5D9"/>
                      </a:solidFill>
                      <a:prstDash val="solid"/>
                      <a:round/>
                      <a:headEnd type="none" w="med" len="med"/>
                      <a:tailEnd type="none" w="med" len="med"/>
                    </a:lnR>
                    <a:lnT w="28575" cap="flat" cmpd="sng" algn="ctr">
                      <a:solidFill>
                        <a:srgbClr val="BDB5D9"/>
                      </a:solidFill>
                      <a:prstDash val="solid"/>
                      <a:round/>
                      <a:headEnd type="none" w="med" len="med"/>
                      <a:tailEnd type="none" w="med" len="med"/>
                    </a:lnT>
                    <a:lnB w="28575" cap="flat" cmpd="sng" algn="ctr">
                      <a:solidFill>
                        <a:srgbClr val="BDB5D9"/>
                      </a:solidFill>
                      <a:prstDash val="solid"/>
                      <a:round/>
                      <a:headEnd type="none" w="med" len="med"/>
                      <a:tailEnd type="none" w="med" len="med"/>
                    </a:lnB>
                    <a:solidFill>
                      <a:srgbClr val="E2F4FD"/>
                    </a:solidFill>
                  </a:tcPr>
                </a:tc>
                <a:tc>
                  <a:txBody>
                    <a:bodyPr/>
                    <a:lstStyle/>
                    <a:p>
                      <a:pPr algn="l"/>
                      <a:r>
                        <a:rPr lang="en-US" sz="1600" b="0" i="0" u="none" strike="noStrike" kern="1200" baseline="0" dirty="0" smtClean="0">
                          <a:solidFill>
                            <a:schemeClr val="dk1"/>
                          </a:solidFill>
                          <a:latin typeface="Arial" panose="020B0604020202020204" pitchFamily="34" charset="0"/>
                          <a:ea typeface="+mn-ea"/>
                          <a:cs typeface="Arial" panose="020B0604020202020204" pitchFamily="34" charset="0"/>
                        </a:rPr>
                        <a:t>None</a:t>
                      </a:r>
                      <a:endParaRPr lang="en-US" sz="1600" dirty="0">
                        <a:latin typeface="Arial" panose="020B0604020202020204" pitchFamily="34" charset="0"/>
                        <a:cs typeface="Arial" panose="020B0604020202020204" pitchFamily="34" charset="0"/>
                      </a:endParaRPr>
                    </a:p>
                  </a:txBody>
                  <a:tcPr>
                    <a:lnL w="28575" cap="flat" cmpd="sng" algn="ctr">
                      <a:solidFill>
                        <a:srgbClr val="BDB5D9"/>
                      </a:solidFill>
                      <a:prstDash val="solid"/>
                      <a:round/>
                      <a:headEnd type="none" w="med" len="med"/>
                      <a:tailEnd type="none" w="med" len="med"/>
                    </a:lnL>
                    <a:lnR w="28575" cap="flat" cmpd="sng" algn="ctr">
                      <a:solidFill>
                        <a:srgbClr val="BDB5D9"/>
                      </a:solidFill>
                      <a:prstDash val="solid"/>
                      <a:round/>
                      <a:headEnd type="none" w="med" len="med"/>
                      <a:tailEnd type="none" w="med" len="med"/>
                    </a:lnR>
                    <a:lnT w="28575" cap="flat" cmpd="sng" algn="ctr">
                      <a:solidFill>
                        <a:srgbClr val="BDB5D9"/>
                      </a:solidFill>
                      <a:prstDash val="solid"/>
                      <a:round/>
                      <a:headEnd type="none" w="med" len="med"/>
                      <a:tailEnd type="none" w="med" len="med"/>
                    </a:lnT>
                    <a:lnB w="28575" cap="flat" cmpd="sng" algn="ctr">
                      <a:solidFill>
                        <a:srgbClr val="BDB5D9"/>
                      </a:solidFill>
                      <a:prstDash val="solid"/>
                      <a:round/>
                      <a:headEnd type="none" w="med" len="med"/>
                      <a:tailEnd type="none" w="med" len="med"/>
                    </a:lnB>
                    <a:solidFill>
                      <a:srgbClr val="E2F4FD"/>
                    </a:solidFill>
                  </a:tcPr>
                </a:tc>
                <a:tc>
                  <a:txBody>
                    <a:bodyPr/>
                    <a:lstStyle/>
                    <a:p>
                      <a:pPr algn="l"/>
                      <a:r>
                        <a:rPr lang="en-US" sz="1600" b="0" i="0" u="none" strike="noStrike" kern="1200" baseline="0" dirty="0" smtClean="0">
                          <a:solidFill>
                            <a:schemeClr val="dk1"/>
                          </a:solidFill>
                          <a:latin typeface="Arial" panose="020B0604020202020204" pitchFamily="34" charset="0"/>
                          <a:ea typeface="+mn-ea"/>
                          <a:cs typeface="Arial" panose="020B0604020202020204" pitchFamily="34" charset="0"/>
                        </a:rPr>
                        <a:t>Problem Pertinent</a:t>
                      </a:r>
                      <a:endParaRPr lang="en-US" sz="1600" dirty="0">
                        <a:latin typeface="Arial" panose="020B0604020202020204" pitchFamily="34" charset="0"/>
                        <a:cs typeface="Arial" panose="020B0604020202020204" pitchFamily="34" charset="0"/>
                      </a:endParaRPr>
                    </a:p>
                  </a:txBody>
                  <a:tcPr>
                    <a:lnL w="28575" cap="flat" cmpd="sng" algn="ctr">
                      <a:solidFill>
                        <a:srgbClr val="BDB5D9"/>
                      </a:solidFill>
                      <a:prstDash val="solid"/>
                      <a:round/>
                      <a:headEnd type="none" w="med" len="med"/>
                      <a:tailEnd type="none" w="med" len="med"/>
                    </a:lnL>
                    <a:lnR w="28575" cap="flat" cmpd="sng" algn="ctr">
                      <a:solidFill>
                        <a:srgbClr val="BDB5D9"/>
                      </a:solidFill>
                      <a:prstDash val="solid"/>
                      <a:round/>
                      <a:headEnd type="none" w="med" len="med"/>
                      <a:tailEnd type="none" w="med" len="med"/>
                    </a:lnR>
                    <a:lnT w="28575" cap="flat" cmpd="sng" algn="ctr">
                      <a:solidFill>
                        <a:srgbClr val="BDB5D9"/>
                      </a:solidFill>
                      <a:prstDash val="solid"/>
                      <a:round/>
                      <a:headEnd type="none" w="med" len="med"/>
                      <a:tailEnd type="none" w="med" len="med"/>
                    </a:lnT>
                    <a:lnB w="28575" cap="flat" cmpd="sng" algn="ctr">
                      <a:solidFill>
                        <a:srgbClr val="BDB5D9"/>
                      </a:solidFill>
                      <a:prstDash val="solid"/>
                      <a:round/>
                      <a:headEnd type="none" w="med" len="med"/>
                      <a:tailEnd type="none" w="med" len="med"/>
                    </a:lnB>
                    <a:solidFill>
                      <a:srgbClr val="E2F4FD"/>
                    </a:solidFill>
                  </a:tcPr>
                </a:tc>
                <a:tc>
                  <a:txBody>
                    <a:bodyPr/>
                    <a:lstStyle/>
                    <a:p>
                      <a:pPr algn="l"/>
                      <a:r>
                        <a:rPr lang="en-US" sz="1600" b="0" i="0" u="none" strike="noStrike" kern="1200" baseline="0" dirty="0" smtClean="0">
                          <a:solidFill>
                            <a:schemeClr val="dk1"/>
                          </a:solidFill>
                          <a:latin typeface="Arial" panose="020B0604020202020204" pitchFamily="34" charset="0"/>
                          <a:ea typeface="+mn-ea"/>
                          <a:cs typeface="Arial" panose="020B0604020202020204" pitchFamily="34" charset="0"/>
                        </a:rPr>
                        <a:t>Extended</a:t>
                      </a:r>
                      <a:endParaRPr lang="en-US" sz="1600" dirty="0">
                        <a:latin typeface="Arial" panose="020B0604020202020204" pitchFamily="34" charset="0"/>
                        <a:cs typeface="Arial" panose="020B0604020202020204" pitchFamily="34" charset="0"/>
                      </a:endParaRPr>
                    </a:p>
                  </a:txBody>
                  <a:tcPr>
                    <a:lnL w="28575" cap="flat" cmpd="sng" algn="ctr">
                      <a:solidFill>
                        <a:srgbClr val="BDB5D9"/>
                      </a:solidFill>
                      <a:prstDash val="solid"/>
                      <a:round/>
                      <a:headEnd type="none" w="med" len="med"/>
                      <a:tailEnd type="none" w="med" len="med"/>
                    </a:lnL>
                    <a:lnR w="28575" cap="flat" cmpd="sng" algn="ctr">
                      <a:solidFill>
                        <a:srgbClr val="BDB5D9"/>
                      </a:solidFill>
                      <a:prstDash val="solid"/>
                      <a:round/>
                      <a:headEnd type="none" w="med" len="med"/>
                      <a:tailEnd type="none" w="med" len="med"/>
                    </a:lnR>
                    <a:lnT w="28575" cap="flat" cmpd="sng" algn="ctr">
                      <a:solidFill>
                        <a:srgbClr val="BDB5D9"/>
                      </a:solidFill>
                      <a:prstDash val="solid"/>
                      <a:round/>
                      <a:headEnd type="none" w="med" len="med"/>
                      <a:tailEnd type="none" w="med" len="med"/>
                    </a:lnT>
                    <a:lnB w="28575" cap="flat" cmpd="sng" algn="ctr">
                      <a:solidFill>
                        <a:srgbClr val="BDB5D9"/>
                      </a:solidFill>
                      <a:prstDash val="solid"/>
                      <a:round/>
                      <a:headEnd type="none" w="med" len="med"/>
                      <a:tailEnd type="none" w="med" len="med"/>
                    </a:lnB>
                    <a:solidFill>
                      <a:srgbClr val="E2F4FD"/>
                    </a:solidFill>
                  </a:tcPr>
                </a:tc>
                <a:tc>
                  <a:txBody>
                    <a:bodyPr/>
                    <a:lstStyle/>
                    <a:p>
                      <a:pPr algn="l"/>
                      <a:r>
                        <a:rPr lang="en-US" sz="1600" b="0" i="0" u="none" strike="noStrike" kern="1200" baseline="0" dirty="0" smtClean="0">
                          <a:solidFill>
                            <a:schemeClr val="dk1"/>
                          </a:solidFill>
                          <a:latin typeface="Arial" panose="020B0604020202020204" pitchFamily="34" charset="0"/>
                          <a:ea typeface="+mn-ea"/>
                          <a:cs typeface="Arial" panose="020B0604020202020204" pitchFamily="34" charset="0"/>
                        </a:rPr>
                        <a:t>Complete</a:t>
                      </a:r>
                      <a:endParaRPr lang="en-US" sz="1600" dirty="0">
                        <a:latin typeface="Arial" panose="020B0604020202020204" pitchFamily="34" charset="0"/>
                        <a:cs typeface="Arial" panose="020B0604020202020204" pitchFamily="34" charset="0"/>
                      </a:endParaRPr>
                    </a:p>
                  </a:txBody>
                  <a:tcPr>
                    <a:lnL w="28575" cap="flat" cmpd="sng" algn="ctr">
                      <a:solidFill>
                        <a:srgbClr val="BDB5D9"/>
                      </a:solidFill>
                      <a:prstDash val="solid"/>
                      <a:round/>
                      <a:headEnd type="none" w="med" len="med"/>
                      <a:tailEnd type="none" w="med" len="med"/>
                    </a:lnL>
                    <a:lnR w="28575" cap="flat" cmpd="sng" algn="ctr">
                      <a:solidFill>
                        <a:srgbClr val="4D3C97"/>
                      </a:solidFill>
                      <a:prstDash val="solid"/>
                      <a:round/>
                      <a:headEnd type="none" w="med" len="med"/>
                      <a:tailEnd type="none" w="med" len="med"/>
                    </a:lnR>
                    <a:lnT w="28575" cap="flat" cmpd="sng" algn="ctr">
                      <a:solidFill>
                        <a:srgbClr val="BDB5D9"/>
                      </a:solidFill>
                      <a:prstDash val="solid"/>
                      <a:round/>
                      <a:headEnd type="none" w="med" len="med"/>
                      <a:tailEnd type="none" w="med" len="med"/>
                    </a:lnT>
                    <a:lnB w="28575" cap="flat" cmpd="sng" algn="ctr">
                      <a:solidFill>
                        <a:srgbClr val="BDB5D9"/>
                      </a:solidFill>
                      <a:prstDash val="solid"/>
                      <a:round/>
                      <a:headEnd type="none" w="med" len="med"/>
                      <a:tailEnd type="none" w="med" len="med"/>
                    </a:lnB>
                    <a:solidFill>
                      <a:srgbClr val="E2F4FD"/>
                    </a:solidFill>
                  </a:tcPr>
                </a:tc>
              </a:tr>
              <a:tr h="338328">
                <a:tc>
                  <a:txBody>
                    <a:bodyPr/>
                    <a:lstStyle/>
                    <a:p>
                      <a:pPr algn="l"/>
                      <a:r>
                        <a:rPr lang="en-US" sz="1600" b="0" i="0" u="none" strike="noStrike" kern="1200" baseline="0" dirty="0" smtClean="0">
                          <a:solidFill>
                            <a:schemeClr val="dk1"/>
                          </a:solidFill>
                          <a:latin typeface="Arial" panose="020B0604020202020204" pitchFamily="34" charset="0"/>
                          <a:ea typeface="+mn-ea"/>
                          <a:cs typeface="Arial" panose="020B0604020202020204" pitchFamily="34" charset="0"/>
                        </a:rPr>
                        <a:t>PFSH:</a:t>
                      </a:r>
                      <a:endParaRPr lang="en-US" sz="1600" dirty="0">
                        <a:latin typeface="Arial" panose="020B0604020202020204" pitchFamily="34" charset="0"/>
                        <a:cs typeface="Arial" panose="020B0604020202020204" pitchFamily="34" charset="0"/>
                      </a:endParaRPr>
                    </a:p>
                  </a:txBody>
                  <a:tcPr anchor="ctr">
                    <a:lnL w="28575" cap="flat" cmpd="sng" algn="ctr">
                      <a:solidFill>
                        <a:srgbClr val="4D3C97"/>
                      </a:solidFill>
                      <a:prstDash val="solid"/>
                      <a:round/>
                      <a:headEnd type="none" w="med" len="med"/>
                      <a:tailEnd type="none" w="med" len="med"/>
                    </a:lnL>
                    <a:lnR w="28575" cap="flat" cmpd="sng" algn="ctr">
                      <a:solidFill>
                        <a:srgbClr val="BDB5D9"/>
                      </a:solidFill>
                      <a:prstDash val="solid"/>
                      <a:round/>
                      <a:headEnd type="none" w="med" len="med"/>
                      <a:tailEnd type="none" w="med" len="med"/>
                    </a:lnR>
                    <a:lnT w="28575" cap="flat" cmpd="sng" algn="ctr">
                      <a:solidFill>
                        <a:srgbClr val="BDB5D9"/>
                      </a:solidFill>
                      <a:prstDash val="solid"/>
                      <a:round/>
                      <a:headEnd type="none" w="med" len="med"/>
                      <a:tailEnd type="none" w="med" len="med"/>
                    </a:lnT>
                    <a:lnB w="28575" cap="flat" cmpd="sng" algn="ctr">
                      <a:solidFill>
                        <a:srgbClr val="BDB5D9"/>
                      </a:solidFill>
                      <a:prstDash val="solid"/>
                      <a:round/>
                      <a:headEnd type="none" w="med" len="med"/>
                      <a:tailEnd type="none" w="med" len="med"/>
                    </a:lnB>
                    <a:solidFill>
                      <a:srgbClr val="C7EAFC"/>
                    </a:solidFill>
                  </a:tcPr>
                </a:tc>
                <a:tc>
                  <a:txBody>
                    <a:bodyPr/>
                    <a:lstStyle/>
                    <a:p>
                      <a:pPr algn="l"/>
                      <a:r>
                        <a:rPr lang="en-US" sz="1600" b="0" i="0" u="none" strike="noStrike" kern="1200" baseline="0" dirty="0" smtClean="0">
                          <a:solidFill>
                            <a:schemeClr val="dk1"/>
                          </a:solidFill>
                          <a:latin typeface="Arial" panose="020B0604020202020204" pitchFamily="34" charset="0"/>
                          <a:ea typeface="+mn-ea"/>
                          <a:cs typeface="Arial" panose="020B0604020202020204" pitchFamily="34" charset="0"/>
                        </a:rPr>
                        <a:t>None</a:t>
                      </a:r>
                      <a:endParaRPr lang="en-US" sz="1600" dirty="0">
                        <a:latin typeface="Arial" panose="020B0604020202020204" pitchFamily="34" charset="0"/>
                        <a:cs typeface="Arial" panose="020B0604020202020204" pitchFamily="34" charset="0"/>
                      </a:endParaRPr>
                    </a:p>
                  </a:txBody>
                  <a:tcPr>
                    <a:lnL w="28575" cap="flat" cmpd="sng" algn="ctr">
                      <a:solidFill>
                        <a:srgbClr val="BDB5D9"/>
                      </a:solidFill>
                      <a:prstDash val="solid"/>
                      <a:round/>
                      <a:headEnd type="none" w="med" len="med"/>
                      <a:tailEnd type="none" w="med" len="med"/>
                    </a:lnL>
                    <a:lnR w="28575" cap="flat" cmpd="sng" algn="ctr">
                      <a:solidFill>
                        <a:srgbClr val="BDB5D9"/>
                      </a:solidFill>
                      <a:prstDash val="solid"/>
                      <a:round/>
                      <a:headEnd type="none" w="med" len="med"/>
                      <a:tailEnd type="none" w="med" len="med"/>
                    </a:lnR>
                    <a:lnT w="28575" cap="flat" cmpd="sng" algn="ctr">
                      <a:solidFill>
                        <a:srgbClr val="BDB5D9"/>
                      </a:solidFill>
                      <a:prstDash val="solid"/>
                      <a:round/>
                      <a:headEnd type="none" w="med" len="med"/>
                      <a:tailEnd type="none" w="med" len="med"/>
                    </a:lnT>
                    <a:lnB w="28575" cap="flat" cmpd="sng" algn="ctr">
                      <a:solidFill>
                        <a:srgbClr val="BDB5D9"/>
                      </a:solidFill>
                      <a:prstDash val="solid"/>
                      <a:round/>
                      <a:headEnd type="none" w="med" len="med"/>
                      <a:tailEnd type="none" w="med" len="med"/>
                    </a:lnB>
                    <a:solidFill>
                      <a:srgbClr val="C7EAFC"/>
                    </a:solidFill>
                  </a:tcPr>
                </a:tc>
                <a:tc>
                  <a:txBody>
                    <a:bodyPr/>
                    <a:lstStyle/>
                    <a:p>
                      <a:pPr algn="l"/>
                      <a:r>
                        <a:rPr lang="en-US" sz="1600" b="0" i="0" u="none" strike="noStrike" kern="1200" baseline="0" dirty="0" smtClean="0">
                          <a:solidFill>
                            <a:schemeClr val="dk1"/>
                          </a:solidFill>
                          <a:latin typeface="Arial" panose="020B0604020202020204" pitchFamily="34" charset="0"/>
                          <a:ea typeface="+mn-ea"/>
                          <a:cs typeface="Arial" panose="020B0604020202020204" pitchFamily="34" charset="0"/>
                        </a:rPr>
                        <a:t>None</a:t>
                      </a:r>
                      <a:endParaRPr lang="en-US" sz="1600" dirty="0">
                        <a:latin typeface="Arial" panose="020B0604020202020204" pitchFamily="34" charset="0"/>
                        <a:cs typeface="Arial" panose="020B0604020202020204" pitchFamily="34" charset="0"/>
                      </a:endParaRPr>
                    </a:p>
                  </a:txBody>
                  <a:tcPr>
                    <a:lnL w="28575" cap="flat" cmpd="sng" algn="ctr">
                      <a:solidFill>
                        <a:srgbClr val="BDB5D9"/>
                      </a:solidFill>
                      <a:prstDash val="solid"/>
                      <a:round/>
                      <a:headEnd type="none" w="med" len="med"/>
                      <a:tailEnd type="none" w="med" len="med"/>
                    </a:lnL>
                    <a:lnR w="28575" cap="flat" cmpd="sng" algn="ctr">
                      <a:solidFill>
                        <a:srgbClr val="BDB5D9"/>
                      </a:solidFill>
                      <a:prstDash val="solid"/>
                      <a:round/>
                      <a:headEnd type="none" w="med" len="med"/>
                      <a:tailEnd type="none" w="med" len="med"/>
                    </a:lnR>
                    <a:lnT w="28575" cap="flat" cmpd="sng" algn="ctr">
                      <a:solidFill>
                        <a:srgbClr val="BDB5D9"/>
                      </a:solidFill>
                      <a:prstDash val="solid"/>
                      <a:round/>
                      <a:headEnd type="none" w="med" len="med"/>
                      <a:tailEnd type="none" w="med" len="med"/>
                    </a:lnT>
                    <a:lnB w="28575" cap="flat" cmpd="sng" algn="ctr">
                      <a:solidFill>
                        <a:srgbClr val="BDB5D9"/>
                      </a:solidFill>
                      <a:prstDash val="solid"/>
                      <a:round/>
                      <a:headEnd type="none" w="med" len="med"/>
                      <a:tailEnd type="none" w="med" len="med"/>
                    </a:lnB>
                    <a:solidFill>
                      <a:srgbClr val="C7EAFC"/>
                    </a:solidFill>
                  </a:tcPr>
                </a:tc>
                <a:tc>
                  <a:txBody>
                    <a:bodyPr/>
                    <a:lstStyle/>
                    <a:p>
                      <a:pPr algn="l"/>
                      <a:r>
                        <a:rPr lang="en-US" sz="1600" b="0" i="0" u="none" strike="noStrike" kern="1200" baseline="0" dirty="0" smtClean="0">
                          <a:solidFill>
                            <a:schemeClr val="dk1"/>
                          </a:solidFill>
                          <a:latin typeface="Arial" panose="020B0604020202020204" pitchFamily="34" charset="0"/>
                          <a:ea typeface="+mn-ea"/>
                          <a:cs typeface="Arial" panose="020B0604020202020204" pitchFamily="34" charset="0"/>
                        </a:rPr>
                        <a:t>Pertinent</a:t>
                      </a:r>
                      <a:endParaRPr lang="en-US" sz="1600" dirty="0">
                        <a:latin typeface="Arial" panose="020B0604020202020204" pitchFamily="34" charset="0"/>
                        <a:cs typeface="Arial" panose="020B0604020202020204" pitchFamily="34" charset="0"/>
                      </a:endParaRPr>
                    </a:p>
                  </a:txBody>
                  <a:tcPr>
                    <a:lnL w="28575" cap="flat" cmpd="sng" algn="ctr">
                      <a:solidFill>
                        <a:srgbClr val="BDB5D9"/>
                      </a:solidFill>
                      <a:prstDash val="solid"/>
                      <a:round/>
                      <a:headEnd type="none" w="med" len="med"/>
                      <a:tailEnd type="none" w="med" len="med"/>
                    </a:lnL>
                    <a:lnR w="28575" cap="flat" cmpd="sng" algn="ctr">
                      <a:solidFill>
                        <a:srgbClr val="BDB5D9"/>
                      </a:solidFill>
                      <a:prstDash val="solid"/>
                      <a:round/>
                      <a:headEnd type="none" w="med" len="med"/>
                      <a:tailEnd type="none" w="med" len="med"/>
                    </a:lnR>
                    <a:lnT w="28575" cap="flat" cmpd="sng" algn="ctr">
                      <a:solidFill>
                        <a:srgbClr val="BDB5D9"/>
                      </a:solidFill>
                      <a:prstDash val="solid"/>
                      <a:round/>
                      <a:headEnd type="none" w="med" len="med"/>
                      <a:tailEnd type="none" w="med" len="med"/>
                    </a:lnT>
                    <a:lnB w="28575" cap="flat" cmpd="sng" algn="ctr">
                      <a:solidFill>
                        <a:srgbClr val="BDB5D9"/>
                      </a:solidFill>
                      <a:prstDash val="solid"/>
                      <a:round/>
                      <a:headEnd type="none" w="med" len="med"/>
                      <a:tailEnd type="none" w="med" len="med"/>
                    </a:lnB>
                    <a:solidFill>
                      <a:srgbClr val="C7EAFC"/>
                    </a:solidFill>
                  </a:tcPr>
                </a:tc>
                <a:tc>
                  <a:txBody>
                    <a:bodyPr/>
                    <a:lstStyle/>
                    <a:p>
                      <a:pPr algn="l"/>
                      <a:r>
                        <a:rPr lang="en-US" sz="1600" b="0" i="0" u="none" strike="noStrike" kern="1200" baseline="0" dirty="0" smtClean="0">
                          <a:solidFill>
                            <a:schemeClr val="dk1"/>
                          </a:solidFill>
                          <a:latin typeface="Arial" panose="020B0604020202020204" pitchFamily="34" charset="0"/>
                          <a:ea typeface="+mn-ea"/>
                          <a:cs typeface="Arial" panose="020B0604020202020204" pitchFamily="34" charset="0"/>
                        </a:rPr>
                        <a:t>Complete</a:t>
                      </a:r>
                      <a:endParaRPr lang="en-US" sz="1600" dirty="0">
                        <a:latin typeface="Arial" panose="020B0604020202020204" pitchFamily="34" charset="0"/>
                        <a:cs typeface="Arial" panose="020B0604020202020204" pitchFamily="34" charset="0"/>
                      </a:endParaRPr>
                    </a:p>
                  </a:txBody>
                  <a:tcPr>
                    <a:lnL w="28575" cap="flat" cmpd="sng" algn="ctr">
                      <a:solidFill>
                        <a:srgbClr val="BDB5D9"/>
                      </a:solidFill>
                      <a:prstDash val="solid"/>
                      <a:round/>
                      <a:headEnd type="none" w="med" len="med"/>
                      <a:tailEnd type="none" w="med" len="med"/>
                    </a:lnL>
                    <a:lnR w="28575" cap="flat" cmpd="sng" algn="ctr">
                      <a:solidFill>
                        <a:srgbClr val="4D3C97"/>
                      </a:solidFill>
                      <a:prstDash val="solid"/>
                      <a:round/>
                      <a:headEnd type="none" w="med" len="med"/>
                      <a:tailEnd type="none" w="med" len="med"/>
                    </a:lnR>
                    <a:lnT w="28575" cap="flat" cmpd="sng" algn="ctr">
                      <a:solidFill>
                        <a:srgbClr val="BDB5D9"/>
                      </a:solidFill>
                      <a:prstDash val="solid"/>
                      <a:round/>
                      <a:headEnd type="none" w="med" len="med"/>
                      <a:tailEnd type="none" w="med" len="med"/>
                    </a:lnT>
                    <a:lnB w="28575" cap="flat" cmpd="sng" algn="ctr">
                      <a:solidFill>
                        <a:srgbClr val="BDB5D9"/>
                      </a:solidFill>
                      <a:prstDash val="solid"/>
                      <a:round/>
                      <a:headEnd type="none" w="med" len="med"/>
                      <a:tailEnd type="none" w="med" len="med"/>
                    </a:lnB>
                    <a:solidFill>
                      <a:srgbClr val="C7EAFC"/>
                    </a:solidFill>
                  </a:tcPr>
                </a:tc>
              </a:tr>
              <a:tr h="338328">
                <a:tc>
                  <a:txBody>
                    <a:bodyPr/>
                    <a:lstStyle/>
                    <a:p>
                      <a:pPr algn="l"/>
                      <a:r>
                        <a:rPr lang="en-US" sz="1600" b="0" i="0" u="none" strike="noStrike" kern="1200" baseline="0" dirty="0" smtClean="0">
                          <a:solidFill>
                            <a:schemeClr val="dk1"/>
                          </a:solidFill>
                          <a:latin typeface="Arial" panose="020B0604020202020204" pitchFamily="34" charset="0"/>
                          <a:ea typeface="+mn-ea"/>
                          <a:cs typeface="Arial" panose="020B0604020202020204" pitchFamily="34" charset="0"/>
                        </a:rPr>
                        <a:t>EXTENT OF HISTORY:</a:t>
                      </a:r>
                      <a:endParaRPr lang="en-US" sz="1600" dirty="0">
                        <a:latin typeface="Arial" panose="020B0604020202020204" pitchFamily="34" charset="0"/>
                        <a:cs typeface="Arial" panose="020B0604020202020204" pitchFamily="34" charset="0"/>
                      </a:endParaRPr>
                    </a:p>
                  </a:txBody>
                  <a:tcPr anchor="ctr">
                    <a:lnL w="28575" cap="flat" cmpd="sng" algn="ctr">
                      <a:solidFill>
                        <a:srgbClr val="4D3C97"/>
                      </a:solidFill>
                      <a:prstDash val="solid"/>
                      <a:round/>
                      <a:headEnd type="none" w="med" len="med"/>
                      <a:tailEnd type="none" w="med" len="med"/>
                    </a:lnL>
                    <a:lnR w="28575" cap="flat" cmpd="sng" algn="ctr">
                      <a:solidFill>
                        <a:srgbClr val="BDB5D9"/>
                      </a:solidFill>
                      <a:prstDash val="solid"/>
                      <a:round/>
                      <a:headEnd type="none" w="med" len="med"/>
                      <a:tailEnd type="none" w="med" len="med"/>
                    </a:lnR>
                    <a:lnT w="28575" cap="flat" cmpd="sng" algn="ctr">
                      <a:solidFill>
                        <a:srgbClr val="BDB5D9"/>
                      </a:solidFill>
                      <a:prstDash val="solid"/>
                      <a:round/>
                      <a:headEnd type="none" w="med" len="med"/>
                      <a:tailEnd type="none" w="med" len="med"/>
                    </a:lnT>
                    <a:lnB w="28575" cap="flat" cmpd="sng" algn="ctr">
                      <a:solidFill>
                        <a:srgbClr val="4D3C97"/>
                      </a:solidFill>
                      <a:prstDash val="solid"/>
                      <a:round/>
                      <a:headEnd type="none" w="med" len="med"/>
                      <a:tailEnd type="none" w="med" len="med"/>
                    </a:lnB>
                    <a:solidFill>
                      <a:srgbClr val="E2F4FD"/>
                    </a:solidFill>
                  </a:tcPr>
                </a:tc>
                <a:tc>
                  <a:txBody>
                    <a:bodyPr/>
                    <a:lstStyle/>
                    <a:p>
                      <a:pPr algn="l"/>
                      <a:r>
                        <a:rPr lang="en-US" sz="1600" b="0" i="0" u="none" strike="noStrike" kern="1200" baseline="0" dirty="0" smtClean="0">
                          <a:solidFill>
                            <a:schemeClr val="dk1"/>
                          </a:solidFill>
                          <a:latin typeface="Arial" panose="020B0604020202020204" pitchFamily="34" charset="0"/>
                          <a:ea typeface="+mn-ea"/>
                          <a:cs typeface="Arial" panose="020B0604020202020204" pitchFamily="34" charset="0"/>
                        </a:rPr>
                        <a:t>PROBLEM FOCUSED</a:t>
                      </a:r>
                      <a:endParaRPr lang="en-US" sz="1600" dirty="0">
                        <a:latin typeface="Arial" panose="020B0604020202020204" pitchFamily="34" charset="0"/>
                        <a:cs typeface="Arial" panose="020B0604020202020204" pitchFamily="34" charset="0"/>
                      </a:endParaRPr>
                    </a:p>
                  </a:txBody>
                  <a:tcPr>
                    <a:lnL w="28575" cap="flat" cmpd="sng" algn="ctr">
                      <a:solidFill>
                        <a:srgbClr val="BDB5D9"/>
                      </a:solidFill>
                      <a:prstDash val="solid"/>
                      <a:round/>
                      <a:headEnd type="none" w="med" len="med"/>
                      <a:tailEnd type="none" w="med" len="med"/>
                    </a:lnL>
                    <a:lnR w="28575" cap="flat" cmpd="sng" algn="ctr">
                      <a:solidFill>
                        <a:srgbClr val="BDB5D9"/>
                      </a:solidFill>
                      <a:prstDash val="solid"/>
                      <a:round/>
                      <a:headEnd type="none" w="med" len="med"/>
                      <a:tailEnd type="none" w="med" len="med"/>
                    </a:lnR>
                    <a:lnT w="28575" cap="flat" cmpd="sng" algn="ctr">
                      <a:solidFill>
                        <a:srgbClr val="BDB5D9"/>
                      </a:solidFill>
                      <a:prstDash val="solid"/>
                      <a:round/>
                      <a:headEnd type="none" w="med" len="med"/>
                      <a:tailEnd type="none" w="med" len="med"/>
                    </a:lnT>
                    <a:lnB w="28575" cap="flat" cmpd="sng" algn="ctr">
                      <a:solidFill>
                        <a:srgbClr val="4D3C97"/>
                      </a:solidFill>
                      <a:prstDash val="solid"/>
                      <a:round/>
                      <a:headEnd type="none" w="med" len="med"/>
                      <a:tailEnd type="none" w="med" len="med"/>
                    </a:lnB>
                    <a:solidFill>
                      <a:srgbClr val="E2F4FD"/>
                    </a:solidFill>
                  </a:tcPr>
                </a:tc>
                <a:tc>
                  <a:txBody>
                    <a:bodyPr/>
                    <a:lstStyle/>
                    <a:p>
                      <a:pPr algn="l"/>
                      <a:r>
                        <a:rPr lang="en-US" sz="1600" b="0" i="0" u="none" strike="noStrike" kern="1200" baseline="0" dirty="0" smtClean="0">
                          <a:solidFill>
                            <a:schemeClr val="dk1"/>
                          </a:solidFill>
                          <a:latin typeface="Arial" panose="020B0604020202020204" pitchFamily="34" charset="0"/>
                          <a:ea typeface="+mn-ea"/>
                          <a:cs typeface="Arial" panose="020B0604020202020204" pitchFamily="34" charset="0"/>
                        </a:rPr>
                        <a:t>EXPANDED PROBLEM FOCUSED</a:t>
                      </a:r>
                      <a:endParaRPr lang="en-US" sz="1600" dirty="0">
                        <a:latin typeface="Arial" panose="020B0604020202020204" pitchFamily="34" charset="0"/>
                        <a:cs typeface="Arial" panose="020B0604020202020204" pitchFamily="34" charset="0"/>
                      </a:endParaRPr>
                    </a:p>
                  </a:txBody>
                  <a:tcPr>
                    <a:lnL w="28575" cap="flat" cmpd="sng" algn="ctr">
                      <a:solidFill>
                        <a:srgbClr val="BDB5D9"/>
                      </a:solidFill>
                      <a:prstDash val="solid"/>
                      <a:round/>
                      <a:headEnd type="none" w="med" len="med"/>
                      <a:tailEnd type="none" w="med" len="med"/>
                    </a:lnL>
                    <a:lnR w="28575" cap="flat" cmpd="sng" algn="ctr">
                      <a:solidFill>
                        <a:srgbClr val="BDB5D9"/>
                      </a:solidFill>
                      <a:prstDash val="solid"/>
                      <a:round/>
                      <a:headEnd type="none" w="med" len="med"/>
                      <a:tailEnd type="none" w="med" len="med"/>
                    </a:lnR>
                    <a:lnT w="28575" cap="flat" cmpd="sng" algn="ctr">
                      <a:solidFill>
                        <a:srgbClr val="BDB5D9"/>
                      </a:solidFill>
                      <a:prstDash val="solid"/>
                      <a:round/>
                      <a:headEnd type="none" w="med" len="med"/>
                      <a:tailEnd type="none" w="med" len="med"/>
                    </a:lnT>
                    <a:lnB w="28575" cap="flat" cmpd="sng" algn="ctr">
                      <a:solidFill>
                        <a:srgbClr val="4D3C97"/>
                      </a:solidFill>
                      <a:prstDash val="solid"/>
                      <a:round/>
                      <a:headEnd type="none" w="med" len="med"/>
                      <a:tailEnd type="none" w="med" len="med"/>
                    </a:lnB>
                    <a:solidFill>
                      <a:srgbClr val="E2F4FD"/>
                    </a:solidFill>
                  </a:tcPr>
                </a:tc>
                <a:tc>
                  <a:txBody>
                    <a:bodyPr/>
                    <a:lstStyle/>
                    <a:p>
                      <a:pPr algn="l"/>
                      <a:r>
                        <a:rPr lang="en-US" sz="1600" b="0" i="0" u="none" strike="noStrike" kern="1200" baseline="0" dirty="0" smtClean="0">
                          <a:solidFill>
                            <a:schemeClr val="dk1"/>
                          </a:solidFill>
                          <a:latin typeface="Arial" panose="020B0604020202020204" pitchFamily="34" charset="0"/>
                          <a:ea typeface="+mn-ea"/>
                          <a:cs typeface="Arial" panose="020B0604020202020204" pitchFamily="34" charset="0"/>
                        </a:rPr>
                        <a:t>DETAILED</a:t>
                      </a:r>
                      <a:endParaRPr lang="en-US" sz="1600" dirty="0">
                        <a:latin typeface="Arial" panose="020B0604020202020204" pitchFamily="34" charset="0"/>
                        <a:cs typeface="Arial" panose="020B0604020202020204" pitchFamily="34" charset="0"/>
                      </a:endParaRPr>
                    </a:p>
                  </a:txBody>
                  <a:tcPr>
                    <a:lnL w="28575" cap="flat" cmpd="sng" algn="ctr">
                      <a:solidFill>
                        <a:srgbClr val="BDB5D9"/>
                      </a:solidFill>
                      <a:prstDash val="solid"/>
                      <a:round/>
                      <a:headEnd type="none" w="med" len="med"/>
                      <a:tailEnd type="none" w="med" len="med"/>
                    </a:lnL>
                    <a:lnR w="28575" cap="flat" cmpd="sng" algn="ctr">
                      <a:solidFill>
                        <a:srgbClr val="BDB5D9"/>
                      </a:solidFill>
                      <a:prstDash val="solid"/>
                      <a:round/>
                      <a:headEnd type="none" w="med" len="med"/>
                      <a:tailEnd type="none" w="med" len="med"/>
                    </a:lnR>
                    <a:lnT w="28575" cap="flat" cmpd="sng" algn="ctr">
                      <a:solidFill>
                        <a:srgbClr val="BDB5D9"/>
                      </a:solidFill>
                      <a:prstDash val="solid"/>
                      <a:round/>
                      <a:headEnd type="none" w="med" len="med"/>
                      <a:tailEnd type="none" w="med" len="med"/>
                    </a:lnT>
                    <a:lnB w="28575" cap="flat" cmpd="sng" algn="ctr">
                      <a:solidFill>
                        <a:srgbClr val="4D3C97"/>
                      </a:solidFill>
                      <a:prstDash val="solid"/>
                      <a:round/>
                      <a:headEnd type="none" w="med" len="med"/>
                      <a:tailEnd type="none" w="med" len="med"/>
                    </a:lnB>
                    <a:solidFill>
                      <a:srgbClr val="E2F4FD"/>
                    </a:solidFill>
                  </a:tcPr>
                </a:tc>
                <a:tc>
                  <a:txBody>
                    <a:bodyPr/>
                    <a:lstStyle/>
                    <a:p>
                      <a:pPr algn="l"/>
                      <a:r>
                        <a:rPr lang="en-US" sz="1600" b="0" i="0" u="none" strike="noStrike" kern="1200" baseline="0" dirty="0" smtClean="0">
                          <a:solidFill>
                            <a:schemeClr val="dk1"/>
                          </a:solidFill>
                          <a:latin typeface="Arial" panose="020B0604020202020204" pitchFamily="34" charset="0"/>
                          <a:ea typeface="+mn-ea"/>
                          <a:cs typeface="Arial" panose="020B0604020202020204" pitchFamily="34" charset="0"/>
                        </a:rPr>
                        <a:t>COMPREHENSIVE</a:t>
                      </a:r>
                      <a:endParaRPr lang="en-US" sz="1600" dirty="0">
                        <a:latin typeface="Arial" panose="020B0604020202020204" pitchFamily="34" charset="0"/>
                        <a:cs typeface="Arial" panose="020B0604020202020204" pitchFamily="34" charset="0"/>
                      </a:endParaRPr>
                    </a:p>
                  </a:txBody>
                  <a:tcPr>
                    <a:lnL w="28575" cap="flat" cmpd="sng" algn="ctr">
                      <a:solidFill>
                        <a:srgbClr val="BDB5D9"/>
                      </a:solidFill>
                      <a:prstDash val="solid"/>
                      <a:round/>
                      <a:headEnd type="none" w="med" len="med"/>
                      <a:tailEnd type="none" w="med" len="med"/>
                    </a:lnL>
                    <a:lnR w="28575" cap="flat" cmpd="sng" algn="ctr">
                      <a:solidFill>
                        <a:srgbClr val="4D3C97"/>
                      </a:solidFill>
                      <a:prstDash val="solid"/>
                      <a:round/>
                      <a:headEnd type="none" w="med" len="med"/>
                      <a:tailEnd type="none" w="med" len="med"/>
                    </a:lnR>
                    <a:lnT w="28575" cap="flat" cmpd="sng" algn="ctr">
                      <a:solidFill>
                        <a:srgbClr val="BDB5D9"/>
                      </a:solidFill>
                      <a:prstDash val="solid"/>
                      <a:round/>
                      <a:headEnd type="none" w="med" len="med"/>
                      <a:tailEnd type="none" w="med" len="med"/>
                    </a:lnT>
                    <a:lnB w="28575" cap="flat" cmpd="sng" algn="ctr">
                      <a:solidFill>
                        <a:srgbClr val="4D3C97"/>
                      </a:solidFill>
                      <a:prstDash val="solid"/>
                      <a:round/>
                      <a:headEnd type="none" w="med" len="med"/>
                      <a:tailEnd type="none" w="med" len="med"/>
                    </a:lnB>
                    <a:solidFill>
                      <a:srgbClr val="E2F4FD"/>
                    </a:solidFill>
                  </a:tcPr>
                </a:tc>
              </a:tr>
            </a:tbl>
          </a:graphicData>
        </a:graphic>
      </p:graphicFrame>
    </p:spTree>
    <p:extLst>
      <p:ext uri="{BB962C8B-B14F-4D97-AF65-F5344CB8AC3E}">
        <p14:creationId xmlns:p14="http://schemas.microsoft.com/office/powerpoint/2010/main" val="67502289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lstStyle/>
          <a:p>
            <a:r>
              <a:rPr lang="en-US" dirty="0"/>
              <a:t>Selecting Extent of History</a:t>
            </a:r>
          </a:p>
        </p:txBody>
      </p:sp>
      <p:pic>
        <p:nvPicPr>
          <p:cNvPr id="5" name="Picture 2" descr="A report shows the three main elements involved in the selection of the extent of history. The three elements are History of Present Illness (HPI), Review of Systems (ROS), and Past, Family, and Social History (PFSH). HPI shows eight checkboxes to be checked with an x mark for each documented HPI after reviewing the patient’s records. The checkboxes with their description are as follows:&#10;Duration: of pain/discomfort or illness; length of time condition has persisted (e.g., pain began three days ago)&#10;Location: of pain/discomfort (e.g., is pain diffuse/localized, unilateral/bilateral, does it radiate or refer?)&#10;Quality: a description of the quality of the symptom (e.g., is pain described as sharp, dull, throbbing, stabbing, constant, intermittent, acute, or chronic, stable, improving or worsening)&#10;Severity: use of self-assessment scale to measure subjective levels (e.g., on a scale of 1 to 10, how severe is the pain), or comparison of pain quantitatively with previously experienced pain&#10;Timing: establishing onset of pain and chronology of pain development (e.g., migraine in the a.m.).&#10;Context: where was the patient and what was he doing when pain began (e.g., was patient at rest or involved in an activity; was pain aggravated or relieved, or does it recur, with a specific activity; did situational stress or some other factor precede or accompany the pain).&#10;Modifying Factors: what has patient attempted to do to relieve pain (e.g., heat versus cold; does it relieve or exacerbate pain; what makes the pain worse; have over-the-counter drugs been attempted - with what results). &#10;Associated signs/symptoms: clinicians impressions formulated during the interview may lead to questioning about additional sensations or feelings (e.g., diaphoresis associated with indigestion or chest pain, blurred vision accompanying a headache, etcetera).&#10;The list of checkboxes is followed by an entry field to enter the total amount of checkboxes checked. The entry is followed by two more checkboxes reading, Brief HPI (1 to 3 elements) and Extended HPI (4 or more elements). &#10;ROS shows 14 checkboxes to check documented ROS after reviewing the clinic or SOAP note in the patient’s record. The checkboxes are Constitutional Symptoms, Allergic or immunologic, Cardiovascular; Ears, nose, throat, mouth; Endocrine; Eyes; Gastrointestinal; Genitourinary; Hematologic/Lymphatic; Integumentary (including breasts); Musculoskeletal, Neurological, Psychiatric, and Respiratory. The list of checkboxes is followed by an entry field to enter the total amount of checkboxes checked. The entry is followed by four more checkboxes reading, None, Problem Pertinent ROS (1 body system documented), Extended ROS (2 to 9 body systems documented), and Complete ROS (all body systems documented). &#10;PFSH shows three checkboxes to check the documented PSFH after reviewing the clinic and SOAP note in the patient’s record. The checkboxes are:&#10;Past history (current medications, drug allergies, immunizations, and prior illnesses/injuries, hospitalizations, surgeries). &#10;Family history (health status/cause of death of relatives, specific diseases related to CC, HPI, ROS, hereditary diseases for which patient is at risk). &#10;Social history (alcohol use, current employment, illicit drug use, level of education, nutritional status, occupational history, sexual history, tobacco use). &#10;The list of checkboxes is followed by an entry field to enter the total amount of checkboxes checked. The entry is followed by three more checkboxes reading, None, Pertinent PFSH (1 history area documented), and Complete PFSH (2 or 3 history areas documented). &#10;The last section of the report shows a table with an instruction to circle the type of HPI, ROS, and PFSH, and select the extent of history. A note reads, 3 of 3 elements must be met or exceeded. The table lists the data in the format, HPI, ROS, PFSH, and Extent of History, as follows: Brief, None, None, Problem focused; Brief, Problem Pertinent, None, Expanded Problem Focused; Extended, Extended, Pertinent, Detailed; Extended, Complete, Complete, Comprehensive."/>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tretch>
            <a:fillRect/>
          </a:stretch>
        </p:blipFill>
        <p:spPr bwMode="auto">
          <a:xfrm>
            <a:off x="4248998" y="1201737"/>
            <a:ext cx="3820879" cy="490366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41245342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lstStyle/>
          <a:p>
            <a:r>
              <a:rPr lang="en-US" dirty="0"/>
              <a:t>Key Component: Examination</a:t>
            </a:r>
          </a:p>
        </p:txBody>
      </p:sp>
      <p:sp>
        <p:nvSpPr>
          <p:cNvPr id="2" name="Content Placeholder 2"/>
          <p:cNvSpPr>
            <a:spLocks noGrp="1"/>
          </p:cNvSpPr>
          <p:nvPr>
            <p:ph idx="1"/>
          </p:nvPr>
        </p:nvSpPr>
        <p:spPr/>
        <p:txBody>
          <a:bodyPr/>
          <a:lstStyle/>
          <a:p>
            <a:pPr>
              <a:spcBef>
                <a:spcPts val="1200"/>
              </a:spcBef>
            </a:pPr>
            <a:r>
              <a:rPr lang="en-US" dirty="0">
                <a:ea typeface="ＭＳ Ｐゴシック" pitchFamily="-105" charset="-128"/>
              </a:rPr>
              <a:t>Required when selecting E/M level of service</a:t>
            </a:r>
          </a:p>
          <a:p>
            <a:pPr>
              <a:spcBef>
                <a:spcPts val="1200"/>
              </a:spcBef>
            </a:pPr>
            <a:r>
              <a:rPr lang="en-US" dirty="0"/>
              <a:t>Assessment of patient organ and body systems</a:t>
            </a:r>
          </a:p>
          <a:p>
            <a:pPr>
              <a:spcBef>
                <a:spcPts val="1200"/>
              </a:spcBef>
            </a:pPr>
            <a:r>
              <a:rPr lang="en-US" dirty="0"/>
              <a:t>Four types of extent of examination:</a:t>
            </a:r>
          </a:p>
          <a:p>
            <a:pPr marL="822960" lvl="2" indent="-320040">
              <a:spcBef>
                <a:spcPts val="1200"/>
              </a:spcBef>
            </a:pPr>
            <a:r>
              <a:rPr lang="en-US" sz="2800" dirty="0"/>
              <a:t>Problem focused examination</a:t>
            </a:r>
          </a:p>
          <a:p>
            <a:pPr marL="822960" lvl="2" indent="-320040">
              <a:spcBef>
                <a:spcPts val="1200"/>
              </a:spcBef>
            </a:pPr>
            <a:r>
              <a:rPr lang="en-US" sz="2800" dirty="0"/>
              <a:t>Expanded problem focused examination</a:t>
            </a:r>
          </a:p>
          <a:p>
            <a:pPr marL="822960" lvl="2" indent="-320040">
              <a:spcBef>
                <a:spcPts val="1200"/>
              </a:spcBef>
            </a:pPr>
            <a:r>
              <a:rPr lang="en-US" sz="2800" dirty="0"/>
              <a:t>Detailed examination</a:t>
            </a:r>
          </a:p>
          <a:p>
            <a:pPr marL="822960" lvl="2" indent="-320040">
              <a:spcBef>
                <a:spcPts val="1200"/>
              </a:spcBef>
            </a:pPr>
            <a:r>
              <a:rPr lang="en-US" sz="2800" dirty="0"/>
              <a:t>Comprehensive </a:t>
            </a:r>
            <a:r>
              <a:rPr lang="en-US" sz="2800" dirty="0" smtClean="0"/>
              <a:t>examination.</a:t>
            </a:r>
            <a:endParaRPr lang="en-US" sz="2800" dirty="0"/>
          </a:p>
        </p:txBody>
      </p:sp>
    </p:spTree>
    <p:extLst>
      <p:ext uri="{BB962C8B-B14F-4D97-AF65-F5344CB8AC3E}">
        <p14:creationId xmlns:p14="http://schemas.microsoft.com/office/powerpoint/2010/main" val="274745799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lstStyle/>
          <a:p>
            <a:r>
              <a:rPr lang="en-US" dirty="0"/>
              <a:t>Selecting Extent of Examination</a:t>
            </a:r>
          </a:p>
        </p:txBody>
      </p:sp>
      <p:pic>
        <p:nvPicPr>
          <p:cNvPr id="5" name="Picture 2" descr="A screenshot shows the form, selecting extent of examination. Content in the form is as follows, SELECTING EXTENT OF EXAMINATION: To select the level of examination, first determine whether a single organ examination (e.g., specialist exam, such as ophthalmologist) or a general multisystem examination (e.g., family practitioner) was completed. SINGLE ORGAN SYSTEM EXAMINATION: Refer to single organ system examination requirements in CMS's Documentation Guidelines for Evaluation and Management Services. Place an x in front of the appropriate exam type below. Following content contains check boxes. Check box; PROBLEM FOCUSED EXAMINATION (1-5 elements identiﬁed by a bullet), check box; EXPANDED PROBLEM FOCUSED EXAMINATION (at least 6 elements identiﬁed by a bullet), check box; DETAILED EXAMINATION (at least 12 elements identiﬁed by a bullet), check box, COMPREHENSIVE EXAMINATION (all elements identiﬁed by a bullet; document every element in each box with a shaded border and at least I element in each box with an unshaded border). NOTE: for eye and psychiatric examinations, at least 9 elements in each box with a shaded border and at least 1 element in each box with a shaded or unshaded border is documented. GENERAL MULTISYSTEM EXAM: Referto the general multisystem examination requirements in CMS's Documentation. Guidelines for Evaluation and Management Services Place an x in front of the organ system or body area for up to the total number of allowed elements (e.g., up to 2 marks can be made for the Neck exam). Following content contains check box. Check box; Constitutional (2) check box; Gastrointestinal (5) check box; Psychiatric (4), check box; Cardiovascular (7) check box; Genitourinary (M—3; F—6) check box; Respiratory (4), check box; Chest (Breasts) (2) check box; Musculoskeletal (6) check box; Skin (2), check box; Eyes (3) check box; Neck (2), check box; Ears, nose, mouth, throat (6) check box; Neurological (3). Total Score: Enter the number of x's entered above. Place an x in front of the Examination type below. Following content contains check box. Check box; PROBLEM FOCUSED EXAMINATION (1—5 elements identiﬁed by a bullet on WS's E/M Documentation Guidelines), check box; EXPANDED PROBLEM FOCUSED EXAMINATION (at least 6 elements identiﬁed by a bullet on CMS‘s E/M Documentation Guidelines) check box; DETAILED EXAMINATION (at least 2 elements identiﬁed by a bullet from each of 6 organ systems or body areas or at least 12 elements identified by a bullet in 2 or more systems or areas, on CMS's E/M Documentation Guidelines), check box; COMPREHENSIVE EXAMINATION (documentation of all elements identified by a bullet in at least!) organ systems or body areas, and documentation of at least 2 elements identiﬁed by a bullet from each of 9 organ systems or body areas, on CMS's QM Documentation Guidelines)."/>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tretch>
            <a:fillRect/>
          </a:stretch>
        </p:blipFill>
        <p:spPr bwMode="auto">
          <a:xfrm>
            <a:off x="3210949" y="1012825"/>
            <a:ext cx="6056357" cy="506531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20508019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lstStyle/>
          <a:p>
            <a:r>
              <a:rPr lang="en-US" dirty="0"/>
              <a:t>Contributory Components</a:t>
            </a:r>
          </a:p>
        </p:txBody>
      </p:sp>
      <p:sp>
        <p:nvSpPr>
          <p:cNvPr id="2" name="Content Placeholder 2"/>
          <p:cNvSpPr>
            <a:spLocks noGrp="1"/>
          </p:cNvSpPr>
          <p:nvPr>
            <p:ph idx="1"/>
          </p:nvPr>
        </p:nvSpPr>
        <p:spPr/>
        <p:txBody>
          <a:bodyPr/>
          <a:lstStyle/>
          <a:p>
            <a:pPr>
              <a:spcAft>
                <a:spcPts val="0"/>
              </a:spcAft>
            </a:pPr>
            <a:r>
              <a:rPr lang="en-US" sz="3000" dirty="0"/>
              <a:t>Play an important role in selecting E/M code when documentation in the patient record indicates that they were focus of visit</a:t>
            </a:r>
          </a:p>
          <a:p>
            <a:pPr>
              <a:spcAft>
                <a:spcPts val="0"/>
              </a:spcAft>
            </a:pPr>
            <a:r>
              <a:rPr lang="en-US" sz="3000" dirty="0"/>
              <a:t>Contributory components include:</a:t>
            </a:r>
          </a:p>
          <a:p>
            <a:pPr lvl="1">
              <a:spcAft>
                <a:spcPts val="0"/>
              </a:spcAft>
            </a:pPr>
            <a:r>
              <a:rPr lang="en-US" sz="2600" dirty="0"/>
              <a:t>Counseling</a:t>
            </a:r>
          </a:p>
          <a:p>
            <a:pPr lvl="1">
              <a:spcAft>
                <a:spcPts val="0"/>
              </a:spcAft>
            </a:pPr>
            <a:r>
              <a:rPr lang="en-US" sz="2600" dirty="0"/>
              <a:t>Coordination of care</a:t>
            </a:r>
          </a:p>
          <a:p>
            <a:pPr lvl="1">
              <a:spcAft>
                <a:spcPts val="0"/>
              </a:spcAft>
            </a:pPr>
            <a:r>
              <a:rPr lang="en-US" sz="2600" dirty="0"/>
              <a:t>Nature of the presenting problem</a:t>
            </a:r>
          </a:p>
          <a:p>
            <a:pPr lvl="1">
              <a:spcAft>
                <a:spcPts val="0"/>
              </a:spcAft>
            </a:pPr>
            <a:r>
              <a:rPr lang="en-US" sz="2600" dirty="0"/>
              <a:t>Time</a:t>
            </a:r>
          </a:p>
          <a:p>
            <a:pPr lvl="2">
              <a:spcAft>
                <a:spcPts val="0"/>
              </a:spcAft>
            </a:pPr>
            <a:r>
              <a:rPr lang="en-US" sz="2200" dirty="0"/>
              <a:t>Face-to-face</a:t>
            </a:r>
          </a:p>
          <a:p>
            <a:pPr lvl="2">
              <a:spcAft>
                <a:spcPts val="0"/>
              </a:spcAft>
            </a:pPr>
            <a:r>
              <a:rPr lang="en-US" sz="2200" dirty="0" smtClean="0"/>
              <a:t>Unit/floor</a:t>
            </a:r>
            <a:endParaRPr lang="en-US" sz="2200" dirty="0"/>
          </a:p>
        </p:txBody>
      </p:sp>
    </p:spTree>
    <p:extLst>
      <p:ext uri="{BB962C8B-B14F-4D97-AF65-F5344CB8AC3E}">
        <p14:creationId xmlns:p14="http://schemas.microsoft.com/office/powerpoint/2010/main" val="355358717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lstStyle/>
          <a:p>
            <a:r>
              <a:rPr lang="en-US" dirty="0"/>
              <a:t>Key Component: Complexity of </a:t>
            </a:r>
            <a:r>
              <a:rPr lang="en-US" dirty="0" smtClean="0"/>
              <a:t>Medical</a:t>
            </a:r>
            <a:br>
              <a:rPr lang="en-US" dirty="0" smtClean="0"/>
            </a:br>
            <a:r>
              <a:rPr lang="en-US" dirty="0" smtClean="0"/>
              <a:t>Decision </a:t>
            </a:r>
            <a:r>
              <a:rPr lang="en-US" dirty="0"/>
              <a:t>Making</a:t>
            </a:r>
          </a:p>
        </p:txBody>
      </p:sp>
      <p:sp>
        <p:nvSpPr>
          <p:cNvPr id="5" name="Content Placeholder 2"/>
          <p:cNvSpPr>
            <a:spLocks noGrp="1"/>
          </p:cNvSpPr>
          <p:nvPr>
            <p:ph idx="1"/>
          </p:nvPr>
        </p:nvSpPr>
        <p:spPr>
          <a:xfrm>
            <a:off x="838200" y="1317625"/>
            <a:ext cx="10515600" cy="2434568"/>
          </a:xfrm>
        </p:spPr>
        <p:txBody>
          <a:bodyPr/>
          <a:lstStyle/>
          <a:p>
            <a:pPr>
              <a:spcAft>
                <a:spcPts val="0"/>
              </a:spcAft>
            </a:pPr>
            <a:r>
              <a:rPr lang="en-US" sz="2400" dirty="0"/>
              <a:t>Required when selecting E/M level of service</a:t>
            </a:r>
          </a:p>
          <a:p>
            <a:pPr>
              <a:spcAft>
                <a:spcPts val="0"/>
              </a:spcAft>
            </a:pPr>
            <a:r>
              <a:rPr lang="en-US" sz="2400" dirty="0"/>
              <a:t>Refers to complexity of establishing diagnosis and selecting management option (e.g., risk of complications)</a:t>
            </a:r>
          </a:p>
          <a:p>
            <a:pPr>
              <a:spcAft>
                <a:spcPts val="0"/>
              </a:spcAft>
            </a:pPr>
            <a:r>
              <a:rPr lang="en-US" sz="2400" dirty="0"/>
              <a:t>Complexity of medical decision making criteria reflects provider’s uncertainty, volume of data to review, and patient </a:t>
            </a:r>
            <a:r>
              <a:rPr lang="en-US" sz="2400" dirty="0" smtClean="0"/>
              <a:t>risk</a:t>
            </a:r>
            <a:br>
              <a:rPr lang="en-US" sz="2400" dirty="0" smtClean="0"/>
            </a:br>
            <a:r>
              <a:rPr lang="en-US" sz="2400" dirty="0" smtClean="0"/>
              <a:t>(e.g</a:t>
            </a:r>
            <a:r>
              <a:rPr lang="en-US" sz="2400" dirty="0"/>
              <a:t>., patient treatment plan)</a:t>
            </a:r>
          </a:p>
        </p:txBody>
      </p:sp>
      <p:sp>
        <p:nvSpPr>
          <p:cNvPr id="6" name="Content Placeholder 3"/>
          <p:cNvSpPr>
            <a:spLocks noGrp="1"/>
          </p:cNvSpPr>
          <p:nvPr>
            <p:ph idx="10"/>
          </p:nvPr>
        </p:nvSpPr>
        <p:spPr>
          <a:xfrm>
            <a:off x="476250" y="3832086"/>
            <a:ext cx="11334750" cy="431831"/>
          </a:xfrm>
          <a:solidFill>
            <a:srgbClr val="55479D"/>
          </a:solidFill>
        </p:spPr>
        <p:txBody>
          <a:bodyPr anchor="ctr"/>
          <a:lstStyle/>
          <a:p>
            <a:pPr marL="0" indent="0">
              <a:buNone/>
            </a:pPr>
            <a:r>
              <a:rPr lang="en-US" sz="1800" dirty="0">
                <a:solidFill>
                  <a:schemeClr val="bg1"/>
                </a:solidFill>
              </a:rPr>
              <a:t>Two of Three Elements Must Be Met or </a:t>
            </a:r>
            <a:r>
              <a:rPr lang="en-US" sz="1800" dirty="0" smtClean="0">
                <a:solidFill>
                  <a:schemeClr val="bg1"/>
                </a:solidFill>
              </a:rPr>
              <a:t>Exceeded</a:t>
            </a:r>
            <a:endParaRPr lang="en-US" sz="1800" dirty="0">
              <a:solidFill>
                <a:schemeClr val="bg1"/>
              </a:solidFill>
            </a:endParaRPr>
          </a:p>
        </p:txBody>
      </p:sp>
      <p:graphicFrame>
        <p:nvGraphicFramePr>
          <p:cNvPr id="9" name="Table 4" descr="A table with five rows and four columns shows complexity of medical decision making."/>
          <p:cNvGraphicFramePr>
            <a:graphicFrameLocks noGrp="1"/>
          </p:cNvGraphicFramePr>
          <p:nvPr>
            <p:ph idx="11"/>
            <p:extLst>
              <p:ext uri="{D42A27DB-BD31-4B8C-83A1-F6EECF244321}">
                <p14:modId xmlns:p14="http://schemas.microsoft.com/office/powerpoint/2010/main" val="2926600641"/>
              </p:ext>
            </p:extLst>
          </p:nvPr>
        </p:nvGraphicFramePr>
        <p:xfrm>
          <a:off x="489857" y="4263573"/>
          <a:ext cx="11302092" cy="1929384"/>
        </p:xfrm>
        <a:graphic>
          <a:graphicData uri="http://schemas.openxmlformats.org/drawingml/2006/table">
            <a:tbl>
              <a:tblPr firstRow="1" bandRow="1">
                <a:tableStyleId>{5C22544A-7EE6-4342-B048-85BDC9FD1C3A}</a:tableStyleId>
              </a:tblPr>
              <a:tblGrid>
                <a:gridCol w="2664263"/>
                <a:gridCol w="3204945"/>
                <a:gridCol w="2871346"/>
                <a:gridCol w="2561538"/>
              </a:tblGrid>
              <a:tr h="548640">
                <a:tc>
                  <a:txBody>
                    <a:bodyPr/>
                    <a:lstStyle/>
                    <a:p>
                      <a:r>
                        <a:rPr lang="en-US" sz="1600" b="0" i="0" u="none" strike="noStrike" kern="1200" baseline="0" dirty="0" smtClean="0">
                          <a:solidFill>
                            <a:schemeClr val="dk1"/>
                          </a:solidFill>
                          <a:latin typeface="Arial" panose="020B0604020202020204" pitchFamily="34" charset="0"/>
                          <a:ea typeface="+mn-ea"/>
                          <a:cs typeface="Arial" panose="020B0604020202020204" pitchFamily="34" charset="0"/>
                        </a:rPr>
                        <a:t>Number of Diagnoses or</a:t>
                      </a:r>
                    </a:p>
                    <a:p>
                      <a:r>
                        <a:rPr lang="en-US" sz="1600" b="0" i="0" u="none" strike="noStrike" kern="1200" baseline="0" dirty="0" smtClean="0">
                          <a:solidFill>
                            <a:schemeClr val="dk1"/>
                          </a:solidFill>
                          <a:latin typeface="Arial" panose="020B0604020202020204" pitchFamily="34" charset="0"/>
                          <a:ea typeface="+mn-ea"/>
                          <a:cs typeface="Arial" panose="020B0604020202020204" pitchFamily="34" charset="0"/>
                        </a:rPr>
                        <a:t>Management Options</a:t>
                      </a:r>
                      <a:endParaRPr lang="en-US" sz="1600" dirty="0">
                        <a:latin typeface="Arial" panose="020B0604020202020204" pitchFamily="34" charset="0"/>
                        <a:cs typeface="Arial" panose="020B0604020202020204" pitchFamily="34" charset="0"/>
                      </a:endParaRPr>
                    </a:p>
                  </a:txBody>
                  <a:tcPr anchor="ctr">
                    <a:lnL w="28575" cap="flat" cmpd="sng" algn="ctr">
                      <a:solidFill>
                        <a:srgbClr val="3E2B8D"/>
                      </a:solidFill>
                      <a:prstDash val="solid"/>
                      <a:round/>
                      <a:headEnd type="none" w="med" len="med"/>
                      <a:tailEnd type="none" w="med" len="med"/>
                    </a:lnL>
                    <a:lnR w="28575" cap="flat" cmpd="sng" algn="ctr">
                      <a:solidFill>
                        <a:srgbClr val="BDB7DA"/>
                      </a:solidFill>
                      <a:prstDash val="solid"/>
                      <a:round/>
                      <a:headEnd type="none" w="med" len="med"/>
                      <a:tailEnd type="none" w="med" len="med"/>
                    </a:lnR>
                    <a:lnT w="28575" cap="flat" cmpd="sng" algn="ctr">
                      <a:solidFill>
                        <a:srgbClr val="3E2B8D"/>
                      </a:solidFill>
                      <a:prstDash val="solid"/>
                      <a:round/>
                      <a:headEnd type="none" w="med" len="med"/>
                      <a:tailEnd type="none" w="med" len="med"/>
                    </a:lnT>
                    <a:lnB w="28575" cap="flat" cmpd="sng" algn="ctr">
                      <a:solidFill>
                        <a:srgbClr val="BDB7DA"/>
                      </a:solidFill>
                      <a:prstDash val="solid"/>
                      <a:round/>
                      <a:headEnd type="none" w="med" len="med"/>
                      <a:tailEnd type="none" w="med" len="med"/>
                    </a:lnB>
                    <a:solidFill>
                      <a:srgbClr val="C7EAFC"/>
                    </a:solidFill>
                  </a:tcPr>
                </a:tc>
                <a:tc>
                  <a:txBody>
                    <a:bodyPr/>
                    <a:lstStyle/>
                    <a:p>
                      <a:r>
                        <a:rPr lang="en-US" sz="1600" b="0" i="0" u="none" strike="noStrike" kern="1200" baseline="0" dirty="0" smtClean="0">
                          <a:solidFill>
                            <a:schemeClr val="dk1"/>
                          </a:solidFill>
                          <a:latin typeface="Arial" panose="020B0604020202020204" pitchFamily="34" charset="0"/>
                          <a:ea typeface="+mn-ea"/>
                          <a:cs typeface="Arial" panose="020B0604020202020204" pitchFamily="34" charset="0"/>
                        </a:rPr>
                        <a:t>Amount/Complexity of Data</a:t>
                      </a:r>
                    </a:p>
                    <a:p>
                      <a:r>
                        <a:rPr lang="en-US" sz="1600" b="0" i="0" u="none" strike="noStrike" kern="1200" baseline="0" dirty="0" smtClean="0">
                          <a:solidFill>
                            <a:schemeClr val="dk1"/>
                          </a:solidFill>
                          <a:latin typeface="Arial" panose="020B0604020202020204" pitchFamily="34" charset="0"/>
                          <a:ea typeface="+mn-ea"/>
                          <a:cs typeface="Arial" panose="020B0604020202020204" pitchFamily="34" charset="0"/>
                        </a:rPr>
                        <a:t>to Be Reviewed</a:t>
                      </a:r>
                      <a:endParaRPr lang="en-US" sz="1600" dirty="0">
                        <a:latin typeface="Arial" panose="020B0604020202020204" pitchFamily="34" charset="0"/>
                        <a:cs typeface="Arial" panose="020B0604020202020204" pitchFamily="34" charset="0"/>
                      </a:endParaRPr>
                    </a:p>
                  </a:txBody>
                  <a:tcPr>
                    <a:lnL w="28575" cap="flat" cmpd="sng" algn="ctr">
                      <a:solidFill>
                        <a:srgbClr val="BDB7DA"/>
                      </a:solidFill>
                      <a:prstDash val="solid"/>
                      <a:round/>
                      <a:headEnd type="none" w="med" len="med"/>
                      <a:tailEnd type="none" w="med" len="med"/>
                    </a:lnL>
                    <a:lnR w="28575" cap="flat" cmpd="sng" algn="ctr">
                      <a:solidFill>
                        <a:srgbClr val="BDB7DA"/>
                      </a:solidFill>
                      <a:prstDash val="solid"/>
                      <a:round/>
                      <a:headEnd type="none" w="med" len="med"/>
                      <a:tailEnd type="none" w="med" len="med"/>
                    </a:lnR>
                    <a:lnT w="28575" cap="flat" cmpd="sng" algn="ctr">
                      <a:solidFill>
                        <a:srgbClr val="3E2B8D"/>
                      </a:solidFill>
                      <a:prstDash val="solid"/>
                      <a:round/>
                      <a:headEnd type="none" w="med" len="med"/>
                      <a:tailEnd type="none" w="med" len="med"/>
                    </a:lnT>
                    <a:lnB w="28575" cap="flat" cmpd="sng" algn="ctr">
                      <a:solidFill>
                        <a:srgbClr val="BDB7DA"/>
                      </a:solidFill>
                      <a:prstDash val="solid"/>
                      <a:round/>
                      <a:headEnd type="none" w="med" len="med"/>
                      <a:tailEnd type="none" w="med" len="med"/>
                    </a:lnB>
                    <a:solidFill>
                      <a:srgbClr val="C7EAFC"/>
                    </a:solidFill>
                  </a:tcPr>
                </a:tc>
                <a:tc>
                  <a:txBody>
                    <a:bodyPr/>
                    <a:lstStyle/>
                    <a:p>
                      <a:r>
                        <a:rPr lang="en-US" sz="1600" b="0" i="0" u="none" strike="noStrike" kern="1200" baseline="0" dirty="0" smtClean="0">
                          <a:solidFill>
                            <a:schemeClr val="dk1"/>
                          </a:solidFill>
                          <a:latin typeface="Arial" panose="020B0604020202020204" pitchFamily="34" charset="0"/>
                          <a:ea typeface="+mn-ea"/>
                          <a:cs typeface="Arial" panose="020B0604020202020204" pitchFamily="34" charset="0"/>
                        </a:rPr>
                        <a:t>Risk of Complications and/</a:t>
                      </a:r>
                    </a:p>
                    <a:p>
                      <a:r>
                        <a:rPr lang="en-US" sz="1600" b="0" i="0" u="none" strike="noStrike" kern="1200" baseline="0" dirty="0" smtClean="0">
                          <a:solidFill>
                            <a:schemeClr val="dk1"/>
                          </a:solidFill>
                          <a:latin typeface="Arial" panose="020B0604020202020204" pitchFamily="34" charset="0"/>
                          <a:ea typeface="+mn-ea"/>
                          <a:cs typeface="Arial" panose="020B0604020202020204" pitchFamily="34" charset="0"/>
                        </a:rPr>
                        <a:t>or Morbidity/Mortality</a:t>
                      </a:r>
                      <a:endParaRPr lang="en-US" sz="1600" dirty="0">
                        <a:latin typeface="Arial" panose="020B0604020202020204" pitchFamily="34" charset="0"/>
                        <a:cs typeface="Arial" panose="020B0604020202020204" pitchFamily="34" charset="0"/>
                      </a:endParaRPr>
                    </a:p>
                  </a:txBody>
                  <a:tcPr>
                    <a:lnL w="28575" cap="flat" cmpd="sng" algn="ctr">
                      <a:solidFill>
                        <a:srgbClr val="BDB7DA"/>
                      </a:solidFill>
                      <a:prstDash val="solid"/>
                      <a:round/>
                      <a:headEnd type="none" w="med" len="med"/>
                      <a:tailEnd type="none" w="med" len="med"/>
                    </a:lnL>
                    <a:lnR w="28575" cap="flat" cmpd="sng" algn="ctr">
                      <a:solidFill>
                        <a:srgbClr val="BDB7DA"/>
                      </a:solidFill>
                      <a:prstDash val="solid"/>
                      <a:round/>
                      <a:headEnd type="none" w="med" len="med"/>
                      <a:tailEnd type="none" w="med" len="med"/>
                    </a:lnR>
                    <a:lnT w="28575" cap="flat" cmpd="sng" algn="ctr">
                      <a:solidFill>
                        <a:srgbClr val="3E2B8D"/>
                      </a:solidFill>
                      <a:prstDash val="solid"/>
                      <a:round/>
                      <a:headEnd type="none" w="med" len="med"/>
                      <a:tailEnd type="none" w="med" len="med"/>
                    </a:lnT>
                    <a:lnB w="28575" cap="flat" cmpd="sng" algn="ctr">
                      <a:solidFill>
                        <a:srgbClr val="BDB7DA"/>
                      </a:solidFill>
                      <a:prstDash val="solid"/>
                      <a:round/>
                      <a:headEnd type="none" w="med" len="med"/>
                      <a:tailEnd type="none" w="med" len="med"/>
                    </a:lnB>
                    <a:solidFill>
                      <a:srgbClr val="C7EAFC"/>
                    </a:solidFill>
                  </a:tcPr>
                </a:tc>
                <a:tc>
                  <a:txBody>
                    <a:bodyPr/>
                    <a:lstStyle/>
                    <a:p>
                      <a:pPr algn="l"/>
                      <a:r>
                        <a:rPr lang="en-US" sz="1600" b="0" i="0" u="none" strike="noStrike" kern="1200" baseline="0" dirty="0" smtClean="0">
                          <a:solidFill>
                            <a:schemeClr val="dk1"/>
                          </a:solidFill>
                          <a:latin typeface="Arial" panose="020B0604020202020204" pitchFamily="34" charset="0"/>
                          <a:ea typeface="+mn-ea"/>
                          <a:cs typeface="Arial" panose="020B0604020202020204" pitchFamily="34" charset="0"/>
                        </a:rPr>
                        <a:t>Medical Decision Making</a:t>
                      </a:r>
                      <a:endParaRPr lang="en-US" sz="1600" dirty="0">
                        <a:latin typeface="Arial" panose="020B0604020202020204" pitchFamily="34" charset="0"/>
                        <a:cs typeface="Arial" panose="020B0604020202020204" pitchFamily="34" charset="0"/>
                      </a:endParaRPr>
                    </a:p>
                  </a:txBody>
                  <a:tcPr>
                    <a:lnL w="28575" cap="flat" cmpd="sng" algn="ctr">
                      <a:solidFill>
                        <a:srgbClr val="BDB7DA"/>
                      </a:solidFill>
                      <a:prstDash val="solid"/>
                      <a:round/>
                      <a:headEnd type="none" w="med" len="med"/>
                      <a:tailEnd type="none" w="med" len="med"/>
                    </a:lnL>
                    <a:lnR w="28575" cap="flat" cmpd="sng" algn="ctr">
                      <a:solidFill>
                        <a:srgbClr val="3E2B8D"/>
                      </a:solidFill>
                      <a:prstDash val="solid"/>
                      <a:round/>
                      <a:headEnd type="none" w="med" len="med"/>
                      <a:tailEnd type="none" w="med" len="med"/>
                    </a:lnR>
                    <a:lnT w="28575" cap="flat" cmpd="sng" algn="ctr">
                      <a:solidFill>
                        <a:srgbClr val="3E2B8D"/>
                      </a:solidFill>
                      <a:prstDash val="solid"/>
                      <a:round/>
                      <a:headEnd type="none" w="med" len="med"/>
                      <a:tailEnd type="none" w="med" len="med"/>
                    </a:lnT>
                    <a:lnB w="28575" cap="flat" cmpd="sng" algn="ctr">
                      <a:solidFill>
                        <a:srgbClr val="BDB7DA"/>
                      </a:solidFill>
                      <a:prstDash val="solid"/>
                      <a:round/>
                      <a:headEnd type="none" w="med" len="med"/>
                      <a:tailEnd type="none" w="med" len="med"/>
                    </a:lnB>
                    <a:solidFill>
                      <a:srgbClr val="C7EAFC"/>
                    </a:solidFill>
                  </a:tcPr>
                </a:tc>
              </a:tr>
              <a:tr h="274320">
                <a:tc>
                  <a:txBody>
                    <a:bodyPr/>
                    <a:lstStyle/>
                    <a:p>
                      <a:pPr algn="l"/>
                      <a:r>
                        <a:rPr lang="en-US" sz="1600" b="0" i="0" u="none" strike="noStrike" kern="1200" baseline="0" dirty="0" smtClean="0">
                          <a:solidFill>
                            <a:schemeClr val="dk1"/>
                          </a:solidFill>
                          <a:latin typeface="Arial" panose="020B0604020202020204" pitchFamily="34" charset="0"/>
                          <a:ea typeface="+mn-ea"/>
                          <a:cs typeface="Arial" panose="020B0604020202020204" pitchFamily="34" charset="0"/>
                        </a:rPr>
                        <a:t>Minimal</a:t>
                      </a:r>
                      <a:endParaRPr lang="en-US" sz="1600" dirty="0">
                        <a:latin typeface="Arial" panose="020B0604020202020204" pitchFamily="34" charset="0"/>
                        <a:cs typeface="Arial" panose="020B0604020202020204" pitchFamily="34" charset="0"/>
                      </a:endParaRPr>
                    </a:p>
                  </a:txBody>
                  <a:tcPr anchor="ctr">
                    <a:lnL w="28575" cap="flat" cmpd="sng" algn="ctr">
                      <a:solidFill>
                        <a:srgbClr val="3E2B8D"/>
                      </a:solidFill>
                      <a:prstDash val="solid"/>
                      <a:round/>
                      <a:headEnd type="none" w="med" len="med"/>
                      <a:tailEnd type="none" w="med" len="med"/>
                    </a:lnL>
                    <a:lnR w="28575" cap="flat" cmpd="sng" algn="ctr">
                      <a:solidFill>
                        <a:srgbClr val="BDB7DA"/>
                      </a:solidFill>
                      <a:prstDash val="solid"/>
                      <a:round/>
                      <a:headEnd type="none" w="med" len="med"/>
                      <a:tailEnd type="none" w="med" len="med"/>
                    </a:lnR>
                    <a:lnT w="28575" cap="flat" cmpd="sng" algn="ctr">
                      <a:solidFill>
                        <a:srgbClr val="BDB7DA"/>
                      </a:solidFill>
                      <a:prstDash val="solid"/>
                      <a:round/>
                      <a:headEnd type="none" w="med" len="med"/>
                      <a:tailEnd type="none" w="med" len="med"/>
                    </a:lnT>
                    <a:lnB w="28575" cap="flat" cmpd="sng" algn="ctr">
                      <a:solidFill>
                        <a:srgbClr val="BDB7DA"/>
                      </a:solidFill>
                      <a:prstDash val="solid"/>
                      <a:round/>
                      <a:headEnd type="none" w="med" len="med"/>
                      <a:tailEnd type="none" w="med" len="med"/>
                    </a:lnB>
                    <a:solidFill>
                      <a:srgbClr val="E2F4FD"/>
                    </a:solidFill>
                  </a:tcPr>
                </a:tc>
                <a:tc>
                  <a:txBody>
                    <a:bodyPr/>
                    <a:lstStyle/>
                    <a:p>
                      <a:pPr algn="l"/>
                      <a:r>
                        <a:rPr lang="en-US" sz="1600" b="0" i="0" u="none" strike="noStrike" kern="1200" baseline="0" dirty="0" smtClean="0">
                          <a:solidFill>
                            <a:schemeClr val="dk1"/>
                          </a:solidFill>
                          <a:latin typeface="Arial" panose="020B0604020202020204" pitchFamily="34" charset="0"/>
                          <a:ea typeface="+mn-ea"/>
                          <a:cs typeface="Arial" panose="020B0604020202020204" pitchFamily="34" charset="0"/>
                        </a:rPr>
                        <a:t>Minimal or none</a:t>
                      </a:r>
                      <a:endParaRPr lang="en-US" sz="1600" dirty="0">
                        <a:latin typeface="Arial" panose="020B0604020202020204" pitchFamily="34" charset="0"/>
                        <a:cs typeface="Arial" panose="020B0604020202020204" pitchFamily="34" charset="0"/>
                      </a:endParaRPr>
                    </a:p>
                  </a:txBody>
                  <a:tcPr>
                    <a:lnL w="28575" cap="flat" cmpd="sng" algn="ctr">
                      <a:solidFill>
                        <a:srgbClr val="BDB7DA"/>
                      </a:solidFill>
                      <a:prstDash val="solid"/>
                      <a:round/>
                      <a:headEnd type="none" w="med" len="med"/>
                      <a:tailEnd type="none" w="med" len="med"/>
                    </a:lnL>
                    <a:lnR w="28575" cap="flat" cmpd="sng" algn="ctr">
                      <a:solidFill>
                        <a:srgbClr val="BDB7DA"/>
                      </a:solidFill>
                      <a:prstDash val="solid"/>
                      <a:round/>
                      <a:headEnd type="none" w="med" len="med"/>
                      <a:tailEnd type="none" w="med" len="med"/>
                    </a:lnR>
                    <a:lnT w="28575" cap="flat" cmpd="sng" algn="ctr">
                      <a:solidFill>
                        <a:srgbClr val="BDB7DA"/>
                      </a:solidFill>
                      <a:prstDash val="solid"/>
                      <a:round/>
                      <a:headEnd type="none" w="med" len="med"/>
                      <a:tailEnd type="none" w="med" len="med"/>
                    </a:lnT>
                    <a:lnB w="28575" cap="flat" cmpd="sng" algn="ctr">
                      <a:solidFill>
                        <a:srgbClr val="BDB7DA"/>
                      </a:solidFill>
                      <a:prstDash val="solid"/>
                      <a:round/>
                      <a:headEnd type="none" w="med" len="med"/>
                      <a:tailEnd type="none" w="med" len="med"/>
                    </a:lnB>
                    <a:solidFill>
                      <a:srgbClr val="E2F4FD"/>
                    </a:solidFill>
                  </a:tcPr>
                </a:tc>
                <a:tc>
                  <a:txBody>
                    <a:bodyPr/>
                    <a:lstStyle/>
                    <a:p>
                      <a:pPr algn="l"/>
                      <a:r>
                        <a:rPr lang="en-US" sz="1600" b="0" i="0" u="none" strike="noStrike" kern="1200" baseline="0" dirty="0" smtClean="0">
                          <a:solidFill>
                            <a:schemeClr val="dk1"/>
                          </a:solidFill>
                          <a:latin typeface="Arial" panose="020B0604020202020204" pitchFamily="34" charset="0"/>
                          <a:ea typeface="+mn-ea"/>
                          <a:cs typeface="Arial" panose="020B0604020202020204" pitchFamily="34" charset="0"/>
                        </a:rPr>
                        <a:t>Minimal</a:t>
                      </a:r>
                      <a:endParaRPr lang="en-US" sz="1600" dirty="0">
                        <a:latin typeface="Arial" panose="020B0604020202020204" pitchFamily="34" charset="0"/>
                        <a:cs typeface="Arial" panose="020B0604020202020204" pitchFamily="34" charset="0"/>
                      </a:endParaRPr>
                    </a:p>
                  </a:txBody>
                  <a:tcPr>
                    <a:lnL w="28575" cap="flat" cmpd="sng" algn="ctr">
                      <a:solidFill>
                        <a:srgbClr val="BDB7DA"/>
                      </a:solidFill>
                      <a:prstDash val="solid"/>
                      <a:round/>
                      <a:headEnd type="none" w="med" len="med"/>
                      <a:tailEnd type="none" w="med" len="med"/>
                    </a:lnL>
                    <a:lnR w="28575" cap="flat" cmpd="sng" algn="ctr">
                      <a:solidFill>
                        <a:srgbClr val="BDB7DA"/>
                      </a:solidFill>
                      <a:prstDash val="solid"/>
                      <a:round/>
                      <a:headEnd type="none" w="med" len="med"/>
                      <a:tailEnd type="none" w="med" len="med"/>
                    </a:lnR>
                    <a:lnT w="28575" cap="flat" cmpd="sng" algn="ctr">
                      <a:solidFill>
                        <a:srgbClr val="BDB7DA"/>
                      </a:solidFill>
                      <a:prstDash val="solid"/>
                      <a:round/>
                      <a:headEnd type="none" w="med" len="med"/>
                      <a:tailEnd type="none" w="med" len="med"/>
                    </a:lnT>
                    <a:lnB w="28575" cap="flat" cmpd="sng" algn="ctr">
                      <a:solidFill>
                        <a:srgbClr val="BDB7DA"/>
                      </a:solidFill>
                      <a:prstDash val="solid"/>
                      <a:round/>
                      <a:headEnd type="none" w="med" len="med"/>
                      <a:tailEnd type="none" w="med" len="med"/>
                    </a:lnB>
                    <a:solidFill>
                      <a:srgbClr val="E2F4FD"/>
                    </a:solidFill>
                  </a:tcPr>
                </a:tc>
                <a:tc>
                  <a:txBody>
                    <a:bodyPr/>
                    <a:lstStyle/>
                    <a:p>
                      <a:pPr algn="l"/>
                      <a:r>
                        <a:rPr lang="en-US" sz="1600" b="0" i="0" u="none" strike="noStrike" kern="1200" baseline="0" dirty="0" smtClean="0">
                          <a:solidFill>
                            <a:schemeClr val="dk1"/>
                          </a:solidFill>
                          <a:latin typeface="Arial" panose="020B0604020202020204" pitchFamily="34" charset="0"/>
                          <a:ea typeface="+mn-ea"/>
                          <a:cs typeface="Arial" panose="020B0604020202020204" pitchFamily="34" charset="0"/>
                        </a:rPr>
                        <a:t>Straightforward</a:t>
                      </a:r>
                      <a:endParaRPr lang="en-US" sz="1600" dirty="0">
                        <a:latin typeface="Arial" panose="020B0604020202020204" pitchFamily="34" charset="0"/>
                        <a:cs typeface="Arial" panose="020B0604020202020204" pitchFamily="34" charset="0"/>
                      </a:endParaRPr>
                    </a:p>
                  </a:txBody>
                  <a:tcPr>
                    <a:lnL w="28575" cap="flat" cmpd="sng" algn="ctr">
                      <a:solidFill>
                        <a:srgbClr val="BDB7DA"/>
                      </a:solidFill>
                      <a:prstDash val="solid"/>
                      <a:round/>
                      <a:headEnd type="none" w="med" len="med"/>
                      <a:tailEnd type="none" w="med" len="med"/>
                    </a:lnL>
                    <a:lnR w="28575" cap="flat" cmpd="sng" algn="ctr">
                      <a:solidFill>
                        <a:srgbClr val="3E2B8D"/>
                      </a:solidFill>
                      <a:prstDash val="solid"/>
                      <a:round/>
                      <a:headEnd type="none" w="med" len="med"/>
                      <a:tailEnd type="none" w="med" len="med"/>
                    </a:lnR>
                    <a:lnT w="28575" cap="flat" cmpd="sng" algn="ctr">
                      <a:solidFill>
                        <a:srgbClr val="BDB7DA"/>
                      </a:solidFill>
                      <a:prstDash val="solid"/>
                      <a:round/>
                      <a:headEnd type="none" w="med" len="med"/>
                      <a:tailEnd type="none" w="med" len="med"/>
                    </a:lnT>
                    <a:lnB w="28575" cap="flat" cmpd="sng" algn="ctr">
                      <a:solidFill>
                        <a:srgbClr val="BDB7DA"/>
                      </a:solidFill>
                      <a:prstDash val="solid"/>
                      <a:round/>
                      <a:headEnd type="none" w="med" len="med"/>
                      <a:tailEnd type="none" w="med" len="med"/>
                    </a:lnB>
                    <a:solidFill>
                      <a:srgbClr val="E2F4FD"/>
                    </a:solidFill>
                  </a:tcPr>
                </a:tc>
              </a:tr>
              <a:tr h="338328">
                <a:tc>
                  <a:txBody>
                    <a:bodyPr/>
                    <a:lstStyle/>
                    <a:p>
                      <a:pPr algn="l"/>
                      <a:r>
                        <a:rPr lang="en-US" sz="1600" b="0" i="0" u="none" strike="noStrike" kern="1200" baseline="0" dirty="0" smtClean="0">
                          <a:solidFill>
                            <a:schemeClr val="dk1"/>
                          </a:solidFill>
                          <a:latin typeface="Arial" panose="020B0604020202020204" pitchFamily="34" charset="0"/>
                          <a:ea typeface="+mn-ea"/>
                          <a:cs typeface="Arial" panose="020B0604020202020204" pitchFamily="34" charset="0"/>
                        </a:rPr>
                        <a:t>Limited</a:t>
                      </a:r>
                      <a:endParaRPr lang="en-US" sz="1600" dirty="0">
                        <a:latin typeface="Arial" panose="020B0604020202020204" pitchFamily="34" charset="0"/>
                        <a:cs typeface="Arial" panose="020B0604020202020204" pitchFamily="34" charset="0"/>
                      </a:endParaRPr>
                    </a:p>
                  </a:txBody>
                  <a:tcPr anchor="ctr">
                    <a:lnL w="28575" cap="flat" cmpd="sng" algn="ctr">
                      <a:solidFill>
                        <a:srgbClr val="3E2B8D"/>
                      </a:solidFill>
                      <a:prstDash val="solid"/>
                      <a:round/>
                      <a:headEnd type="none" w="med" len="med"/>
                      <a:tailEnd type="none" w="med" len="med"/>
                    </a:lnL>
                    <a:lnR w="28575" cap="flat" cmpd="sng" algn="ctr">
                      <a:solidFill>
                        <a:srgbClr val="BDB7DA"/>
                      </a:solidFill>
                      <a:prstDash val="solid"/>
                      <a:round/>
                      <a:headEnd type="none" w="med" len="med"/>
                      <a:tailEnd type="none" w="med" len="med"/>
                    </a:lnR>
                    <a:lnT w="28575" cap="flat" cmpd="sng" algn="ctr">
                      <a:solidFill>
                        <a:srgbClr val="BDB7DA"/>
                      </a:solidFill>
                      <a:prstDash val="solid"/>
                      <a:round/>
                      <a:headEnd type="none" w="med" len="med"/>
                      <a:tailEnd type="none" w="med" len="med"/>
                    </a:lnT>
                    <a:lnB w="28575" cap="flat" cmpd="sng" algn="ctr">
                      <a:solidFill>
                        <a:srgbClr val="BDB7DA"/>
                      </a:solidFill>
                      <a:prstDash val="solid"/>
                      <a:round/>
                      <a:headEnd type="none" w="med" len="med"/>
                      <a:tailEnd type="none" w="med" len="med"/>
                    </a:lnB>
                    <a:solidFill>
                      <a:srgbClr val="C7EAFC"/>
                    </a:solidFill>
                  </a:tcPr>
                </a:tc>
                <a:tc>
                  <a:txBody>
                    <a:bodyPr/>
                    <a:lstStyle/>
                    <a:p>
                      <a:pPr algn="l"/>
                      <a:r>
                        <a:rPr lang="en-US" sz="1600" b="0" i="0" u="none" strike="noStrike" kern="1200" baseline="0" dirty="0" smtClean="0">
                          <a:solidFill>
                            <a:schemeClr val="dk1"/>
                          </a:solidFill>
                          <a:latin typeface="Arial" panose="020B0604020202020204" pitchFamily="34" charset="0"/>
                          <a:ea typeface="+mn-ea"/>
                          <a:cs typeface="Arial" panose="020B0604020202020204" pitchFamily="34" charset="0"/>
                        </a:rPr>
                        <a:t>Limited</a:t>
                      </a:r>
                      <a:endParaRPr lang="en-US" sz="1600" dirty="0">
                        <a:latin typeface="Arial" panose="020B0604020202020204" pitchFamily="34" charset="0"/>
                        <a:cs typeface="Arial" panose="020B0604020202020204" pitchFamily="34" charset="0"/>
                      </a:endParaRPr>
                    </a:p>
                  </a:txBody>
                  <a:tcPr>
                    <a:lnL w="28575" cap="flat" cmpd="sng" algn="ctr">
                      <a:solidFill>
                        <a:srgbClr val="BDB7DA"/>
                      </a:solidFill>
                      <a:prstDash val="solid"/>
                      <a:round/>
                      <a:headEnd type="none" w="med" len="med"/>
                      <a:tailEnd type="none" w="med" len="med"/>
                    </a:lnL>
                    <a:lnR w="28575" cap="flat" cmpd="sng" algn="ctr">
                      <a:solidFill>
                        <a:srgbClr val="BDB7DA"/>
                      </a:solidFill>
                      <a:prstDash val="solid"/>
                      <a:round/>
                      <a:headEnd type="none" w="med" len="med"/>
                      <a:tailEnd type="none" w="med" len="med"/>
                    </a:lnR>
                    <a:lnT w="28575" cap="flat" cmpd="sng" algn="ctr">
                      <a:solidFill>
                        <a:srgbClr val="BDB7DA"/>
                      </a:solidFill>
                      <a:prstDash val="solid"/>
                      <a:round/>
                      <a:headEnd type="none" w="med" len="med"/>
                      <a:tailEnd type="none" w="med" len="med"/>
                    </a:lnT>
                    <a:lnB w="28575" cap="flat" cmpd="sng" algn="ctr">
                      <a:solidFill>
                        <a:srgbClr val="BDB7DA"/>
                      </a:solidFill>
                      <a:prstDash val="solid"/>
                      <a:round/>
                      <a:headEnd type="none" w="med" len="med"/>
                      <a:tailEnd type="none" w="med" len="med"/>
                    </a:lnB>
                    <a:solidFill>
                      <a:srgbClr val="C7EAFC"/>
                    </a:solidFill>
                  </a:tcPr>
                </a:tc>
                <a:tc>
                  <a:txBody>
                    <a:bodyPr/>
                    <a:lstStyle/>
                    <a:p>
                      <a:pPr algn="l"/>
                      <a:r>
                        <a:rPr lang="en-US" sz="1600" b="0" i="0" u="none" strike="noStrike" kern="1200" baseline="0" dirty="0" smtClean="0">
                          <a:solidFill>
                            <a:schemeClr val="dk1"/>
                          </a:solidFill>
                          <a:latin typeface="Arial" panose="020B0604020202020204" pitchFamily="34" charset="0"/>
                          <a:ea typeface="+mn-ea"/>
                          <a:cs typeface="Arial" panose="020B0604020202020204" pitchFamily="34" charset="0"/>
                        </a:rPr>
                        <a:t>Low</a:t>
                      </a:r>
                      <a:endParaRPr lang="en-US" sz="1600" dirty="0">
                        <a:latin typeface="Arial" panose="020B0604020202020204" pitchFamily="34" charset="0"/>
                        <a:cs typeface="Arial" panose="020B0604020202020204" pitchFamily="34" charset="0"/>
                      </a:endParaRPr>
                    </a:p>
                  </a:txBody>
                  <a:tcPr>
                    <a:lnL w="28575" cap="flat" cmpd="sng" algn="ctr">
                      <a:solidFill>
                        <a:srgbClr val="BDB7DA"/>
                      </a:solidFill>
                      <a:prstDash val="solid"/>
                      <a:round/>
                      <a:headEnd type="none" w="med" len="med"/>
                      <a:tailEnd type="none" w="med" len="med"/>
                    </a:lnL>
                    <a:lnR w="28575" cap="flat" cmpd="sng" algn="ctr">
                      <a:solidFill>
                        <a:srgbClr val="BDB7DA"/>
                      </a:solidFill>
                      <a:prstDash val="solid"/>
                      <a:round/>
                      <a:headEnd type="none" w="med" len="med"/>
                      <a:tailEnd type="none" w="med" len="med"/>
                    </a:lnR>
                    <a:lnT w="28575" cap="flat" cmpd="sng" algn="ctr">
                      <a:solidFill>
                        <a:srgbClr val="BDB7DA"/>
                      </a:solidFill>
                      <a:prstDash val="solid"/>
                      <a:round/>
                      <a:headEnd type="none" w="med" len="med"/>
                      <a:tailEnd type="none" w="med" len="med"/>
                    </a:lnT>
                    <a:lnB w="28575" cap="flat" cmpd="sng" algn="ctr">
                      <a:solidFill>
                        <a:srgbClr val="BDB7DA"/>
                      </a:solidFill>
                      <a:prstDash val="solid"/>
                      <a:round/>
                      <a:headEnd type="none" w="med" len="med"/>
                      <a:tailEnd type="none" w="med" len="med"/>
                    </a:lnB>
                    <a:solidFill>
                      <a:srgbClr val="C7EAFC"/>
                    </a:solidFill>
                  </a:tcPr>
                </a:tc>
                <a:tc>
                  <a:txBody>
                    <a:bodyPr/>
                    <a:lstStyle/>
                    <a:p>
                      <a:pPr algn="l"/>
                      <a:r>
                        <a:rPr lang="en-US" sz="1600" b="0" i="0" u="none" strike="noStrike" kern="1200" baseline="0" dirty="0" smtClean="0">
                          <a:solidFill>
                            <a:schemeClr val="dk1"/>
                          </a:solidFill>
                          <a:latin typeface="Arial" panose="020B0604020202020204" pitchFamily="34" charset="0"/>
                          <a:ea typeface="+mn-ea"/>
                          <a:cs typeface="Arial" panose="020B0604020202020204" pitchFamily="34" charset="0"/>
                        </a:rPr>
                        <a:t>Low complexity</a:t>
                      </a:r>
                      <a:endParaRPr lang="en-US" sz="1600" dirty="0">
                        <a:latin typeface="Arial" panose="020B0604020202020204" pitchFamily="34" charset="0"/>
                        <a:cs typeface="Arial" panose="020B0604020202020204" pitchFamily="34" charset="0"/>
                      </a:endParaRPr>
                    </a:p>
                  </a:txBody>
                  <a:tcPr>
                    <a:lnL w="28575" cap="flat" cmpd="sng" algn="ctr">
                      <a:solidFill>
                        <a:srgbClr val="BDB7DA"/>
                      </a:solidFill>
                      <a:prstDash val="solid"/>
                      <a:round/>
                      <a:headEnd type="none" w="med" len="med"/>
                      <a:tailEnd type="none" w="med" len="med"/>
                    </a:lnL>
                    <a:lnR w="28575" cap="flat" cmpd="sng" algn="ctr">
                      <a:solidFill>
                        <a:srgbClr val="3E2B8D"/>
                      </a:solidFill>
                      <a:prstDash val="solid"/>
                      <a:round/>
                      <a:headEnd type="none" w="med" len="med"/>
                      <a:tailEnd type="none" w="med" len="med"/>
                    </a:lnR>
                    <a:lnT w="28575" cap="flat" cmpd="sng" algn="ctr">
                      <a:solidFill>
                        <a:srgbClr val="BDB7DA"/>
                      </a:solidFill>
                      <a:prstDash val="solid"/>
                      <a:round/>
                      <a:headEnd type="none" w="med" len="med"/>
                      <a:tailEnd type="none" w="med" len="med"/>
                    </a:lnT>
                    <a:lnB w="28575" cap="flat" cmpd="sng" algn="ctr">
                      <a:solidFill>
                        <a:srgbClr val="BDB7DA"/>
                      </a:solidFill>
                      <a:prstDash val="solid"/>
                      <a:round/>
                      <a:headEnd type="none" w="med" len="med"/>
                      <a:tailEnd type="none" w="med" len="med"/>
                    </a:lnB>
                    <a:solidFill>
                      <a:srgbClr val="C7EAFC"/>
                    </a:solidFill>
                  </a:tcPr>
                </a:tc>
              </a:tr>
              <a:tr h="338328">
                <a:tc>
                  <a:txBody>
                    <a:bodyPr/>
                    <a:lstStyle/>
                    <a:p>
                      <a:pPr algn="l"/>
                      <a:r>
                        <a:rPr lang="en-US" sz="1600" b="0" i="0" u="none" strike="noStrike" kern="1200" baseline="0" dirty="0" smtClean="0">
                          <a:solidFill>
                            <a:schemeClr val="dk1"/>
                          </a:solidFill>
                          <a:latin typeface="Arial" panose="020B0604020202020204" pitchFamily="34" charset="0"/>
                          <a:ea typeface="+mn-ea"/>
                          <a:cs typeface="Arial" panose="020B0604020202020204" pitchFamily="34" charset="0"/>
                        </a:rPr>
                        <a:t>Multiple</a:t>
                      </a:r>
                      <a:endParaRPr lang="en-US" sz="1600" dirty="0">
                        <a:latin typeface="Arial" panose="020B0604020202020204" pitchFamily="34" charset="0"/>
                        <a:cs typeface="Arial" panose="020B0604020202020204" pitchFamily="34" charset="0"/>
                      </a:endParaRPr>
                    </a:p>
                  </a:txBody>
                  <a:tcPr anchor="ctr">
                    <a:lnL w="28575" cap="flat" cmpd="sng" algn="ctr">
                      <a:solidFill>
                        <a:srgbClr val="3E2B8D"/>
                      </a:solidFill>
                      <a:prstDash val="solid"/>
                      <a:round/>
                      <a:headEnd type="none" w="med" len="med"/>
                      <a:tailEnd type="none" w="med" len="med"/>
                    </a:lnL>
                    <a:lnR w="28575" cap="flat" cmpd="sng" algn="ctr">
                      <a:solidFill>
                        <a:srgbClr val="BDB7DA"/>
                      </a:solidFill>
                      <a:prstDash val="solid"/>
                      <a:round/>
                      <a:headEnd type="none" w="med" len="med"/>
                      <a:tailEnd type="none" w="med" len="med"/>
                    </a:lnR>
                    <a:lnT w="28575" cap="flat" cmpd="sng" algn="ctr">
                      <a:solidFill>
                        <a:srgbClr val="BDB7DA"/>
                      </a:solidFill>
                      <a:prstDash val="solid"/>
                      <a:round/>
                      <a:headEnd type="none" w="med" len="med"/>
                      <a:tailEnd type="none" w="med" len="med"/>
                    </a:lnT>
                    <a:lnB w="28575" cap="flat" cmpd="sng" algn="ctr">
                      <a:solidFill>
                        <a:srgbClr val="BDB7DA"/>
                      </a:solidFill>
                      <a:prstDash val="solid"/>
                      <a:round/>
                      <a:headEnd type="none" w="med" len="med"/>
                      <a:tailEnd type="none" w="med" len="med"/>
                    </a:lnB>
                    <a:solidFill>
                      <a:srgbClr val="E2F4FD"/>
                    </a:solidFill>
                  </a:tcPr>
                </a:tc>
                <a:tc>
                  <a:txBody>
                    <a:bodyPr/>
                    <a:lstStyle/>
                    <a:p>
                      <a:pPr algn="l"/>
                      <a:r>
                        <a:rPr lang="en-US" sz="1600" b="0" i="0" u="none" strike="noStrike" kern="1200" baseline="0" dirty="0" smtClean="0">
                          <a:solidFill>
                            <a:schemeClr val="dk1"/>
                          </a:solidFill>
                          <a:latin typeface="Arial" panose="020B0604020202020204" pitchFamily="34" charset="0"/>
                          <a:ea typeface="+mn-ea"/>
                          <a:cs typeface="Arial" panose="020B0604020202020204" pitchFamily="34" charset="0"/>
                        </a:rPr>
                        <a:t>Moderate</a:t>
                      </a:r>
                      <a:endParaRPr lang="en-US" sz="1600" dirty="0">
                        <a:latin typeface="Arial" panose="020B0604020202020204" pitchFamily="34" charset="0"/>
                        <a:cs typeface="Arial" panose="020B0604020202020204" pitchFamily="34" charset="0"/>
                      </a:endParaRPr>
                    </a:p>
                  </a:txBody>
                  <a:tcPr>
                    <a:lnL w="28575" cap="flat" cmpd="sng" algn="ctr">
                      <a:solidFill>
                        <a:srgbClr val="BDB7DA"/>
                      </a:solidFill>
                      <a:prstDash val="solid"/>
                      <a:round/>
                      <a:headEnd type="none" w="med" len="med"/>
                      <a:tailEnd type="none" w="med" len="med"/>
                    </a:lnL>
                    <a:lnR w="28575" cap="flat" cmpd="sng" algn="ctr">
                      <a:solidFill>
                        <a:srgbClr val="BDB7DA"/>
                      </a:solidFill>
                      <a:prstDash val="solid"/>
                      <a:round/>
                      <a:headEnd type="none" w="med" len="med"/>
                      <a:tailEnd type="none" w="med" len="med"/>
                    </a:lnR>
                    <a:lnT w="28575" cap="flat" cmpd="sng" algn="ctr">
                      <a:solidFill>
                        <a:srgbClr val="BDB7DA"/>
                      </a:solidFill>
                      <a:prstDash val="solid"/>
                      <a:round/>
                      <a:headEnd type="none" w="med" len="med"/>
                      <a:tailEnd type="none" w="med" len="med"/>
                    </a:lnT>
                    <a:lnB w="28575" cap="flat" cmpd="sng" algn="ctr">
                      <a:solidFill>
                        <a:srgbClr val="BDB7DA"/>
                      </a:solidFill>
                      <a:prstDash val="solid"/>
                      <a:round/>
                      <a:headEnd type="none" w="med" len="med"/>
                      <a:tailEnd type="none" w="med" len="med"/>
                    </a:lnB>
                    <a:solidFill>
                      <a:srgbClr val="E2F4FD"/>
                    </a:solidFill>
                  </a:tcPr>
                </a:tc>
                <a:tc>
                  <a:txBody>
                    <a:bodyPr/>
                    <a:lstStyle/>
                    <a:p>
                      <a:pPr algn="l"/>
                      <a:r>
                        <a:rPr lang="en-US" sz="1600" b="0" i="0" u="none" strike="noStrike" kern="1200" baseline="0" dirty="0" smtClean="0">
                          <a:solidFill>
                            <a:schemeClr val="dk1"/>
                          </a:solidFill>
                          <a:latin typeface="Arial" panose="020B0604020202020204" pitchFamily="34" charset="0"/>
                          <a:ea typeface="+mn-ea"/>
                          <a:cs typeface="Arial" panose="020B0604020202020204" pitchFamily="34" charset="0"/>
                        </a:rPr>
                        <a:t>Moderate</a:t>
                      </a:r>
                      <a:endParaRPr lang="en-US" sz="1600" dirty="0">
                        <a:latin typeface="Arial" panose="020B0604020202020204" pitchFamily="34" charset="0"/>
                        <a:cs typeface="Arial" panose="020B0604020202020204" pitchFamily="34" charset="0"/>
                      </a:endParaRPr>
                    </a:p>
                  </a:txBody>
                  <a:tcPr>
                    <a:lnL w="28575" cap="flat" cmpd="sng" algn="ctr">
                      <a:solidFill>
                        <a:srgbClr val="BDB7DA"/>
                      </a:solidFill>
                      <a:prstDash val="solid"/>
                      <a:round/>
                      <a:headEnd type="none" w="med" len="med"/>
                      <a:tailEnd type="none" w="med" len="med"/>
                    </a:lnL>
                    <a:lnR w="28575" cap="flat" cmpd="sng" algn="ctr">
                      <a:solidFill>
                        <a:srgbClr val="BDB7DA"/>
                      </a:solidFill>
                      <a:prstDash val="solid"/>
                      <a:round/>
                      <a:headEnd type="none" w="med" len="med"/>
                      <a:tailEnd type="none" w="med" len="med"/>
                    </a:lnR>
                    <a:lnT w="28575" cap="flat" cmpd="sng" algn="ctr">
                      <a:solidFill>
                        <a:srgbClr val="BDB7DA"/>
                      </a:solidFill>
                      <a:prstDash val="solid"/>
                      <a:round/>
                      <a:headEnd type="none" w="med" len="med"/>
                      <a:tailEnd type="none" w="med" len="med"/>
                    </a:lnT>
                    <a:lnB w="28575" cap="flat" cmpd="sng" algn="ctr">
                      <a:solidFill>
                        <a:srgbClr val="BDB7DA"/>
                      </a:solidFill>
                      <a:prstDash val="solid"/>
                      <a:round/>
                      <a:headEnd type="none" w="med" len="med"/>
                      <a:tailEnd type="none" w="med" len="med"/>
                    </a:lnB>
                    <a:solidFill>
                      <a:srgbClr val="E2F4FD"/>
                    </a:solidFill>
                  </a:tcPr>
                </a:tc>
                <a:tc>
                  <a:txBody>
                    <a:bodyPr/>
                    <a:lstStyle/>
                    <a:p>
                      <a:pPr algn="l"/>
                      <a:r>
                        <a:rPr lang="en-US" sz="1600" b="0" i="0" u="none" strike="noStrike" kern="1200" baseline="0" dirty="0" smtClean="0">
                          <a:solidFill>
                            <a:schemeClr val="dk1"/>
                          </a:solidFill>
                          <a:latin typeface="Arial" panose="020B0604020202020204" pitchFamily="34" charset="0"/>
                          <a:ea typeface="+mn-ea"/>
                          <a:cs typeface="Arial" panose="020B0604020202020204" pitchFamily="34" charset="0"/>
                        </a:rPr>
                        <a:t>Moderate complexity</a:t>
                      </a:r>
                      <a:endParaRPr lang="en-US" sz="1600" dirty="0">
                        <a:latin typeface="Arial" panose="020B0604020202020204" pitchFamily="34" charset="0"/>
                        <a:cs typeface="Arial" panose="020B0604020202020204" pitchFamily="34" charset="0"/>
                      </a:endParaRPr>
                    </a:p>
                  </a:txBody>
                  <a:tcPr>
                    <a:lnL w="28575" cap="flat" cmpd="sng" algn="ctr">
                      <a:solidFill>
                        <a:srgbClr val="BDB7DA"/>
                      </a:solidFill>
                      <a:prstDash val="solid"/>
                      <a:round/>
                      <a:headEnd type="none" w="med" len="med"/>
                      <a:tailEnd type="none" w="med" len="med"/>
                    </a:lnL>
                    <a:lnR w="28575" cap="flat" cmpd="sng" algn="ctr">
                      <a:solidFill>
                        <a:srgbClr val="3E2B8D"/>
                      </a:solidFill>
                      <a:prstDash val="solid"/>
                      <a:round/>
                      <a:headEnd type="none" w="med" len="med"/>
                      <a:tailEnd type="none" w="med" len="med"/>
                    </a:lnR>
                    <a:lnT w="28575" cap="flat" cmpd="sng" algn="ctr">
                      <a:solidFill>
                        <a:srgbClr val="BDB7DA"/>
                      </a:solidFill>
                      <a:prstDash val="solid"/>
                      <a:round/>
                      <a:headEnd type="none" w="med" len="med"/>
                      <a:tailEnd type="none" w="med" len="med"/>
                    </a:lnT>
                    <a:lnB w="28575" cap="flat" cmpd="sng" algn="ctr">
                      <a:solidFill>
                        <a:srgbClr val="BDB7DA"/>
                      </a:solidFill>
                      <a:prstDash val="solid"/>
                      <a:round/>
                      <a:headEnd type="none" w="med" len="med"/>
                      <a:tailEnd type="none" w="med" len="med"/>
                    </a:lnB>
                    <a:solidFill>
                      <a:srgbClr val="E2F4FD"/>
                    </a:solidFill>
                  </a:tcPr>
                </a:tc>
              </a:tr>
              <a:tr h="338328">
                <a:tc>
                  <a:txBody>
                    <a:bodyPr/>
                    <a:lstStyle/>
                    <a:p>
                      <a:pPr algn="l"/>
                      <a:r>
                        <a:rPr lang="en-US" sz="1600" b="0" i="0" u="none" strike="noStrike" kern="1200" baseline="0" dirty="0" smtClean="0">
                          <a:solidFill>
                            <a:schemeClr val="dk1"/>
                          </a:solidFill>
                          <a:latin typeface="Arial" panose="020B0604020202020204" pitchFamily="34" charset="0"/>
                          <a:ea typeface="+mn-ea"/>
                          <a:cs typeface="Arial" panose="020B0604020202020204" pitchFamily="34" charset="0"/>
                        </a:rPr>
                        <a:t>Extensive</a:t>
                      </a:r>
                      <a:endParaRPr lang="en-US" sz="1600" dirty="0">
                        <a:latin typeface="Arial" panose="020B0604020202020204" pitchFamily="34" charset="0"/>
                        <a:cs typeface="Arial" panose="020B0604020202020204" pitchFamily="34" charset="0"/>
                      </a:endParaRPr>
                    </a:p>
                  </a:txBody>
                  <a:tcPr anchor="ctr">
                    <a:lnL w="28575" cap="flat" cmpd="sng" algn="ctr">
                      <a:solidFill>
                        <a:srgbClr val="3E2B8D"/>
                      </a:solidFill>
                      <a:prstDash val="solid"/>
                      <a:round/>
                      <a:headEnd type="none" w="med" len="med"/>
                      <a:tailEnd type="none" w="med" len="med"/>
                    </a:lnL>
                    <a:lnR w="28575" cap="flat" cmpd="sng" algn="ctr">
                      <a:solidFill>
                        <a:srgbClr val="BDB7DA"/>
                      </a:solidFill>
                      <a:prstDash val="solid"/>
                      <a:round/>
                      <a:headEnd type="none" w="med" len="med"/>
                      <a:tailEnd type="none" w="med" len="med"/>
                    </a:lnR>
                    <a:lnT w="28575" cap="flat" cmpd="sng" algn="ctr">
                      <a:solidFill>
                        <a:srgbClr val="BDB7DA"/>
                      </a:solidFill>
                      <a:prstDash val="solid"/>
                      <a:round/>
                      <a:headEnd type="none" w="med" len="med"/>
                      <a:tailEnd type="none" w="med" len="med"/>
                    </a:lnT>
                    <a:lnB w="28575" cap="flat" cmpd="sng" algn="ctr">
                      <a:solidFill>
                        <a:srgbClr val="3E2B8D"/>
                      </a:solidFill>
                      <a:prstDash val="solid"/>
                      <a:round/>
                      <a:headEnd type="none" w="med" len="med"/>
                      <a:tailEnd type="none" w="med" len="med"/>
                    </a:lnB>
                    <a:solidFill>
                      <a:srgbClr val="C7EAFC"/>
                    </a:solidFill>
                  </a:tcPr>
                </a:tc>
                <a:tc>
                  <a:txBody>
                    <a:bodyPr/>
                    <a:lstStyle/>
                    <a:p>
                      <a:pPr algn="l"/>
                      <a:r>
                        <a:rPr lang="en-US" sz="1600" b="0" i="0" u="none" strike="noStrike" kern="1200" baseline="0" dirty="0" smtClean="0">
                          <a:solidFill>
                            <a:schemeClr val="dk1"/>
                          </a:solidFill>
                          <a:latin typeface="Arial" panose="020B0604020202020204" pitchFamily="34" charset="0"/>
                          <a:ea typeface="+mn-ea"/>
                          <a:cs typeface="Arial" panose="020B0604020202020204" pitchFamily="34" charset="0"/>
                        </a:rPr>
                        <a:t>Extensive</a:t>
                      </a:r>
                      <a:endParaRPr lang="en-US" sz="1600" dirty="0">
                        <a:latin typeface="Arial" panose="020B0604020202020204" pitchFamily="34" charset="0"/>
                        <a:cs typeface="Arial" panose="020B0604020202020204" pitchFamily="34" charset="0"/>
                      </a:endParaRPr>
                    </a:p>
                  </a:txBody>
                  <a:tcPr>
                    <a:lnL w="28575" cap="flat" cmpd="sng" algn="ctr">
                      <a:solidFill>
                        <a:srgbClr val="BDB7DA"/>
                      </a:solidFill>
                      <a:prstDash val="solid"/>
                      <a:round/>
                      <a:headEnd type="none" w="med" len="med"/>
                      <a:tailEnd type="none" w="med" len="med"/>
                    </a:lnL>
                    <a:lnR w="28575" cap="flat" cmpd="sng" algn="ctr">
                      <a:solidFill>
                        <a:srgbClr val="BDB7DA"/>
                      </a:solidFill>
                      <a:prstDash val="solid"/>
                      <a:round/>
                      <a:headEnd type="none" w="med" len="med"/>
                      <a:tailEnd type="none" w="med" len="med"/>
                    </a:lnR>
                    <a:lnT w="28575" cap="flat" cmpd="sng" algn="ctr">
                      <a:solidFill>
                        <a:srgbClr val="BDB7DA"/>
                      </a:solidFill>
                      <a:prstDash val="solid"/>
                      <a:round/>
                      <a:headEnd type="none" w="med" len="med"/>
                      <a:tailEnd type="none" w="med" len="med"/>
                    </a:lnT>
                    <a:lnB w="28575" cap="flat" cmpd="sng" algn="ctr">
                      <a:solidFill>
                        <a:srgbClr val="3E2B8D"/>
                      </a:solidFill>
                      <a:prstDash val="solid"/>
                      <a:round/>
                      <a:headEnd type="none" w="med" len="med"/>
                      <a:tailEnd type="none" w="med" len="med"/>
                    </a:lnB>
                    <a:solidFill>
                      <a:srgbClr val="C7EAFC"/>
                    </a:solidFill>
                  </a:tcPr>
                </a:tc>
                <a:tc>
                  <a:txBody>
                    <a:bodyPr/>
                    <a:lstStyle/>
                    <a:p>
                      <a:pPr algn="l"/>
                      <a:r>
                        <a:rPr lang="en-US" sz="1600" b="0" i="0" u="none" strike="noStrike" kern="1200" baseline="0" dirty="0" smtClean="0">
                          <a:solidFill>
                            <a:schemeClr val="dk1"/>
                          </a:solidFill>
                          <a:latin typeface="Arial" panose="020B0604020202020204" pitchFamily="34" charset="0"/>
                          <a:ea typeface="+mn-ea"/>
                          <a:cs typeface="Arial" panose="020B0604020202020204" pitchFamily="34" charset="0"/>
                        </a:rPr>
                        <a:t>High</a:t>
                      </a:r>
                      <a:endParaRPr lang="en-US" sz="1600" dirty="0">
                        <a:latin typeface="Arial" panose="020B0604020202020204" pitchFamily="34" charset="0"/>
                        <a:cs typeface="Arial" panose="020B0604020202020204" pitchFamily="34" charset="0"/>
                      </a:endParaRPr>
                    </a:p>
                  </a:txBody>
                  <a:tcPr>
                    <a:lnL w="28575" cap="flat" cmpd="sng" algn="ctr">
                      <a:solidFill>
                        <a:srgbClr val="BDB7DA"/>
                      </a:solidFill>
                      <a:prstDash val="solid"/>
                      <a:round/>
                      <a:headEnd type="none" w="med" len="med"/>
                      <a:tailEnd type="none" w="med" len="med"/>
                    </a:lnL>
                    <a:lnR w="28575" cap="flat" cmpd="sng" algn="ctr">
                      <a:solidFill>
                        <a:srgbClr val="BDB7DA"/>
                      </a:solidFill>
                      <a:prstDash val="solid"/>
                      <a:round/>
                      <a:headEnd type="none" w="med" len="med"/>
                      <a:tailEnd type="none" w="med" len="med"/>
                    </a:lnR>
                    <a:lnT w="28575" cap="flat" cmpd="sng" algn="ctr">
                      <a:solidFill>
                        <a:srgbClr val="BDB7DA"/>
                      </a:solidFill>
                      <a:prstDash val="solid"/>
                      <a:round/>
                      <a:headEnd type="none" w="med" len="med"/>
                      <a:tailEnd type="none" w="med" len="med"/>
                    </a:lnT>
                    <a:lnB w="28575" cap="flat" cmpd="sng" algn="ctr">
                      <a:solidFill>
                        <a:srgbClr val="3E2B8D"/>
                      </a:solidFill>
                      <a:prstDash val="solid"/>
                      <a:round/>
                      <a:headEnd type="none" w="med" len="med"/>
                      <a:tailEnd type="none" w="med" len="med"/>
                    </a:lnB>
                    <a:solidFill>
                      <a:srgbClr val="C7EAFC"/>
                    </a:solidFill>
                  </a:tcPr>
                </a:tc>
                <a:tc>
                  <a:txBody>
                    <a:bodyPr/>
                    <a:lstStyle/>
                    <a:p>
                      <a:pPr algn="l"/>
                      <a:r>
                        <a:rPr lang="en-US" sz="1600" b="0" i="0" u="none" strike="noStrike" kern="1200" baseline="0" dirty="0" smtClean="0">
                          <a:solidFill>
                            <a:schemeClr val="dk1"/>
                          </a:solidFill>
                          <a:latin typeface="Arial" panose="020B0604020202020204" pitchFamily="34" charset="0"/>
                          <a:ea typeface="+mn-ea"/>
                          <a:cs typeface="Arial" panose="020B0604020202020204" pitchFamily="34" charset="0"/>
                        </a:rPr>
                        <a:t>High complexity</a:t>
                      </a:r>
                      <a:endParaRPr lang="en-US" sz="1600" dirty="0">
                        <a:latin typeface="Arial" panose="020B0604020202020204" pitchFamily="34" charset="0"/>
                        <a:cs typeface="Arial" panose="020B0604020202020204" pitchFamily="34" charset="0"/>
                      </a:endParaRPr>
                    </a:p>
                  </a:txBody>
                  <a:tcPr>
                    <a:lnL w="28575" cap="flat" cmpd="sng" algn="ctr">
                      <a:solidFill>
                        <a:srgbClr val="BDB7DA"/>
                      </a:solidFill>
                      <a:prstDash val="solid"/>
                      <a:round/>
                      <a:headEnd type="none" w="med" len="med"/>
                      <a:tailEnd type="none" w="med" len="med"/>
                    </a:lnL>
                    <a:lnR w="28575" cap="flat" cmpd="sng" algn="ctr">
                      <a:solidFill>
                        <a:srgbClr val="3E2B8D"/>
                      </a:solidFill>
                      <a:prstDash val="solid"/>
                      <a:round/>
                      <a:headEnd type="none" w="med" len="med"/>
                      <a:tailEnd type="none" w="med" len="med"/>
                    </a:lnR>
                    <a:lnT w="28575" cap="flat" cmpd="sng" algn="ctr">
                      <a:solidFill>
                        <a:srgbClr val="BDB7DA"/>
                      </a:solidFill>
                      <a:prstDash val="solid"/>
                      <a:round/>
                      <a:headEnd type="none" w="med" len="med"/>
                      <a:tailEnd type="none" w="med" len="med"/>
                    </a:lnT>
                    <a:lnB w="28575" cap="flat" cmpd="sng" algn="ctr">
                      <a:solidFill>
                        <a:srgbClr val="3E2B8D"/>
                      </a:solidFill>
                      <a:prstDash val="solid"/>
                      <a:round/>
                      <a:headEnd type="none" w="med" len="med"/>
                      <a:tailEnd type="none" w="med" len="med"/>
                    </a:lnB>
                    <a:solidFill>
                      <a:srgbClr val="C7EAFC"/>
                    </a:solidFill>
                  </a:tcPr>
                </a:tc>
              </a:tr>
            </a:tbl>
          </a:graphicData>
        </a:graphic>
      </p:graphicFrame>
    </p:spTree>
    <p:extLst>
      <p:ext uri="{BB962C8B-B14F-4D97-AF65-F5344CB8AC3E}">
        <p14:creationId xmlns:p14="http://schemas.microsoft.com/office/powerpoint/2010/main" val="253393725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lstStyle/>
          <a:p>
            <a:r>
              <a:rPr lang="en-US" dirty="0"/>
              <a:t>E/M Categories and Subcategories</a:t>
            </a:r>
          </a:p>
        </p:txBody>
      </p:sp>
      <p:sp>
        <p:nvSpPr>
          <p:cNvPr id="6" name="Content Placeholder 2"/>
          <p:cNvSpPr>
            <a:spLocks noGrp="1"/>
          </p:cNvSpPr>
          <p:nvPr>
            <p:ph idx="10"/>
          </p:nvPr>
        </p:nvSpPr>
        <p:spPr>
          <a:xfrm>
            <a:off x="834572" y="904419"/>
            <a:ext cx="10519228" cy="402320"/>
          </a:xfrm>
          <a:solidFill>
            <a:srgbClr val="BBE0E3"/>
          </a:solidFill>
        </p:spPr>
        <p:txBody>
          <a:bodyPr anchor="ctr"/>
          <a:lstStyle/>
          <a:p>
            <a:pPr marL="0" indent="0" algn="ctr">
              <a:buNone/>
            </a:pPr>
            <a:r>
              <a:rPr lang="en-US" sz="2000" b="1" dirty="0"/>
              <a:t>Evaluation and Management Categories</a:t>
            </a:r>
          </a:p>
        </p:txBody>
      </p:sp>
      <p:graphicFrame>
        <p:nvGraphicFramePr>
          <p:cNvPr id="5" name="Table 3" descr="A table with 13 rows and 2 columns shows evaluation and management categories of different services."/>
          <p:cNvGraphicFramePr>
            <a:graphicFrameLocks noGrp="1"/>
          </p:cNvGraphicFramePr>
          <p:nvPr>
            <p:ph idx="1"/>
            <p:extLst>
              <p:ext uri="{D42A27DB-BD31-4B8C-83A1-F6EECF244321}">
                <p14:modId xmlns:p14="http://schemas.microsoft.com/office/powerpoint/2010/main" val="3828417221"/>
              </p:ext>
            </p:extLst>
          </p:nvPr>
        </p:nvGraphicFramePr>
        <p:xfrm>
          <a:off x="838200" y="1317625"/>
          <a:ext cx="10515743" cy="4774276"/>
        </p:xfrm>
        <a:graphic>
          <a:graphicData uri="http://schemas.openxmlformats.org/drawingml/2006/table">
            <a:tbl>
              <a:tblPr firstRow="1" bandRow="1">
                <a:tableStyleId>{5C22544A-7EE6-4342-B048-85BDC9FD1C3A}</a:tableStyleId>
              </a:tblPr>
              <a:tblGrid>
                <a:gridCol w="3806965"/>
                <a:gridCol w="6708778"/>
              </a:tblGrid>
              <a:tr h="325265">
                <a:tc>
                  <a:txBody>
                    <a:bodyPr/>
                    <a:lstStyle/>
                    <a:p>
                      <a:pPr eaLnBrk="1" hangingPunct="1"/>
                      <a:r>
                        <a:rPr lang="en-US" sz="1800" b="0" dirty="0" smtClean="0">
                          <a:solidFill>
                            <a:schemeClr val="tx1"/>
                          </a:solidFill>
                          <a:latin typeface="Arial" panose="020B0604020202020204" pitchFamily="34" charset="0"/>
                          <a:cs typeface="Arial" panose="020B0604020202020204" pitchFamily="34" charset="0"/>
                        </a:rPr>
                        <a:t>Office or Other Outpatient Services</a:t>
                      </a:r>
                    </a:p>
                  </a:txBody>
                  <a:tcPr marL="85510" marR="85510" marT="46466" marB="46466">
                    <a:solidFill>
                      <a:srgbClr val="C7EAFC"/>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800" b="0" dirty="0" smtClean="0">
                          <a:solidFill>
                            <a:schemeClr val="tx1"/>
                          </a:solidFill>
                          <a:latin typeface="Arial" panose="020B0604020202020204" pitchFamily="34" charset="0"/>
                          <a:cs typeface="Arial" panose="020B0604020202020204" pitchFamily="34" charset="0"/>
                        </a:rPr>
                        <a:t>Preventive Medicine Services</a:t>
                      </a:r>
                    </a:p>
                  </a:txBody>
                  <a:tcPr marL="85510" marR="85510" marT="46466" marB="46466">
                    <a:solidFill>
                      <a:srgbClr val="C7EAFC"/>
                    </a:solidFill>
                  </a:tcPr>
                </a:tc>
              </a:tr>
              <a:tr h="325265">
                <a:tc>
                  <a:txBody>
                    <a:bodyPr/>
                    <a:lstStyle/>
                    <a:p>
                      <a:pPr eaLnBrk="1" hangingPunct="1"/>
                      <a:r>
                        <a:rPr lang="en-US" sz="1800" dirty="0" smtClean="0">
                          <a:latin typeface="Arial" panose="020B0604020202020204" pitchFamily="34" charset="0"/>
                          <a:cs typeface="Arial" panose="020B0604020202020204" pitchFamily="34" charset="0"/>
                        </a:rPr>
                        <a:t>Hospital Observation Services</a:t>
                      </a:r>
                    </a:p>
                  </a:txBody>
                  <a:tcPr marL="85510" marR="85510" marT="46466" marB="46466">
                    <a:solidFill>
                      <a:srgbClr val="E2F4FD"/>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800" dirty="0" smtClean="0">
                          <a:latin typeface="Arial" panose="020B0604020202020204" pitchFamily="34" charset="0"/>
                          <a:cs typeface="Arial" panose="020B0604020202020204" pitchFamily="34" charset="0"/>
                        </a:rPr>
                        <a:t>Non-Face-to-Face Services</a:t>
                      </a:r>
                    </a:p>
                  </a:txBody>
                  <a:tcPr marL="85510" marR="85510" marT="46466" marB="46466">
                    <a:solidFill>
                      <a:srgbClr val="E2F4FD"/>
                    </a:solidFill>
                  </a:tcPr>
                </a:tc>
              </a:tr>
              <a:tr h="325265">
                <a:tc>
                  <a:txBody>
                    <a:bodyPr/>
                    <a:lstStyle/>
                    <a:p>
                      <a:pPr eaLnBrk="1" hangingPunct="1"/>
                      <a:r>
                        <a:rPr lang="en-US" sz="1800" dirty="0" smtClean="0">
                          <a:latin typeface="Arial" panose="020B0604020202020204" pitchFamily="34" charset="0"/>
                          <a:cs typeface="Arial" panose="020B0604020202020204" pitchFamily="34" charset="0"/>
                        </a:rPr>
                        <a:t>Hospital Inpatient Services</a:t>
                      </a:r>
                    </a:p>
                  </a:txBody>
                  <a:tcPr marL="85510" marR="85510" marT="46466" marB="46466">
                    <a:solidFill>
                      <a:srgbClr val="C7EAFC"/>
                    </a:solidFill>
                  </a:tcPr>
                </a:tc>
                <a:tc>
                  <a:txBody>
                    <a:bodyPr/>
                    <a:lstStyle/>
                    <a:p>
                      <a:r>
                        <a:rPr lang="en-US" sz="1800" dirty="0" smtClean="0">
                          <a:latin typeface="Arial" panose="020B0604020202020204" pitchFamily="34" charset="0"/>
                          <a:cs typeface="Arial" panose="020B0604020202020204" pitchFamily="34" charset="0"/>
                        </a:rPr>
                        <a:t>Special Evaluation and Management Services</a:t>
                      </a:r>
                      <a:endParaRPr lang="en-US" sz="1800" dirty="0">
                        <a:latin typeface="Arial" panose="020B0604020202020204" pitchFamily="34" charset="0"/>
                        <a:cs typeface="Arial" panose="020B0604020202020204" pitchFamily="34" charset="0"/>
                      </a:endParaRPr>
                    </a:p>
                  </a:txBody>
                  <a:tcPr marL="85510" marR="85510" marT="46466" marB="46466">
                    <a:solidFill>
                      <a:srgbClr val="C7EAFC"/>
                    </a:solidFill>
                  </a:tcPr>
                </a:tc>
              </a:tr>
              <a:tr h="325265">
                <a:tc>
                  <a:txBody>
                    <a:bodyPr/>
                    <a:lstStyle/>
                    <a:p>
                      <a:pPr eaLnBrk="1" hangingPunct="1"/>
                      <a:r>
                        <a:rPr lang="en-US" sz="1800" dirty="0" smtClean="0">
                          <a:latin typeface="Arial" panose="020B0604020202020204" pitchFamily="34" charset="0"/>
                          <a:cs typeface="Arial" panose="020B0604020202020204" pitchFamily="34" charset="0"/>
                        </a:rPr>
                        <a:t>Consultations</a:t>
                      </a:r>
                    </a:p>
                  </a:txBody>
                  <a:tcPr marL="85510" marR="85510" marT="46466" marB="46466">
                    <a:solidFill>
                      <a:srgbClr val="E2F4FD"/>
                    </a:solidFill>
                  </a:tcPr>
                </a:tc>
                <a:tc>
                  <a:txBody>
                    <a:bodyPr/>
                    <a:lstStyle/>
                    <a:p>
                      <a:r>
                        <a:rPr lang="en-US" sz="1800" dirty="0" smtClean="0">
                          <a:latin typeface="Arial" panose="020B0604020202020204" pitchFamily="34" charset="0"/>
                          <a:cs typeface="Arial" panose="020B0604020202020204" pitchFamily="34" charset="0"/>
                        </a:rPr>
                        <a:t>Newborn</a:t>
                      </a:r>
                      <a:r>
                        <a:rPr lang="en-US" sz="1800" baseline="0" dirty="0" smtClean="0">
                          <a:latin typeface="Arial" panose="020B0604020202020204" pitchFamily="34" charset="0"/>
                          <a:cs typeface="Arial" panose="020B0604020202020204" pitchFamily="34" charset="0"/>
                        </a:rPr>
                        <a:t> Care Services</a:t>
                      </a:r>
                      <a:endParaRPr lang="en-US" sz="1800" dirty="0">
                        <a:latin typeface="Arial" panose="020B0604020202020204" pitchFamily="34" charset="0"/>
                        <a:cs typeface="Arial" panose="020B0604020202020204" pitchFamily="34" charset="0"/>
                      </a:endParaRPr>
                    </a:p>
                  </a:txBody>
                  <a:tcPr marL="85510" marR="85510" marT="46466" marB="46466">
                    <a:solidFill>
                      <a:srgbClr val="E2F4FD"/>
                    </a:solidFill>
                  </a:tcPr>
                </a:tc>
              </a:tr>
              <a:tr h="325265">
                <a:tc>
                  <a:txBody>
                    <a:bodyPr/>
                    <a:lstStyle/>
                    <a:p>
                      <a:pPr eaLnBrk="1" hangingPunct="1"/>
                      <a:r>
                        <a:rPr lang="en-US" sz="1800" dirty="0" smtClean="0">
                          <a:latin typeface="Arial" panose="020B0604020202020204" pitchFamily="34" charset="0"/>
                          <a:cs typeface="Arial" panose="020B0604020202020204" pitchFamily="34" charset="0"/>
                        </a:rPr>
                        <a:t>Emergency Department Services</a:t>
                      </a:r>
                    </a:p>
                  </a:txBody>
                  <a:tcPr marL="85510" marR="85510" marT="46466" marB="46466">
                    <a:solidFill>
                      <a:srgbClr val="C7EAFC"/>
                    </a:solidFill>
                  </a:tcPr>
                </a:tc>
                <a:tc>
                  <a:txBody>
                    <a:bodyPr/>
                    <a:lstStyle/>
                    <a:p>
                      <a:r>
                        <a:rPr lang="en-US" sz="1800" b="0" i="0" u="none" strike="noStrike" kern="1200" baseline="0" dirty="0" smtClean="0">
                          <a:solidFill>
                            <a:schemeClr val="dk1"/>
                          </a:solidFill>
                          <a:latin typeface="Arial" panose="020B0604020202020204" pitchFamily="34" charset="0"/>
                          <a:ea typeface="+mn-ea"/>
                          <a:cs typeface="Arial" panose="020B0604020202020204" pitchFamily="34" charset="0"/>
                        </a:rPr>
                        <a:t>Delivery/Birthing Room Attendance and …</a:t>
                      </a:r>
                      <a:endParaRPr lang="en-US" sz="1800" dirty="0">
                        <a:latin typeface="Arial" panose="020B0604020202020204" pitchFamily="34" charset="0"/>
                        <a:cs typeface="Arial" panose="020B0604020202020204" pitchFamily="34" charset="0"/>
                      </a:endParaRPr>
                    </a:p>
                  </a:txBody>
                  <a:tcPr marL="85510" marR="85510" marT="46466" marB="46466">
                    <a:solidFill>
                      <a:srgbClr val="C7EAFC"/>
                    </a:solidFill>
                  </a:tcPr>
                </a:tc>
              </a:tr>
              <a:tr h="325265">
                <a:tc>
                  <a:txBody>
                    <a:bodyPr/>
                    <a:lstStyle/>
                    <a:p>
                      <a:pPr eaLnBrk="1" hangingPunct="1"/>
                      <a:r>
                        <a:rPr lang="en-US" sz="1800" dirty="0" smtClean="0">
                          <a:latin typeface="Arial" panose="020B0604020202020204" pitchFamily="34" charset="0"/>
                          <a:cs typeface="Arial" panose="020B0604020202020204" pitchFamily="34" charset="0"/>
                        </a:rPr>
                        <a:t>Critical Care Services</a:t>
                      </a:r>
                    </a:p>
                  </a:txBody>
                  <a:tcPr marL="85510" marR="85510" marT="46466" marB="46466">
                    <a:solidFill>
                      <a:srgbClr val="E2F4FD"/>
                    </a:solidFill>
                  </a:tcPr>
                </a:tc>
                <a:tc>
                  <a:txBody>
                    <a:bodyPr/>
                    <a:lstStyle/>
                    <a:p>
                      <a:r>
                        <a:rPr lang="en-US" sz="1800" b="0" i="0" u="none" strike="noStrike" kern="1200" baseline="0" dirty="0" smtClean="0">
                          <a:solidFill>
                            <a:schemeClr val="dk1"/>
                          </a:solidFill>
                          <a:latin typeface="Arial" panose="020B0604020202020204" pitchFamily="34" charset="0"/>
                          <a:ea typeface="+mn-ea"/>
                          <a:cs typeface="Arial" panose="020B0604020202020204" pitchFamily="34" charset="0"/>
                        </a:rPr>
                        <a:t>Inpatient Neonatal Intensive Care …</a:t>
                      </a:r>
                      <a:endParaRPr lang="en-US" sz="1800" dirty="0">
                        <a:latin typeface="Arial" panose="020B0604020202020204" pitchFamily="34" charset="0"/>
                        <a:cs typeface="Arial" panose="020B0604020202020204" pitchFamily="34" charset="0"/>
                      </a:endParaRPr>
                    </a:p>
                  </a:txBody>
                  <a:tcPr marL="85510" marR="85510" marT="46466" marB="46466">
                    <a:solidFill>
                      <a:srgbClr val="E2F4FD"/>
                    </a:solidFill>
                  </a:tcPr>
                </a:tc>
              </a:tr>
              <a:tr h="325265">
                <a:tc>
                  <a:txBody>
                    <a:bodyPr/>
                    <a:lstStyle/>
                    <a:p>
                      <a:pPr eaLnBrk="1" hangingPunct="1"/>
                      <a:r>
                        <a:rPr lang="en-US" sz="1800" dirty="0" smtClean="0">
                          <a:latin typeface="Arial" panose="020B0604020202020204" pitchFamily="34" charset="0"/>
                          <a:cs typeface="Arial" panose="020B0604020202020204" pitchFamily="34" charset="0"/>
                        </a:rPr>
                        <a:t>Nursing Facility Services</a:t>
                      </a:r>
                    </a:p>
                  </a:txBody>
                  <a:tcPr marL="85510" marR="85510" marT="46466" marB="46466">
                    <a:solidFill>
                      <a:srgbClr val="C7EAFC"/>
                    </a:solidFill>
                  </a:tcPr>
                </a:tc>
                <a:tc>
                  <a:txBody>
                    <a:bodyPr/>
                    <a:lstStyle/>
                    <a:p>
                      <a:r>
                        <a:rPr lang="en-US" sz="1800" kern="1200" dirty="0" smtClean="0">
                          <a:solidFill>
                            <a:schemeClr val="dk1"/>
                          </a:solidFill>
                          <a:latin typeface="Arial" panose="020B0604020202020204" pitchFamily="34" charset="0"/>
                          <a:ea typeface="+mn-ea"/>
                          <a:cs typeface="Arial" panose="020B0604020202020204" pitchFamily="34" charset="0"/>
                        </a:rPr>
                        <a:t>Cognitive Assessment and Care Plan Services</a:t>
                      </a:r>
                      <a:endParaRPr lang="en-US" sz="1800" dirty="0">
                        <a:latin typeface="Arial" panose="020B0604020202020204" pitchFamily="34" charset="0"/>
                        <a:cs typeface="Arial" panose="020B0604020202020204" pitchFamily="34" charset="0"/>
                      </a:endParaRPr>
                    </a:p>
                  </a:txBody>
                  <a:tcPr marL="85510" marR="85510" marT="46466" marB="46466">
                    <a:solidFill>
                      <a:srgbClr val="C7EAFC"/>
                    </a:solidFill>
                  </a:tcPr>
                </a:tc>
              </a:tr>
              <a:tr h="32526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800" dirty="0" smtClean="0">
                          <a:latin typeface="Arial" panose="020B0604020202020204" pitchFamily="34" charset="0"/>
                          <a:cs typeface="Arial" panose="020B0604020202020204" pitchFamily="34" charset="0"/>
                        </a:rPr>
                        <a:t>Domiciliary, Rest Home …</a:t>
                      </a:r>
                    </a:p>
                  </a:txBody>
                  <a:tcPr marL="85510" marR="85510" marT="46466" marB="46466">
                    <a:solidFill>
                      <a:srgbClr val="E2F4FD"/>
                    </a:solidFill>
                  </a:tcPr>
                </a:tc>
                <a:tc>
                  <a:txBody>
                    <a:bodyPr/>
                    <a:lstStyle/>
                    <a:p>
                      <a:r>
                        <a:rPr lang="en-US" sz="1800" dirty="0" smtClean="0">
                          <a:latin typeface="Arial" panose="020B0604020202020204" pitchFamily="34" charset="0"/>
                          <a:cs typeface="Arial" panose="020B0604020202020204" pitchFamily="34" charset="0"/>
                        </a:rPr>
                        <a:t>Care Management Services</a:t>
                      </a:r>
                      <a:endParaRPr lang="en-US" sz="1800" dirty="0">
                        <a:latin typeface="Arial" panose="020B0604020202020204" pitchFamily="34" charset="0"/>
                        <a:cs typeface="Arial" panose="020B0604020202020204" pitchFamily="34" charset="0"/>
                      </a:endParaRPr>
                    </a:p>
                  </a:txBody>
                  <a:tcPr marL="85510" marR="85510" marT="46466" marB="46466">
                    <a:solidFill>
                      <a:srgbClr val="E2F4FD"/>
                    </a:solidFill>
                  </a:tcPr>
                </a:tc>
              </a:tr>
              <a:tr h="325265">
                <a:tc>
                  <a:txBody>
                    <a:bodyPr/>
                    <a:lstStyle/>
                    <a:p>
                      <a:r>
                        <a:rPr lang="en-US" sz="1800" b="0" i="0" u="none" strike="noStrike" kern="1200" baseline="0" dirty="0" smtClean="0">
                          <a:solidFill>
                            <a:schemeClr val="dk1"/>
                          </a:solidFill>
                          <a:latin typeface="Arial" panose="020B0604020202020204" pitchFamily="34" charset="0"/>
                          <a:ea typeface="+mn-ea"/>
                          <a:cs typeface="Arial" panose="020B0604020202020204" pitchFamily="34" charset="0"/>
                        </a:rPr>
                        <a:t>Domiciliary, Rest Home …</a:t>
                      </a:r>
                      <a:endParaRPr lang="en-US" sz="1800" dirty="0">
                        <a:latin typeface="Arial" panose="020B0604020202020204" pitchFamily="34" charset="0"/>
                        <a:cs typeface="Arial" panose="020B0604020202020204" pitchFamily="34" charset="0"/>
                      </a:endParaRPr>
                    </a:p>
                  </a:txBody>
                  <a:tcPr marL="85510" marR="85510" marT="46466" marB="46466">
                    <a:solidFill>
                      <a:srgbClr val="C7EAFC"/>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800" kern="1200" dirty="0" smtClean="0">
                          <a:solidFill>
                            <a:schemeClr val="dk1"/>
                          </a:solidFill>
                          <a:effectLst/>
                          <a:latin typeface="Arial" panose="020B0604020202020204" pitchFamily="34" charset="0"/>
                          <a:ea typeface="+mn-ea"/>
                          <a:cs typeface="Arial" panose="020B0604020202020204" pitchFamily="34" charset="0"/>
                        </a:rPr>
                        <a:t>Psychiatric Collaborative Care Management Services</a:t>
                      </a:r>
                    </a:p>
                  </a:txBody>
                  <a:tcPr marL="85510" marR="85510" marT="46466" marB="46466">
                    <a:solidFill>
                      <a:srgbClr val="C7EAFC"/>
                    </a:solidFill>
                  </a:tcPr>
                </a:tc>
              </a:tr>
              <a:tr h="358541">
                <a:tc>
                  <a:txBody>
                    <a:bodyPr/>
                    <a:lstStyle/>
                    <a:p>
                      <a:r>
                        <a:rPr lang="en-US" sz="1800" dirty="0" smtClean="0">
                          <a:latin typeface="Arial" panose="020B0604020202020204" pitchFamily="34" charset="0"/>
                          <a:cs typeface="Arial" panose="020B0604020202020204" pitchFamily="34" charset="0"/>
                        </a:rPr>
                        <a:t>Home Services</a:t>
                      </a:r>
                      <a:endParaRPr lang="en-US" sz="1800" dirty="0">
                        <a:latin typeface="Arial" panose="020B0604020202020204" pitchFamily="34" charset="0"/>
                        <a:cs typeface="Arial" panose="020B0604020202020204" pitchFamily="34" charset="0"/>
                      </a:endParaRPr>
                    </a:p>
                  </a:txBody>
                  <a:tcPr marL="85510" marR="85510" marT="46466" marB="46466">
                    <a:solidFill>
                      <a:srgbClr val="E2F4FD"/>
                    </a:solidFill>
                  </a:tcPr>
                </a:tc>
                <a:tc>
                  <a:txBody>
                    <a:bodyPr/>
                    <a:lstStyle/>
                    <a:p>
                      <a:r>
                        <a:rPr lang="en-US" sz="1800" dirty="0" smtClean="0">
                          <a:latin typeface="Arial" panose="020B0604020202020204" pitchFamily="34" charset="0"/>
                          <a:cs typeface="Arial" panose="020B0604020202020204" pitchFamily="34" charset="0"/>
                        </a:rPr>
                        <a:t>Transitional</a:t>
                      </a:r>
                      <a:r>
                        <a:rPr lang="en-US" sz="1800" baseline="0" dirty="0" smtClean="0">
                          <a:latin typeface="Arial" panose="020B0604020202020204" pitchFamily="34" charset="0"/>
                          <a:cs typeface="Arial" panose="020B0604020202020204" pitchFamily="34" charset="0"/>
                        </a:rPr>
                        <a:t> Care Management Services</a:t>
                      </a:r>
                      <a:endParaRPr lang="en-US" sz="1800" dirty="0">
                        <a:latin typeface="Arial" panose="020B0604020202020204" pitchFamily="34" charset="0"/>
                        <a:cs typeface="Arial" panose="020B0604020202020204" pitchFamily="34" charset="0"/>
                      </a:endParaRPr>
                    </a:p>
                  </a:txBody>
                  <a:tcPr marL="85510" marR="85510" marT="46466" marB="46466">
                    <a:solidFill>
                      <a:srgbClr val="E2F4FD"/>
                    </a:solidFill>
                  </a:tcPr>
                </a:tc>
              </a:tr>
              <a:tr h="358541">
                <a:tc>
                  <a:txBody>
                    <a:bodyPr/>
                    <a:lstStyle/>
                    <a:p>
                      <a:r>
                        <a:rPr lang="en-US" sz="1800" dirty="0" smtClean="0">
                          <a:latin typeface="Arial" panose="020B0604020202020204" pitchFamily="34" charset="0"/>
                          <a:cs typeface="Arial" panose="020B0604020202020204" pitchFamily="34" charset="0"/>
                        </a:rPr>
                        <a:t>Prolonged Services</a:t>
                      </a:r>
                      <a:endParaRPr lang="en-US" sz="1800" dirty="0">
                        <a:latin typeface="Arial" panose="020B0604020202020204" pitchFamily="34" charset="0"/>
                        <a:cs typeface="Arial" panose="020B0604020202020204" pitchFamily="34" charset="0"/>
                      </a:endParaRPr>
                    </a:p>
                  </a:txBody>
                  <a:tcPr marL="85510" marR="85510" marT="46466" marB="46466">
                    <a:solidFill>
                      <a:srgbClr val="C7EAFC"/>
                    </a:solidFill>
                  </a:tcPr>
                </a:tc>
                <a:tc>
                  <a:txBody>
                    <a:bodyPr/>
                    <a:lstStyle/>
                    <a:p>
                      <a:r>
                        <a:rPr lang="en-US" sz="1800" dirty="0" smtClean="0">
                          <a:latin typeface="Arial" panose="020B0604020202020204" pitchFamily="34" charset="0"/>
                          <a:cs typeface="Arial" panose="020B0604020202020204" pitchFamily="34" charset="0"/>
                        </a:rPr>
                        <a:t>Advance Care Planning</a:t>
                      </a:r>
                      <a:endParaRPr lang="en-US" sz="1800" dirty="0">
                        <a:latin typeface="Arial" panose="020B0604020202020204" pitchFamily="34" charset="0"/>
                        <a:cs typeface="Arial" panose="020B0604020202020204" pitchFamily="34" charset="0"/>
                      </a:endParaRPr>
                    </a:p>
                  </a:txBody>
                  <a:tcPr marL="85510" marR="85510" marT="46466" marB="46466">
                    <a:solidFill>
                      <a:srgbClr val="C7EAFC"/>
                    </a:solidFill>
                  </a:tcPr>
                </a:tc>
              </a:tr>
              <a:tr h="358541">
                <a:tc>
                  <a:txBody>
                    <a:bodyPr/>
                    <a:lstStyle/>
                    <a:p>
                      <a:r>
                        <a:rPr lang="en-US" sz="1800" dirty="0" smtClean="0">
                          <a:latin typeface="Arial" panose="020B0604020202020204" pitchFamily="34" charset="0"/>
                          <a:cs typeface="Arial" panose="020B0604020202020204" pitchFamily="34" charset="0"/>
                        </a:rPr>
                        <a:t>Case Management Services</a:t>
                      </a:r>
                      <a:endParaRPr lang="en-US" sz="1800" dirty="0">
                        <a:latin typeface="Arial" panose="020B0604020202020204" pitchFamily="34" charset="0"/>
                        <a:cs typeface="Arial" panose="020B0604020202020204" pitchFamily="34" charset="0"/>
                      </a:endParaRPr>
                    </a:p>
                  </a:txBody>
                  <a:tcPr marL="85510" marR="85510" marT="46466" marB="46466">
                    <a:solidFill>
                      <a:srgbClr val="E2F4FD"/>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800" kern="1200" dirty="0" smtClean="0">
                          <a:solidFill>
                            <a:schemeClr val="dk1"/>
                          </a:solidFill>
                          <a:latin typeface="Arial" panose="020B0604020202020204" pitchFamily="34" charset="0"/>
                          <a:ea typeface="+mn-ea"/>
                          <a:cs typeface="Arial" panose="020B0604020202020204" pitchFamily="34" charset="0"/>
                        </a:rPr>
                        <a:t>General Behavioral Health Integration Care</a:t>
                      </a:r>
                      <a:r>
                        <a:rPr lang="en-US" sz="1800" kern="1200" baseline="0" dirty="0" smtClean="0">
                          <a:solidFill>
                            <a:schemeClr val="dk1"/>
                          </a:solidFill>
                          <a:latin typeface="Arial" panose="020B0604020202020204" pitchFamily="34" charset="0"/>
                          <a:ea typeface="+mn-ea"/>
                          <a:cs typeface="Arial" panose="020B0604020202020204" pitchFamily="34" charset="0"/>
                        </a:rPr>
                        <a:t> Management</a:t>
                      </a:r>
                      <a:endParaRPr lang="en-US" sz="1800" dirty="0" smtClean="0">
                        <a:latin typeface="Arial" panose="020B0604020202020204" pitchFamily="34" charset="0"/>
                        <a:cs typeface="Arial" panose="020B0604020202020204" pitchFamily="34" charset="0"/>
                      </a:endParaRPr>
                    </a:p>
                  </a:txBody>
                  <a:tcPr marL="85510" marR="85510" marT="46466" marB="46466">
                    <a:solidFill>
                      <a:srgbClr val="E2F4FD"/>
                    </a:solidFill>
                  </a:tcPr>
                </a:tc>
              </a:tr>
              <a:tr h="358541">
                <a:tc>
                  <a:txBody>
                    <a:bodyPr/>
                    <a:lstStyle/>
                    <a:p>
                      <a:r>
                        <a:rPr lang="en-US" sz="1800" dirty="0" smtClean="0">
                          <a:latin typeface="Arial" panose="020B0604020202020204" pitchFamily="34" charset="0"/>
                          <a:cs typeface="Arial" panose="020B0604020202020204" pitchFamily="34" charset="0"/>
                        </a:rPr>
                        <a:t>Care Plan Oversight Services</a:t>
                      </a:r>
                      <a:endParaRPr lang="en-US" sz="1800" dirty="0">
                        <a:latin typeface="Arial" panose="020B0604020202020204" pitchFamily="34" charset="0"/>
                        <a:cs typeface="Arial" panose="020B0604020202020204" pitchFamily="34" charset="0"/>
                      </a:endParaRPr>
                    </a:p>
                  </a:txBody>
                  <a:tcPr marL="85510" marR="85510" marT="46466" marB="46466">
                    <a:solidFill>
                      <a:srgbClr val="C7EAFC"/>
                    </a:solidFill>
                  </a:tcPr>
                </a:tc>
                <a:tc>
                  <a:txBody>
                    <a:bodyPr/>
                    <a:lstStyle/>
                    <a:p>
                      <a:r>
                        <a:rPr lang="en-US" sz="1800" dirty="0" smtClean="0">
                          <a:latin typeface="Arial" panose="020B0604020202020204" pitchFamily="34" charset="0"/>
                          <a:cs typeface="Arial" panose="020B0604020202020204" pitchFamily="34" charset="0"/>
                        </a:rPr>
                        <a:t>Other Evaluation and Management Services</a:t>
                      </a:r>
                      <a:endParaRPr lang="en-US" sz="1800" dirty="0">
                        <a:latin typeface="Arial" panose="020B0604020202020204" pitchFamily="34" charset="0"/>
                        <a:cs typeface="Arial" panose="020B0604020202020204" pitchFamily="34" charset="0"/>
                      </a:endParaRPr>
                    </a:p>
                  </a:txBody>
                  <a:tcPr marL="85510" marR="85510" marT="46466" marB="46466">
                    <a:solidFill>
                      <a:srgbClr val="C7EAFC"/>
                    </a:solidFill>
                  </a:tcPr>
                </a:tc>
              </a:tr>
            </a:tbl>
          </a:graphicData>
        </a:graphic>
      </p:graphicFrame>
    </p:spTree>
    <p:extLst>
      <p:ext uri="{BB962C8B-B14F-4D97-AF65-F5344CB8AC3E}">
        <p14:creationId xmlns:p14="http://schemas.microsoft.com/office/powerpoint/2010/main" val="388278155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ctrTitle"/>
          </p:nvPr>
        </p:nvSpPr>
        <p:spPr/>
        <p:txBody>
          <a:bodyPr/>
          <a:lstStyle/>
          <a:p>
            <a:r>
              <a:rPr lang="en-US" dirty="0"/>
              <a:t>CPT Evaluation and Management</a:t>
            </a:r>
          </a:p>
        </p:txBody>
      </p:sp>
      <p:sp>
        <p:nvSpPr>
          <p:cNvPr id="5" name="Subtitle 2"/>
          <p:cNvSpPr>
            <a:spLocks noGrp="1"/>
          </p:cNvSpPr>
          <p:nvPr>
            <p:ph type="subTitle" idx="1"/>
          </p:nvPr>
        </p:nvSpPr>
        <p:spPr/>
        <p:txBody>
          <a:bodyPr/>
          <a:lstStyle/>
          <a:p>
            <a:r>
              <a:rPr lang="en-US" dirty="0"/>
              <a:t>Chapter </a:t>
            </a:r>
            <a:r>
              <a:rPr lang="en-US" dirty="0" smtClean="0"/>
              <a:t>9</a:t>
            </a:r>
            <a:endParaRPr lang="en-US" dirty="0"/>
          </a:p>
        </p:txBody>
      </p:sp>
    </p:spTree>
    <p:extLst>
      <p:ext uri="{BB962C8B-B14F-4D97-AF65-F5344CB8AC3E}">
        <p14:creationId xmlns:p14="http://schemas.microsoft.com/office/powerpoint/2010/main" val="277810406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lstStyle/>
          <a:p>
            <a:r>
              <a:rPr lang="en-US" dirty="0"/>
              <a:t>Chapter Outline</a:t>
            </a:r>
          </a:p>
        </p:txBody>
      </p:sp>
      <p:sp>
        <p:nvSpPr>
          <p:cNvPr id="5" name="Content Placeholder 2"/>
          <p:cNvSpPr>
            <a:spLocks noGrp="1"/>
          </p:cNvSpPr>
          <p:nvPr>
            <p:ph idx="1"/>
          </p:nvPr>
        </p:nvSpPr>
        <p:spPr/>
        <p:txBody>
          <a:bodyPr/>
          <a:lstStyle/>
          <a:p>
            <a:pPr>
              <a:spcBef>
                <a:spcPts val="1200"/>
              </a:spcBef>
            </a:pPr>
            <a:r>
              <a:rPr lang="en-US" dirty="0"/>
              <a:t>Overview of Evaluation and Management Section</a:t>
            </a:r>
          </a:p>
          <a:p>
            <a:pPr>
              <a:spcBef>
                <a:spcPts val="1200"/>
              </a:spcBef>
            </a:pPr>
            <a:r>
              <a:rPr lang="en-US" dirty="0"/>
              <a:t>Evaluation and Management Section Guidelines</a:t>
            </a:r>
          </a:p>
          <a:p>
            <a:pPr>
              <a:spcBef>
                <a:spcPts val="1200"/>
              </a:spcBef>
            </a:pPr>
            <a:r>
              <a:rPr lang="en-US" dirty="0"/>
              <a:t>Evaluation and Management Levels of Service</a:t>
            </a:r>
          </a:p>
          <a:p>
            <a:pPr>
              <a:spcBef>
                <a:spcPts val="1200"/>
              </a:spcBef>
            </a:pPr>
            <a:r>
              <a:rPr lang="en-US" dirty="0"/>
              <a:t>Evaluation and Management Categories and Subcategories</a:t>
            </a:r>
            <a:endParaRPr lang="en-US" kern="0" dirty="0"/>
          </a:p>
        </p:txBody>
      </p:sp>
    </p:spTree>
    <p:extLst>
      <p:ext uri="{BB962C8B-B14F-4D97-AF65-F5344CB8AC3E}">
        <p14:creationId xmlns:p14="http://schemas.microsoft.com/office/powerpoint/2010/main" val="100185756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lstStyle/>
          <a:p>
            <a:r>
              <a:rPr lang="en-US" dirty="0"/>
              <a:t>Chapter Objectives</a:t>
            </a:r>
          </a:p>
        </p:txBody>
      </p:sp>
      <p:sp>
        <p:nvSpPr>
          <p:cNvPr id="5" name="Content Placeholder 2"/>
          <p:cNvSpPr>
            <a:spLocks noGrp="1"/>
          </p:cNvSpPr>
          <p:nvPr>
            <p:ph idx="1"/>
          </p:nvPr>
        </p:nvSpPr>
        <p:spPr/>
        <p:txBody>
          <a:bodyPr/>
          <a:lstStyle/>
          <a:p>
            <a:pPr marL="0" indent="0">
              <a:buNone/>
            </a:pPr>
            <a:r>
              <a:rPr lang="en-US" dirty="0"/>
              <a:t>At the conclusion of this chapter, the student should be able to:</a:t>
            </a:r>
          </a:p>
          <a:p>
            <a:pPr>
              <a:spcAft>
                <a:spcPts val="0"/>
              </a:spcAft>
            </a:pPr>
            <a:r>
              <a:rPr lang="en-US" sz="2800" dirty="0"/>
              <a:t>Define key terms related to the CPT </a:t>
            </a:r>
            <a:r>
              <a:rPr lang="en-US" sz="2800" dirty="0" smtClean="0"/>
              <a:t>Evaluation </a:t>
            </a:r>
            <a:r>
              <a:rPr lang="en-US" sz="2800" dirty="0"/>
              <a:t>and </a:t>
            </a:r>
            <a:r>
              <a:rPr lang="en-US" sz="2800" dirty="0" smtClean="0"/>
              <a:t>Management </a:t>
            </a:r>
            <a:r>
              <a:rPr lang="en-US" sz="2800" dirty="0"/>
              <a:t>section.</a:t>
            </a:r>
          </a:p>
          <a:p>
            <a:pPr>
              <a:spcAft>
                <a:spcPts val="0"/>
              </a:spcAft>
            </a:pPr>
            <a:r>
              <a:rPr lang="en-US" sz="2800" dirty="0"/>
              <a:t>Explain the organization of the CPT Evaluation and Management section</a:t>
            </a:r>
            <a:r>
              <a:rPr lang="en-US" sz="2800" dirty="0" smtClean="0"/>
              <a:t>.</a:t>
            </a:r>
            <a:endParaRPr lang="en-US" sz="2800" dirty="0"/>
          </a:p>
          <a:p>
            <a:pPr>
              <a:spcAft>
                <a:spcPts val="0"/>
              </a:spcAft>
            </a:pPr>
            <a:r>
              <a:rPr lang="en-US" sz="2800" dirty="0"/>
              <a:t>Interpret CPT </a:t>
            </a:r>
            <a:r>
              <a:rPr lang="en-US" sz="2800" dirty="0" smtClean="0"/>
              <a:t>Evaluation </a:t>
            </a:r>
            <a:r>
              <a:rPr lang="en-US" sz="2800" dirty="0"/>
              <a:t>and </a:t>
            </a:r>
            <a:r>
              <a:rPr lang="en-US" sz="2800" dirty="0" smtClean="0"/>
              <a:t>Management </a:t>
            </a:r>
            <a:r>
              <a:rPr lang="en-US" sz="2800" dirty="0"/>
              <a:t>section guidelines.</a:t>
            </a:r>
          </a:p>
          <a:p>
            <a:pPr>
              <a:spcAft>
                <a:spcPts val="0"/>
              </a:spcAft>
            </a:pPr>
            <a:r>
              <a:rPr lang="en-US" sz="2800" dirty="0"/>
              <a:t>Select CPT </a:t>
            </a:r>
            <a:r>
              <a:rPr lang="en-US" sz="2800" dirty="0" smtClean="0"/>
              <a:t>Evaluation </a:t>
            </a:r>
            <a:r>
              <a:rPr lang="en-US" sz="2800" dirty="0"/>
              <a:t>and </a:t>
            </a:r>
            <a:r>
              <a:rPr lang="en-US" sz="2800" dirty="0" smtClean="0"/>
              <a:t>Management </a:t>
            </a:r>
            <a:r>
              <a:rPr lang="en-US" sz="2800" dirty="0"/>
              <a:t>levels of service for documented patient care.</a:t>
            </a:r>
          </a:p>
          <a:p>
            <a:pPr>
              <a:spcAft>
                <a:spcPts val="0"/>
              </a:spcAft>
            </a:pPr>
            <a:r>
              <a:rPr lang="en-US" sz="2800" dirty="0"/>
              <a:t>Assign CPT </a:t>
            </a:r>
            <a:r>
              <a:rPr lang="en-US" sz="2800" dirty="0" smtClean="0"/>
              <a:t>Evaluation </a:t>
            </a:r>
            <a:r>
              <a:rPr lang="en-US" sz="2800" dirty="0"/>
              <a:t>and </a:t>
            </a:r>
            <a:r>
              <a:rPr lang="en-US" sz="2800" dirty="0" smtClean="0"/>
              <a:t>Management </a:t>
            </a:r>
            <a:r>
              <a:rPr lang="en-US" sz="2800" dirty="0"/>
              <a:t>service codes.</a:t>
            </a:r>
          </a:p>
        </p:txBody>
      </p:sp>
    </p:spTree>
    <p:extLst>
      <p:ext uri="{BB962C8B-B14F-4D97-AF65-F5344CB8AC3E}">
        <p14:creationId xmlns:p14="http://schemas.microsoft.com/office/powerpoint/2010/main" val="335588733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lstStyle/>
          <a:p>
            <a:r>
              <a:rPr lang="en-US" dirty="0"/>
              <a:t>Introduction</a:t>
            </a:r>
          </a:p>
        </p:txBody>
      </p:sp>
      <p:sp>
        <p:nvSpPr>
          <p:cNvPr id="5" name="Content Placeholder 2"/>
          <p:cNvSpPr>
            <a:spLocks noGrp="1"/>
          </p:cNvSpPr>
          <p:nvPr>
            <p:ph idx="1"/>
          </p:nvPr>
        </p:nvSpPr>
        <p:spPr/>
        <p:txBody>
          <a:bodyPr/>
          <a:lstStyle/>
          <a:p>
            <a:r>
              <a:rPr lang="en-US" dirty="0"/>
              <a:t>E/M section (codes 99201–99499) is located at beginning of CPT</a:t>
            </a:r>
          </a:p>
          <a:p>
            <a:r>
              <a:rPr lang="en-US" dirty="0"/>
              <a:t>E/M codes describe services most frequently provided by physicians and other qualified health care professionals</a:t>
            </a:r>
          </a:p>
          <a:p>
            <a:r>
              <a:rPr lang="en-US" dirty="0"/>
              <a:t>Accurate assignment of E/M codes is essential to success of medical practice because revenue generated is based on provision of these services</a:t>
            </a:r>
          </a:p>
        </p:txBody>
      </p:sp>
    </p:spTree>
    <p:extLst>
      <p:ext uri="{BB962C8B-B14F-4D97-AF65-F5344CB8AC3E}">
        <p14:creationId xmlns:p14="http://schemas.microsoft.com/office/powerpoint/2010/main" val="104437950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lstStyle/>
          <a:p>
            <a:r>
              <a:rPr lang="en-US" dirty="0"/>
              <a:t>Overview of E/M Section</a:t>
            </a:r>
          </a:p>
        </p:txBody>
      </p:sp>
      <p:sp>
        <p:nvSpPr>
          <p:cNvPr id="5" name="Content Placeholder 2"/>
          <p:cNvSpPr>
            <a:spLocks noGrp="1"/>
          </p:cNvSpPr>
          <p:nvPr>
            <p:ph idx="1"/>
          </p:nvPr>
        </p:nvSpPr>
        <p:spPr/>
        <p:txBody>
          <a:bodyPr/>
          <a:lstStyle/>
          <a:p>
            <a:pPr>
              <a:spcBef>
                <a:spcPts val="1200"/>
              </a:spcBef>
            </a:pPr>
            <a:r>
              <a:rPr lang="en-US" dirty="0"/>
              <a:t>E/M codes were introduced in 1992</a:t>
            </a:r>
          </a:p>
          <a:p>
            <a:pPr>
              <a:spcBef>
                <a:spcPts val="1200"/>
              </a:spcBef>
            </a:pPr>
            <a:r>
              <a:rPr lang="en-US" dirty="0"/>
              <a:t>Codes contain 3‒5 levels of service</a:t>
            </a:r>
          </a:p>
          <a:p>
            <a:pPr>
              <a:spcBef>
                <a:spcPts val="1200"/>
              </a:spcBef>
            </a:pPr>
            <a:r>
              <a:rPr lang="en-US" dirty="0"/>
              <a:t>Codes reflect work involved in providing health care to patients</a:t>
            </a:r>
          </a:p>
          <a:p>
            <a:pPr>
              <a:spcBef>
                <a:spcPts val="1200"/>
              </a:spcBef>
            </a:pPr>
            <a:r>
              <a:rPr lang="en-US" dirty="0"/>
              <a:t>Place of service (POS) (e.g., office)</a:t>
            </a:r>
          </a:p>
          <a:p>
            <a:pPr>
              <a:spcBef>
                <a:spcPts val="1200"/>
              </a:spcBef>
            </a:pPr>
            <a:r>
              <a:rPr lang="en-US" dirty="0"/>
              <a:t>Type of service (TOS) (e.g., preventive care)</a:t>
            </a:r>
          </a:p>
        </p:txBody>
      </p:sp>
    </p:spTree>
    <p:extLst>
      <p:ext uri="{BB962C8B-B14F-4D97-AF65-F5344CB8AC3E}">
        <p14:creationId xmlns:p14="http://schemas.microsoft.com/office/powerpoint/2010/main" val="352157077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lstStyle/>
          <a:p>
            <a:r>
              <a:rPr lang="en-US" dirty="0"/>
              <a:t>Place and Type of Service</a:t>
            </a:r>
          </a:p>
        </p:txBody>
      </p:sp>
      <p:sp>
        <p:nvSpPr>
          <p:cNvPr id="2" name="Content Placeholder 2"/>
          <p:cNvSpPr>
            <a:spLocks noGrp="1"/>
          </p:cNvSpPr>
          <p:nvPr>
            <p:ph idx="1"/>
          </p:nvPr>
        </p:nvSpPr>
        <p:spPr/>
        <p:txBody>
          <a:bodyPr/>
          <a:lstStyle/>
          <a:p>
            <a:pPr>
              <a:spcAft>
                <a:spcPts val="0"/>
              </a:spcAft>
            </a:pPr>
            <a:r>
              <a:rPr lang="en-US" sz="3000" i="1" dirty="0"/>
              <a:t>Place of service (POS)</a:t>
            </a:r>
            <a:r>
              <a:rPr lang="en-US" sz="3000" dirty="0"/>
              <a:t>: physical location where health care is provided to patients</a:t>
            </a:r>
          </a:p>
          <a:p>
            <a:pPr lvl="1">
              <a:spcAft>
                <a:spcPts val="0"/>
              </a:spcAft>
            </a:pPr>
            <a:r>
              <a:rPr lang="en-US" sz="2600" b="1" dirty="0"/>
              <a:t>Example</a:t>
            </a:r>
            <a:r>
              <a:rPr lang="en-US" sz="2600" dirty="0"/>
              <a:t>: Provider treated patient in office.</a:t>
            </a:r>
          </a:p>
          <a:p>
            <a:pPr lvl="2">
              <a:spcAft>
                <a:spcPts val="0"/>
              </a:spcAft>
            </a:pPr>
            <a:r>
              <a:rPr lang="en-US" sz="2200" i="1" dirty="0"/>
              <a:t>Place of Service</a:t>
            </a:r>
            <a:r>
              <a:rPr lang="en-US" sz="2200" dirty="0"/>
              <a:t>: Office</a:t>
            </a:r>
          </a:p>
          <a:p>
            <a:pPr lvl="2">
              <a:spcAft>
                <a:spcPts val="0"/>
              </a:spcAft>
            </a:pPr>
            <a:r>
              <a:rPr lang="en-US" sz="2200" i="1" dirty="0"/>
              <a:t>E/M Category</a:t>
            </a:r>
            <a:r>
              <a:rPr lang="en-US" sz="2200" dirty="0"/>
              <a:t>: Office or Other Outpatient Services</a:t>
            </a:r>
          </a:p>
          <a:p>
            <a:pPr>
              <a:spcAft>
                <a:spcPts val="0"/>
              </a:spcAft>
            </a:pPr>
            <a:r>
              <a:rPr lang="en-US" sz="3000" i="1" dirty="0"/>
              <a:t>Type of Service (TOS)</a:t>
            </a:r>
            <a:r>
              <a:rPr lang="en-US" sz="3000" dirty="0"/>
              <a:t>:kind of health care services provided to patients</a:t>
            </a:r>
          </a:p>
          <a:p>
            <a:pPr lvl="1">
              <a:spcAft>
                <a:spcPts val="0"/>
              </a:spcAft>
            </a:pPr>
            <a:r>
              <a:rPr lang="en-US" sz="2600" b="1" dirty="0"/>
              <a:t>Example:</a:t>
            </a:r>
            <a:r>
              <a:rPr lang="en-US" sz="2600" dirty="0"/>
              <a:t> Patient underwent annual physical examination in provider’s office</a:t>
            </a:r>
          </a:p>
          <a:p>
            <a:pPr lvl="2">
              <a:spcAft>
                <a:spcPts val="0"/>
              </a:spcAft>
            </a:pPr>
            <a:r>
              <a:rPr lang="en-US" sz="2200" i="1" dirty="0"/>
              <a:t>Type of Service</a:t>
            </a:r>
            <a:r>
              <a:rPr lang="en-US" sz="2200" dirty="0"/>
              <a:t>: Preventive care</a:t>
            </a:r>
          </a:p>
          <a:p>
            <a:pPr lvl="2">
              <a:spcAft>
                <a:spcPts val="0"/>
              </a:spcAft>
            </a:pPr>
            <a:r>
              <a:rPr lang="it-IT" sz="2200" i="1" dirty="0"/>
              <a:t>E/M Category</a:t>
            </a:r>
            <a:r>
              <a:rPr lang="it-IT" sz="2200" dirty="0"/>
              <a:t>: Preventive Medicine Services</a:t>
            </a:r>
            <a:endParaRPr lang="en-US" sz="2200" dirty="0"/>
          </a:p>
        </p:txBody>
      </p:sp>
    </p:spTree>
    <p:extLst>
      <p:ext uri="{BB962C8B-B14F-4D97-AF65-F5344CB8AC3E}">
        <p14:creationId xmlns:p14="http://schemas.microsoft.com/office/powerpoint/2010/main" val="348039072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lstStyle/>
          <a:p>
            <a:r>
              <a:rPr lang="en-US" dirty="0"/>
              <a:t>E/M Section Guidelines</a:t>
            </a:r>
          </a:p>
        </p:txBody>
      </p:sp>
      <p:sp>
        <p:nvSpPr>
          <p:cNvPr id="2" name="Content Placeholder 2"/>
          <p:cNvSpPr>
            <a:spLocks noGrp="1"/>
          </p:cNvSpPr>
          <p:nvPr>
            <p:ph idx="1"/>
          </p:nvPr>
        </p:nvSpPr>
        <p:spPr/>
        <p:txBody>
          <a:bodyPr/>
          <a:lstStyle/>
          <a:p>
            <a:r>
              <a:rPr lang="en-US" dirty="0"/>
              <a:t>Located at beginning of E/M section</a:t>
            </a:r>
          </a:p>
          <a:p>
            <a:r>
              <a:rPr lang="en-US" dirty="0"/>
              <a:t>Includes the following:</a:t>
            </a:r>
          </a:p>
          <a:p>
            <a:pPr lvl="1"/>
            <a:r>
              <a:rPr lang="en-US" dirty="0"/>
              <a:t>Classification of E/M services</a:t>
            </a:r>
          </a:p>
          <a:p>
            <a:pPr lvl="1"/>
            <a:r>
              <a:rPr lang="en-US" dirty="0"/>
              <a:t>Definitions of commonly used terms</a:t>
            </a:r>
          </a:p>
          <a:p>
            <a:pPr lvl="1"/>
            <a:r>
              <a:rPr lang="en-US" dirty="0"/>
              <a:t>Unlisted service</a:t>
            </a:r>
          </a:p>
          <a:p>
            <a:pPr lvl="1"/>
            <a:r>
              <a:rPr lang="en-US" dirty="0"/>
              <a:t>Special report</a:t>
            </a:r>
          </a:p>
          <a:p>
            <a:pPr lvl="1"/>
            <a:r>
              <a:rPr lang="en-US" dirty="0"/>
              <a:t>Clinical examples</a:t>
            </a:r>
          </a:p>
          <a:p>
            <a:pPr lvl="1"/>
            <a:r>
              <a:rPr lang="en-US" dirty="0"/>
              <a:t>Instructions for selecting level of E/M </a:t>
            </a:r>
            <a:r>
              <a:rPr lang="en-US" dirty="0" smtClean="0"/>
              <a:t>service</a:t>
            </a:r>
            <a:endParaRPr lang="en-US" dirty="0"/>
          </a:p>
        </p:txBody>
      </p:sp>
    </p:spTree>
    <p:extLst>
      <p:ext uri="{BB962C8B-B14F-4D97-AF65-F5344CB8AC3E}">
        <p14:creationId xmlns:p14="http://schemas.microsoft.com/office/powerpoint/2010/main" val="316220304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lstStyle/>
          <a:p>
            <a:r>
              <a:rPr lang="en-US" dirty="0"/>
              <a:t>Classification of E/M Services</a:t>
            </a:r>
          </a:p>
        </p:txBody>
      </p:sp>
      <p:sp>
        <p:nvSpPr>
          <p:cNvPr id="5" name="Content Placeholder 2"/>
          <p:cNvSpPr>
            <a:spLocks noGrp="1"/>
          </p:cNvSpPr>
          <p:nvPr>
            <p:ph idx="1"/>
          </p:nvPr>
        </p:nvSpPr>
        <p:spPr/>
        <p:txBody>
          <a:bodyPr/>
          <a:lstStyle/>
          <a:p>
            <a:pPr>
              <a:spcAft>
                <a:spcPts val="0"/>
              </a:spcAft>
            </a:pPr>
            <a:r>
              <a:rPr lang="en-US" sz="2800" dirty="0"/>
              <a:t>Organized into categories and subcategories</a:t>
            </a:r>
          </a:p>
          <a:p>
            <a:pPr>
              <a:spcAft>
                <a:spcPts val="0"/>
              </a:spcAft>
            </a:pPr>
            <a:r>
              <a:rPr lang="en-US" sz="2800" dirty="0"/>
              <a:t>Code descriptions include:</a:t>
            </a:r>
          </a:p>
          <a:p>
            <a:pPr lvl="1">
              <a:spcAft>
                <a:spcPts val="0"/>
              </a:spcAft>
            </a:pPr>
            <a:r>
              <a:rPr lang="en-US" sz="2400" dirty="0"/>
              <a:t>Place and/or type of service</a:t>
            </a:r>
          </a:p>
          <a:p>
            <a:pPr lvl="1">
              <a:spcAft>
                <a:spcPts val="0"/>
              </a:spcAft>
            </a:pPr>
            <a:r>
              <a:rPr lang="en-US" sz="2400" dirty="0"/>
              <a:t>Content of service</a:t>
            </a:r>
          </a:p>
          <a:p>
            <a:pPr lvl="1">
              <a:spcAft>
                <a:spcPts val="0"/>
              </a:spcAft>
            </a:pPr>
            <a:r>
              <a:rPr lang="en-US" sz="2400" dirty="0"/>
              <a:t>Nature of presenting problem</a:t>
            </a:r>
          </a:p>
          <a:p>
            <a:pPr lvl="1">
              <a:spcAft>
                <a:spcPts val="0"/>
              </a:spcAft>
            </a:pPr>
            <a:r>
              <a:rPr lang="en-US" sz="2400" dirty="0"/>
              <a:t>Time typically required to provide service</a:t>
            </a:r>
          </a:p>
          <a:p>
            <a:pPr>
              <a:spcAft>
                <a:spcPts val="0"/>
              </a:spcAft>
            </a:pPr>
            <a:r>
              <a:rPr lang="en-US" sz="2800" dirty="0"/>
              <a:t>CMS </a:t>
            </a:r>
            <a:r>
              <a:rPr lang="en-US" sz="2800" i="1" dirty="0"/>
              <a:t>Documentation Guidelines for Evaluation and Management Services</a:t>
            </a:r>
          </a:p>
          <a:p>
            <a:pPr lvl="1">
              <a:spcAft>
                <a:spcPts val="0"/>
              </a:spcAft>
            </a:pPr>
            <a:r>
              <a:rPr lang="en-US" sz="2400" dirty="0"/>
              <a:t>Explain how E/M codes are assigned according to elements associated with comprehensive multisystem and single-system examinations</a:t>
            </a:r>
          </a:p>
        </p:txBody>
      </p:sp>
    </p:spTree>
    <p:extLst>
      <p:ext uri="{BB962C8B-B14F-4D97-AF65-F5344CB8AC3E}">
        <p14:creationId xmlns:p14="http://schemas.microsoft.com/office/powerpoint/2010/main" val="3558750876"/>
      </p:ext>
    </p:extLst>
  </p:cSld>
  <p:clrMapOvr>
    <a:masterClrMapping/>
  </p:clrMapOvr>
  <p:timing>
    <p:tnLst>
      <p:par>
        <p:cTn id="1" dur="indefinite" restart="never" nodeType="tmRoot"/>
      </p:par>
    </p:tnLst>
  </p:timing>
</p:sld>
</file>

<file path=ppt/theme/theme1.xml><?xml version="1.0" encoding="utf-8"?>
<a:theme xmlns:a="http://schemas.openxmlformats.org/drawingml/2006/main" name="Accessible_PPT_Template_Cengage_MPS">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Accessible_PPT_Template_Cengage_MPS.potx" id="{6A341ED2-E63B-4177-9AAF-670EA0822A4A}" vid="{9F6311B6-333D-45C7-A3D7-227D14483E8E}"/>
    </a:ext>
  </a:extLst>
</a:theme>
</file>

<file path=docProps/app.xml><?xml version="1.0" encoding="utf-8"?>
<Properties xmlns="http://schemas.openxmlformats.org/officeDocument/2006/extended-properties" xmlns:vt="http://schemas.openxmlformats.org/officeDocument/2006/docPropsVTypes">
  <Template>Accessible_PPT_Template_Cengage_MPS</Template>
  <TotalTime>886</TotalTime>
  <Words>900</Words>
  <Application>Microsoft Office PowerPoint</Application>
  <PresentationFormat>Widescreen</PresentationFormat>
  <Paragraphs>184</Paragraphs>
  <Slides>19</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19</vt:i4>
      </vt:variant>
    </vt:vector>
  </HeadingPairs>
  <TitlesOfParts>
    <vt:vector size="23" baseType="lpstr">
      <vt:lpstr>ＭＳ Ｐゴシック</vt:lpstr>
      <vt:lpstr>Arial</vt:lpstr>
      <vt:lpstr>Arial</vt:lpstr>
      <vt:lpstr>Accessible_PPT_Template_Cengage_MPS</vt:lpstr>
      <vt:lpstr>3-2-1 CODE IT!</vt:lpstr>
      <vt:lpstr>CPT Evaluation and Management</vt:lpstr>
      <vt:lpstr>Chapter Outline</vt:lpstr>
      <vt:lpstr>Chapter Objectives</vt:lpstr>
      <vt:lpstr>Introduction</vt:lpstr>
      <vt:lpstr>Overview of E/M Section</vt:lpstr>
      <vt:lpstr>Place and Type of Service</vt:lpstr>
      <vt:lpstr>E/M Section Guidelines</vt:lpstr>
      <vt:lpstr>Classification of E/M Services</vt:lpstr>
      <vt:lpstr>Definitions of Commonly Used Terms</vt:lpstr>
      <vt:lpstr>Unlisted Service, Special Report, and Clinical Examples</vt:lpstr>
      <vt:lpstr>Evaluation and  Management Levels of Service</vt:lpstr>
      <vt:lpstr>Key Component: History</vt:lpstr>
      <vt:lpstr>Selecting Extent of History</vt:lpstr>
      <vt:lpstr>Key Component: Examination</vt:lpstr>
      <vt:lpstr>Selecting Extent of Examination</vt:lpstr>
      <vt:lpstr>Contributory Components</vt:lpstr>
      <vt:lpstr>Key Component: Complexity of Medical Decision Making</vt:lpstr>
      <vt:lpstr>E/M Categories and Subcategories</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Ashwani Kumar</dc:creator>
  <cp:lastModifiedBy>Hilari Simmons</cp:lastModifiedBy>
  <cp:revision>113</cp:revision>
  <cp:lastPrinted>2019-12-19T14:45:08Z</cp:lastPrinted>
  <dcterms:created xsi:type="dcterms:W3CDTF">2018-11-12T04:25:48Z</dcterms:created>
  <dcterms:modified xsi:type="dcterms:W3CDTF">2019-12-19T17:49:52Z</dcterms:modified>
</cp:coreProperties>
</file>